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3938A7-B31F-443F-116D-96ECD36FBF53}" v="277" dt="2025-01-30T11:48:53.837"/>
    <p1510:client id="{813C0C3F-D6D4-A23C-D0F5-9A97A8EA2489}" v="7" dt="2025-01-30T12:37:00.242"/>
    <p1510:client id="{9DB6BB52-73E9-5BDC-DF11-1C779CBB392E}" v="2" dt="2025-01-30T12:25:04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Watkin" userId="S::adam.watkin@utcleeds.co.uk::367a0140-5d2d-41f2-baad-61c34010bc9d" providerId="AD" clId="Web-{143938A7-B31F-443F-116D-96ECD36FBF53}"/>
    <pc:docChg chg="addSld modSld addMainMaster delMainMaster">
      <pc:chgData name="Adam Watkin" userId="S::adam.watkin@utcleeds.co.uk::367a0140-5d2d-41f2-baad-61c34010bc9d" providerId="AD" clId="Web-{143938A7-B31F-443F-116D-96ECD36FBF53}" dt="2025-01-30T11:48:51.509" v="245" actId="20577"/>
      <pc:docMkLst>
        <pc:docMk/>
      </pc:docMkLst>
      <pc:sldChg chg="modSp mod modClrScheme chgLayout">
        <pc:chgData name="Adam Watkin" userId="S::adam.watkin@utcleeds.co.uk::367a0140-5d2d-41f2-baad-61c34010bc9d" providerId="AD" clId="Web-{143938A7-B31F-443F-116D-96ECD36FBF53}" dt="2025-01-30T11:32:50.872" v="5"/>
        <pc:sldMkLst>
          <pc:docMk/>
          <pc:sldMk cId="109857222" sldId="256"/>
        </pc:sldMkLst>
        <pc:spChg chg="mod ord">
          <ac:chgData name="Adam Watkin" userId="S::adam.watkin@utcleeds.co.uk::367a0140-5d2d-41f2-baad-61c34010bc9d" providerId="AD" clId="Web-{143938A7-B31F-443F-116D-96ECD36FBF53}" dt="2025-01-30T11:32:50.872" v="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dam Watkin" userId="S::adam.watkin@utcleeds.co.uk::367a0140-5d2d-41f2-baad-61c34010bc9d" providerId="AD" clId="Web-{143938A7-B31F-443F-116D-96ECD36FBF53}" dt="2025-01-30T11:32:50.872" v="5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Adam Watkin" userId="S::adam.watkin@utcleeds.co.uk::367a0140-5d2d-41f2-baad-61c34010bc9d" providerId="AD" clId="Web-{143938A7-B31F-443F-116D-96ECD36FBF53}" dt="2025-01-30T11:35:18.501" v="15" actId="20577"/>
        <pc:sldMkLst>
          <pc:docMk/>
          <pc:sldMk cId="3614203596" sldId="257"/>
        </pc:sldMkLst>
        <pc:spChg chg="mod">
          <ac:chgData name="Adam Watkin" userId="S::adam.watkin@utcleeds.co.uk::367a0140-5d2d-41f2-baad-61c34010bc9d" providerId="AD" clId="Web-{143938A7-B31F-443F-116D-96ECD36FBF53}" dt="2025-01-30T11:35:18.501" v="15" actId="20577"/>
          <ac:spMkLst>
            <pc:docMk/>
            <pc:sldMk cId="3614203596" sldId="257"/>
            <ac:spMk id="2" creationId="{E8093F4D-55B8-7937-0D7F-ACC398C01D02}"/>
          </ac:spMkLst>
        </pc:spChg>
      </pc:sldChg>
      <pc:sldChg chg="addSp delSp modSp new">
        <pc:chgData name="Adam Watkin" userId="S::adam.watkin@utcleeds.co.uk::367a0140-5d2d-41f2-baad-61c34010bc9d" providerId="AD" clId="Web-{143938A7-B31F-443F-116D-96ECD36FBF53}" dt="2025-01-30T11:37:23.380" v="42"/>
        <pc:sldMkLst>
          <pc:docMk/>
          <pc:sldMk cId="786075201" sldId="258"/>
        </pc:sldMkLst>
        <pc:spChg chg="mod">
          <ac:chgData name="Adam Watkin" userId="S::adam.watkin@utcleeds.co.uk::367a0140-5d2d-41f2-baad-61c34010bc9d" providerId="AD" clId="Web-{143938A7-B31F-443F-116D-96ECD36FBF53}" dt="2025-01-30T11:36:33.331" v="25" actId="20577"/>
          <ac:spMkLst>
            <pc:docMk/>
            <pc:sldMk cId="786075201" sldId="258"/>
            <ac:spMk id="2" creationId="{E4474075-441A-7DCB-6057-57F1E6F40D6D}"/>
          </ac:spMkLst>
        </pc:spChg>
        <pc:spChg chg="add del mod">
          <ac:chgData name="Adam Watkin" userId="S::adam.watkin@utcleeds.co.uk::367a0140-5d2d-41f2-baad-61c34010bc9d" providerId="AD" clId="Web-{143938A7-B31F-443F-116D-96ECD36FBF53}" dt="2025-01-30T11:36:59.519" v="40" actId="20577"/>
          <ac:spMkLst>
            <pc:docMk/>
            <pc:sldMk cId="786075201" sldId="258"/>
            <ac:spMk id="3" creationId="{F9556EA7-745F-EA3C-475C-B7DFCD882026}"/>
          </ac:spMkLst>
        </pc:spChg>
        <pc:picChg chg="add del mod ord">
          <ac:chgData name="Adam Watkin" userId="S::adam.watkin@utcleeds.co.uk::367a0140-5d2d-41f2-baad-61c34010bc9d" providerId="AD" clId="Web-{143938A7-B31F-443F-116D-96ECD36FBF53}" dt="2025-01-30T11:36:40.331" v="29"/>
          <ac:picMkLst>
            <pc:docMk/>
            <pc:sldMk cId="786075201" sldId="258"/>
            <ac:picMk id="4" creationId="{3E6664FF-9DC1-6A65-56DF-03983B65D36E}"/>
          </ac:picMkLst>
        </pc:picChg>
        <pc:picChg chg="add del mod ord">
          <ac:chgData name="Adam Watkin" userId="S::adam.watkin@utcleeds.co.uk::367a0140-5d2d-41f2-baad-61c34010bc9d" providerId="AD" clId="Web-{143938A7-B31F-443F-116D-96ECD36FBF53}" dt="2025-01-30T11:36:45.207" v="31"/>
          <ac:picMkLst>
            <pc:docMk/>
            <pc:sldMk cId="786075201" sldId="258"/>
            <ac:picMk id="5" creationId="{79287A67-73E1-B6C5-EE55-71A26596A8BD}"/>
          </ac:picMkLst>
        </pc:picChg>
        <pc:picChg chg="add mod">
          <ac:chgData name="Adam Watkin" userId="S::adam.watkin@utcleeds.co.uk::367a0140-5d2d-41f2-baad-61c34010bc9d" providerId="AD" clId="Web-{143938A7-B31F-443F-116D-96ECD36FBF53}" dt="2025-01-30T11:36:54.644" v="38" actId="1076"/>
          <ac:picMkLst>
            <pc:docMk/>
            <pc:sldMk cId="786075201" sldId="258"/>
            <ac:picMk id="6" creationId="{E29E8414-014F-5612-56B2-DFFBA9F8365F}"/>
          </ac:picMkLst>
        </pc:picChg>
        <pc:cxnChg chg="add mod">
          <ac:chgData name="Adam Watkin" userId="S::adam.watkin@utcleeds.co.uk::367a0140-5d2d-41f2-baad-61c34010bc9d" providerId="AD" clId="Web-{143938A7-B31F-443F-116D-96ECD36FBF53}" dt="2025-01-30T11:37:23.380" v="42"/>
          <ac:cxnSpMkLst>
            <pc:docMk/>
            <pc:sldMk cId="786075201" sldId="258"/>
            <ac:cxnSpMk id="7" creationId="{FB5DF5C9-59D3-5E28-A49A-64E2FA93214B}"/>
          </ac:cxnSpMkLst>
        </pc:cxnChg>
      </pc:sldChg>
      <pc:sldChg chg="addSp modSp new">
        <pc:chgData name="Adam Watkin" userId="S::adam.watkin@utcleeds.co.uk::367a0140-5d2d-41f2-baad-61c34010bc9d" providerId="AD" clId="Web-{143938A7-B31F-443F-116D-96ECD36FBF53}" dt="2025-01-30T11:39:10.445" v="71" actId="14100"/>
        <pc:sldMkLst>
          <pc:docMk/>
          <pc:sldMk cId="976658187" sldId="259"/>
        </pc:sldMkLst>
        <pc:spChg chg="mod">
          <ac:chgData name="Adam Watkin" userId="S::adam.watkin@utcleeds.co.uk::367a0140-5d2d-41f2-baad-61c34010bc9d" providerId="AD" clId="Web-{143938A7-B31F-443F-116D-96ECD36FBF53}" dt="2025-01-30T11:38:42.101" v="55" actId="20577"/>
          <ac:spMkLst>
            <pc:docMk/>
            <pc:sldMk cId="976658187" sldId="259"/>
            <ac:spMk id="2" creationId="{D103EDDA-A2AA-6D7B-C4A1-63DD8CD09B29}"/>
          </ac:spMkLst>
        </pc:spChg>
        <pc:spChg chg="mod">
          <ac:chgData name="Adam Watkin" userId="S::adam.watkin@utcleeds.co.uk::367a0140-5d2d-41f2-baad-61c34010bc9d" providerId="AD" clId="Web-{143938A7-B31F-443F-116D-96ECD36FBF53}" dt="2025-01-30T11:38:48.913" v="64" actId="20577"/>
          <ac:spMkLst>
            <pc:docMk/>
            <pc:sldMk cId="976658187" sldId="259"/>
            <ac:spMk id="3" creationId="{BC51238E-1B0A-292D-2A81-416594C4CF88}"/>
          </ac:spMkLst>
        </pc:spChg>
        <pc:picChg chg="add mod">
          <ac:chgData name="Adam Watkin" userId="S::adam.watkin@utcleeds.co.uk::367a0140-5d2d-41f2-baad-61c34010bc9d" providerId="AD" clId="Web-{143938A7-B31F-443F-116D-96ECD36FBF53}" dt="2025-01-30T11:38:54.757" v="68" actId="1076"/>
          <ac:picMkLst>
            <pc:docMk/>
            <pc:sldMk cId="976658187" sldId="259"/>
            <ac:picMk id="4" creationId="{DDEA431E-0307-D330-D01B-6FE93E2458F9}"/>
          </ac:picMkLst>
        </pc:picChg>
        <pc:cxnChg chg="add mod">
          <ac:chgData name="Adam Watkin" userId="S::adam.watkin@utcleeds.co.uk::367a0140-5d2d-41f2-baad-61c34010bc9d" providerId="AD" clId="Web-{143938A7-B31F-443F-116D-96ECD36FBF53}" dt="2025-01-30T11:39:10.445" v="71" actId="14100"/>
          <ac:cxnSpMkLst>
            <pc:docMk/>
            <pc:sldMk cId="976658187" sldId="259"/>
            <ac:cxnSpMk id="6" creationId="{DFC730BB-89EA-AB47-25DF-594A0DFB72E5}"/>
          </ac:cxnSpMkLst>
        </pc:cxnChg>
      </pc:sldChg>
      <pc:sldChg chg="addSp modSp new">
        <pc:chgData name="Adam Watkin" userId="S::adam.watkin@utcleeds.co.uk::367a0140-5d2d-41f2-baad-61c34010bc9d" providerId="AD" clId="Web-{143938A7-B31F-443F-116D-96ECD36FBF53}" dt="2025-01-30T11:41:50.684" v="155" actId="14100"/>
        <pc:sldMkLst>
          <pc:docMk/>
          <pc:sldMk cId="1826015385" sldId="260"/>
        </pc:sldMkLst>
        <pc:spChg chg="mod">
          <ac:chgData name="Adam Watkin" userId="S::adam.watkin@utcleeds.co.uk::367a0140-5d2d-41f2-baad-61c34010bc9d" providerId="AD" clId="Web-{143938A7-B31F-443F-116D-96ECD36FBF53}" dt="2025-01-30T11:39:48.915" v="116" actId="20577"/>
          <ac:spMkLst>
            <pc:docMk/>
            <pc:sldMk cId="1826015385" sldId="260"/>
            <ac:spMk id="2" creationId="{624C049D-D97D-10BC-993B-1E55C91377B7}"/>
          </ac:spMkLst>
        </pc:spChg>
        <pc:spChg chg="mod">
          <ac:chgData name="Adam Watkin" userId="S::adam.watkin@utcleeds.co.uk::367a0140-5d2d-41f2-baad-61c34010bc9d" providerId="AD" clId="Web-{143938A7-B31F-443F-116D-96ECD36FBF53}" dt="2025-01-30T11:40:01.009" v="144" actId="20577"/>
          <ac:spMkLst>
            <pc:docMk/>
            <pc:sldMk cId="1826015385" sldId="260"/>
            <ac:spMk id="3" creationId="{A8A0FC59-DB2B-92F2-9D04-33ADF23FFE16}"/>
          </ac:spMkLst>
        </pc:spChg>
        <pc:picChg chg="add mod">
          <ac:chgData name="Adam Watkin" userId="S::adam.watkin@utcleeds.co.uk::367a0140-5d2d-41f2-baad-61c34010bc9d" providerId="AD" clId="Web-{143938A7-B31F-443F-116D-96ECD36FBF53}" dt="2025-01-30T11:41:23.480" v="149" actId="1076"/>
          <ac:picMkLst>
            <pc:docMk/>
            <pc:sldMk cId="1826015385" sldId="260"/>
            <ac:picMk id="4" creationId="{9ED62827-6DFE-88C5-4734-DA8C7CCD58FE}"/>
          </ac:picMkLst>
        </pc:picChg>
        <pc:cxnChg chg="add mod">
          <ac:chgData name="Adam Watkin" userId="S::adam.watkin@utcleeds.co.uk::367a0140-5d2d-41f2-baad-61c34010bc9d" providerId="AD" clId="Web-{143938A7-B31F-443F-116D-96ECD36FBF53}" dt="2025-01-30T11:41:43.981" v="152" actId="14100"/>
          <ac:cxnSpMkLst>
            <pc:docMk/>
            <pc:sldMk cId="1826015385" sldId="260"/>
            <ac:cxnSpMk id="6" creationId="{BF449259-0164-DA26-A4B9-027EFF7B6F51}"/>
          </ac:cxnSpMkLst>
        </pc:cxnChg>
        <pc:cxnChg chg="add mod">
          <ac:chgData name="Adam Watkin" userId="S::adam.watkin@utcleeds.co.uk::367a0140-5d2d-41f2-baad-61c34010bc9d" providerId="AD" clId="Web-{143938A7-B31F-443F-116D-96ECD36FBF53}" dt="2025-01-30T11:41:50.684" v="155" actId="14100"/>
          <ac:cxnSpMkLst>
            <pc:docMk/>
            <pc:sldMk cId="1826015385" sldId="260"/>
            <ac:cxnSpMk id="7" creationId="{DAAD335B-C50A-7A59-E613-A14EA00E81E9}"/>
          </ac:cxnSpMkLst>
        </pc:cxnChg>
      </pc:sldChg>
      <pc:sldChg chg="addSp modSp new">
        <pc:chgData name="Adam Watkin" userId="S::adam.watkin@utcleeds.co.uk::367a0140-5d2d-41f2-baad-61c34010bc9d" providerId="AD" clId="Web-{143938A7-B31F-443F-116D-96ECD36FBF53}" dt="2025-01-30T11:43:43.672" v="197" actId="14100"/>
        <pc:sldMkLst>
          <pc:docMk/>
          <pc:sldMk cId="1318107298" sldId="261"/>
        </pc:sldMkLst>
        <pc:spChg chg="mod">
          <ac:chgData name="Adam Watkin" userId="S::adam.watkin@utcleeds.co.uk::367a0140-5d2d-41f2-baad-61c34010bc9d" providerId="AD" clId="Web-{143938A7-B31F-443F-116D-96ECD36FBF53}" dt="2025-01-30T11:43:06.702" v="171" actId="20577"/>
          <ac:spMkLst>
            <pc:docMk/>
            <pc:sldMk cId="1318107298" sldId="261"/>
            <ac:spMk id="2" creationId="{80627842-A394-F68F-1BDD-F9254036C8B0}"/>
          </ac:spMkLst>
        </pc:spChg>
        <pc:spChg chg="mod">
          <ac:chgData name="Adam Watkin" userId="S::adam.watkin@utcleeds.co.uk::367a0140-5d2d-41f2-baad-61c34010bc9d" providerId="AD" clId="Web-{143938A7-B31F-443F-116D-96ECD36FBF53}" dt="2025-01-30T11:43:27.484" v="190" actId="20577"/>
          <ac:spMkLst>
            <pc:docMk/>
            <pc:sldMk cId="1318107298" sldId="261"/>
            <ac:spMk id="3" creationId="{631BB2BE-33FA-3E7D-547D-835B600DEADE}"/>
          </ac:spMkLst>
        </pc:spChg>
        <pc:picChg chg="add mod">
          <ac:chgData name="Adam Watkin" userId="S::adam.watkin@utcleeds.co.uk::367a0140-5d2d-41f2-baad-61c34010bc9d" providerId="AD" clId="Web-{143938A7-B31F-443F-116D-96ECD36FBF53}" dt="2025-01-30T11:43:22.390" v="187" actId="1076"/>
          <ac:picMkLst>
            <pc:docMk/>
            <pc:sldMk cId="1318107298" sldId="261"/>
            <ac:picMk id="4" creationId="{D85D4304-B542-024D-88A0-F9944A5C340C}"/>
          </ac:picMkLst>
        </pc:picChg>
        <pc:cxnChg chg="add mod">
          <ac:chgData name="Adam Watkin" userId="S::adam.watkin@utcleeds.co.uk::367a0140-5d2d-41f2-baad-61c34010bc9d" providerId="AD" clId="Web-{143938A7-B31F-443F-116D-96ECD36FBF53}" dt="2025-01-30T11:43:36.468" v="193" actId="14100"/>
          <ac:cxnSpMkLst>
            <pc:docMk/>
            <pc:sldMk cId="1318107298" sldId="261"/>
            <ac:cxnSpMk id="6" creationId="{43E61D0B-3FE6-9200-994D-398F99C541CE}"/>
          </ac:cxnSpMkLst>
        </pc:cxnChg>
        <pc:cxnChg chg="add mod">
          <ac:chgData name="Adam Watkin" userId="S::adam.watkin@utcleeds.co.uk::367a0140-5d2d-41f2-baad-61c34010bc9d" providerId="AD" clId="Web-{143938A7-B31F-443F-116D-96ECD36FBF53}" dt="2025-01-30T11:43:43.672" v="197" actId="14100"/>
          <ac:cxnSpMkLst>
            <pc:docMk/>
            <pc:sldMk cId="1318107298" sldId="261"/>
            <ac:cxnSpMk id="7" creationId="{A42CE02E-D853-550A-38AD-6CEF274D5380}"/>
          </ac:cxnSpMkLst>
        </pc:cxnChg>
      </pc:sldChg>
      <pc:sldChg chg="addSp delSp modSp new">
        <pc:chgData name="Adam Watkin" userId="S::adam.watkin@utcleeds.co.uk::367a0140-5d2d-41f2-baad-61c34010bc9d" providerId="AD" clId="Web-{143938A7-B31F-443F-116D-96ECD36FBF53}" dt="2025-01-30T11:48:51.509" v="245" actId="20577"/>
        <pc:sldMkLst>
          <pc:docMk/>
          <pc:sldMk cId="2508633405" sldId="262"/>
        </pc:sldMkLst>
        <pc:spChg chg="mod">
          <ac:chgData name="Adam Watkin" userId="S::adam.watkin@utcleeds.co.uk::367a0140-5d2d-41f2-baad-61c34010bc9d" providerId="AD" clId="Web-{143938A7-B31F-443F-116D-96ECD36FBF53}" dt="2025-01-30T11:45:58.535" v="216" actId="20577"/>
          <ac:spMkLst>
            <pc:docMk/>
            <pc:sldMk cId="2508633405" sldId="262"/>
            <ac:spMk id="2" creationId="{00B699FE-C6CA-08FF-32DB-4EA692E4C5E3}"/>
          </ac:spMkLst>
        </pc:spChg>
        <pc:spChg chg="del">
          <ac:chgData name="Adam Watkin" userId="S::adam.watkin@utcleeds.co.uk::367a0140-5d2d-41f2-baad-61c34010bc9d" providerId="AD" clId="Web-{143938A7-B31F-443F-116D-96ECD36FBF53}" dt="2025-01-30T11:47:21.834" v="217"/>
          <ac:spMkLst>
            <pc:docMk/>
            <pc:sldMk cId="2508633405" sldId="262"/>
            <ac:spMk id="3" creationId="{001E92C8-5EFF-A934-F1C8-11F320618675}"/>
          </ac:spMkLst>
        </pc:spChg>
        <pc:spChg chg="add mod">
          <ac:chgData name="Adam Watkin" userId="S::adam.watkin@utcleeds.co.uk::367a0140-5d2d-41f2-baad-61c34010bc9d" providerId="AD" clId="Web-{143938A7-B31F-443F-116D-96ECD36FBF53}" dt="2025-01-30T11:47:52.851" v="233" actId="20577"/>
          <ac:spMkLst>
            <pc:docMk/>
            <pc:sldMk cId="2508633405" sldId="262"/>
            <ac:spMk id="5" creationId="{C7F63070-E83C-4414-31A6-2E9C81A4ABF3}"/>
          </ac:spMkLst>
        </pc:spChg>
        <pc:spChg chg="add mod">
          <ac:chgData name="Adam Watkin" userId="S::adam.watkin@utcleeds.co.uk::367a0140-5d2d-41f2-baad-61c34010bc9d" providerId="AD" clId="Web-{143938A7-B31F-443F-116D-96ECD36FBF53}" dt="2025-01-30T11:48:51.509" v="245" actId="20577"/>
          <ac:spMkLst>
            <pc:docMk/>
            <pc:sldMk cId="2508633405" sldId="262"/>
            <ac:spMk id="7" creationId="{FFC1962D-89FC-8385-BF19-85D5B0B236B2}"/>
          </ac:spMkLst>
        </pc:spChg>
        <pc:picChg chg="add mod ord">
          <ac:chgData name="Adam Watkin" userId="S::adam.watkin@utcleeds.co.uk::367a0140-5d2d-41f2-baad-61c34010bc9d" providerId="AD" clId="Web-{143938A7-B31F-443F-116D-96ECD36FBF53}" dt="2025-01-30T11:47:29.491" v="220" actId="1076"/>
          <ac:picMkLst>
            <pc:docMk/>
            <pc:sldMk cId="2508633405" sldId="262"/>
            <ac:picMk id="4" creationId="{FF596DC2-AE43-7AF1-85AE-E29EE0B45C9A}"/>
          </ac:picMkLst>
        </pc:picChg>
        <pc:picChg chg="add mod">
          <ac:chgData name="Adam Watkin" userId="S::adam.watkin@utcleeds.co.uk::367a0140-5d2d-41f2-baad-61c34010bc9d" providerId="AD" clId="Web-{143938A7-B31F-443F-116D-96ECD36FBF53}" dt="2025-01-30T11:48:38.242" v="236" actId="1076"/>
          <ac:picMkLst>
            <pc:docMk/>
            <pc:sldMk cId="2508633405" sldId="262"/>
            <ac:picMk id="6" creationId="{D04D2391-8A0D-A25F-A7E5-85A1BFA74960}"/>
          </ac:picMkLst>
        </pc:picChg>
      </pc:sldChg>
      <pc:sldMasterChg chg="del delSldLayout">
        <pc:chgData name="Adam Watkin" userId="S::adam.watkin@utcleeds.co.uk::367a0140-5d2d-41f2-baad-61c34010bc9d" providerId="AD" clId="Web-{143938A7-B31F-443F-116D-96ECD36FBF53}" dt="2025-01-30T11:32:50.872" v="5"/>
        <pc:sldMasterMkLst>
          <pc:docMk/>
          <pc:sldMasterMk cId="2460954070" sldId="2147483660"/>
        </pc:sldMasterMkLst>
        <pc:sldLayoutChg chg="del">
          <pc:chgData name="Adam Watkin" userId="S::adam.watkin@utcleeds.co.uk::367a0140-5d2d-41f2-baad-61c34010bc9d" providerId="AD" clId="Web-{143938A7-B31F-443F-116D-96ECD36FBF53}" dt="2025-01-30T11:32:50.872" v="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dam Watkin" userId="S::adam.watkin@utcleeds.co.uk::367a0140-5d2d-41f2-baad-61c34010bc9d" providerId="AD" clId="Web-{143938A7-B31F-443F-116D-96ECD36FBF53}" dt="2025-01-30T11:32:50.872" v="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dam Watkin" userId="S::adam.watkin@utcleeds.co.uk::367a0140-5d2d-41f2-baad-61c34010bc9d" providerId="AD" clId="Web-{143938A7-B31F-443F-116D-96ECD36FBF53}" dt="2025-01-30T11:32:50.872" v="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dam Watkin" userId="S::adam.watkin@utcleeds.co.uk::367a0140-5d2d-41f2-baad-61c34010bc9d" providerId="AD" clId="Web-{143938A7-B31F-443F-116D-96ECD36FBF53}" dt="2025-01-30T11:32:50.872" v="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dam Watkin" userId="S::adam.watkin@utcleeds.co.uk::367a0140-5d2d-41f2-baad-61c34010bc9d" providerId="AD" clId="Web-{143938A7-B31F-443F-116D-96ECD36FBF53}" dt="2025-01-30T11:32:50.872" v="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dam Watkin" userId="S::adam.watkin@utcleeds.co.uk::367a0140-5d2d-41f2-baad-61c34010bc9d" providerId="AD" clId="Web-{143938A7-B31F-443F-116D-96ECD36FBF53}" dt="2025-01-30T11:32:50.872" v="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dam Watkin" userId="S::adam.watkin@utcleeds.co.uk::367a0140-5d2d-41f2-baad-61c34010bc9d" providerId="AD" clId="Web-{143938A7-B31F-443F-116D-96ECD36FBF53}" dt="2025-01-30T11:32:50.872" v="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dam Watkin" userId="S::adam.watkin@utcleeds.co.uk::367a0140-5d2d-41f2-baad-61c34010bc9d" providerId="AD" clId="Web-{143938A7-B31F-443F-116D-96ECD36FBF53}" dt="2025-01-30T11:32:50.872" v="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dam Watkin" userId="S::adam.watkin@utcleeds.co.uk::367a0140-5d2d-41f2-baad-61c34010bc9d" providerId="AD" clId="Web-{143938A7-B31F-443F-116D-96ECD36FBF53}" dt="2025-01-30T11:32:50.872" v="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dam Watkin" userId="S::adam.watkin@utcleeds.co.uk::367a0140-5d2d-41f2-baad-61c34010bc9d" providerId="AD" clId="Web-{143938A7-B31F-443F-116D-96ECD36FBF53}" dt="2025-01-30T11:32:50.872" v="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dam Watkin" userId="S::adam.watkin@utcleeds.co.uk::367a0140-5d2d-41f2-baad-61c34010bc9d" providerId="AD" clId="Web-{143938A7-B31F-443F-116D-96ECD36FBF53}" dt="2025-01-30T11:32:50.872" v="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Adam Watkin" userId="S::adam.watkin@utcleeds.co.uk::367a0140-5d2d-41f2-baad-61c34010bc9d" providerId="AD" clId="Web-{143938A7-B31F-443F-116D-96ECD36FBF53}" dt="2025-01-30T11:32:50.872" v="5"/>
        <pc:sldMasterMkLst>
          <pc:docMk/>
          <pc:sldMasterMk cId="3064614808" sldId="2147483672"/>
        </pc:sldMasterMkLst>
        <pc:sldLayoutChg chg="add mod replId">
          <pc:chgData name="Adam Watkin" userId="S::adam.watkin@utcleeds.co.uk::367a0140-5d2d-41f2-baad-61c34010bc9d" providerId="AD" clId="Web-{143938A7-B31F-443F-116D-96ECD36FBF53}" dt="2025-01-30T11:32:50.872" v="5"/>
          <pc:sldLayoutMkLst>
            <pc:docMk/>
            <pc:sldMasterMk cId="3064614808" sldId="2147483672"/>
            <pc:sldLayoutMk cId="2609048119" sldId="2147483673"/>
          </pc:sldLayoutMkLst>
        </pc:sldLayoutChg>
        <pc:sldLayoutChg chg="add mod replId">
          <pc:chgData name="Adam Watkin" userId="S::adam.watkin@utcleeds.co.uk::367a0140-5d2d-41f2-baad-61c34010bc9d" providerId="AD" clId="Web-{143938A7-B31F-443F-116D-96ECD36FBF53}" dt="2025-01-30T11:32:50.872" v="5"/>
          <pc:sldLayoutMkLst>
            <pc:docMk/>
            <pc:sldMasterMk cId="3064614808" sldId="2147483672"/>
            <pc:sldLayoutMk cId="933536830" sldId="2147483674"/>
          </pc:sldLayoutMkLst>
        </pc:sldLayoutChg>
        <pc:sldLayoutChg chg="add mod replId">
          <pc:chgData name="Adam Watkin" userId="S::adam.watkin@utcleeds.co.uk::367a0140-5d2d-41f2-baad-61c34010bc9d" providerId="AD" clId="Web-{143938A7-B31F-443F-116D-96ECD36FBF53}" dt="2025-01-30T11:32:50.872" v="5"/>
          <pc:sldLayoutMkLst>
            <pc:docMk/>
            <pc:sldMasterMk cId="3064614808" sldId="2147483672"/>
            <pc:sldLayoutMk cId="1367649744" sldId="2147483675"/>
          </pc:sldLayoutMkLst>
        </pc:sldLayoutChg>
        <pc:sldLayoutChg chg="add mod replId">
          <pc:chgData name="Adam Watkin" userId="S::adam.watkin@utcleeds.co.uk::367a0140-5d2d-41f2-baad-61c34010bc9d" providerId="AD" clId="Web-{143938A7-B31F-443F-116D-96ECD36FBF53}" dt="2025-01-30T11:32:50.872" v="5"/>
          <pc:sldLayoutMkLst>
            <pc:docMk/>
            <pc:sldMasterMk cId="3064614808" sldId="2147483672"/>
            <pc:sldLayoutMk cId="977141107" sldId="2147483676"/>
          </pc:sldLayoutMkLst>
        </pc:sldLayoutChg>
        <pc:sldLayoutChg chg="add mod replId">
          <pc:chgData name="Adam Watkin" userId="S::adam.watkin@utcleeds.co.uk::367a0140-5d2d-41f2-baad-61c34010bc9d" providerId="AD" clId="Web-{143938A7-B31F-443F-116D-96ECD36FBF53}" dt="2025-01-30T11:32:50.872" v="5"/>
          <pc:sldLayoutMkLst>
            <pc:docMk/>
            <pc:sldMasterMk cId="3064614808" sldId="2147483672"/>
            <pc:sldLayoutMk cId="526499801" sldId="2147483677"/>
          </pc:sldLayoutMkLst>
        </pc:sldLayoutChg>
        <pc:sldLayoutChg chg="add mod replId">
          <pc:chgData name="Adam Watkin" userId="S::adam.watkin@utcleeds.co.uk::367a0140-5d2d-41f2-baad-61c34010bc9d" providerId="AD" clId="Web-{143938A7-B31F-443F-116D-96ECD36FBF53}" dt="2025-01-30T11:32:50.872" v="5"/>
          <pc:sldLayoutMkLst>
            <pc:docMk/>
            <pc:sldMasterMk cId="3064614808" sldId="2147483672"/>
            <pc:sldLayoutMk cId="2566944975" sldId="2147483678"/>
          </pc:sldLayoutMkLst>
        </pc:sldLayoutChg>
        <pc:sldLayoutChg chg="add mod replId">
          <pc:chgData name="Adam Watkin" userId="S::adam.watkin@utcleeds.co.uk::367a0140-5d2d-41f2-baad-61c34010bc9d" providerId="AD" clId="Web-{143938A7-B31F-443F-116D-96ECD36FBF53}" dt="2025-01-30T11:32:50.872" v="5"/>
          <pc:sldLayoutMkLst>
            <pc:docMk/>
            <pc:sldMasterMk cId="3064614808" sldId="2147483672"/>
            <pc:sldLayoutMk cId="2935982293" sldId="2147483679"/>
          </pc:sldLayoutMkLst>
        </pc:sldLayoutChg>
        <pc:sldLayoutChg chg="add mod replId">
          <pc:chgData name="Adam Watkin" userId="S::adam.watkin@utcleeds.co.uk::367a0140-5d2d-41f2-baad-61c34010bc9d" providerId="AD" clId="Web-{143938A7-B31F-443F-116D-96ECD36FBF53}" dt="2025-01-30T11:32:50.872" v="5"/>
          <pc:sldLayoutMkLst>
            <pc:docMk/>
            <pc:sldMasterMk cId="3064614808" sldId="2147483672"/>
            <pc:sldLayoutMk cId="2851641161" sldId="2147483680"/>
          </pc:sldLayoutMkLst>
        </pc:sldLayoutChg>
        <pc:sldLayoutChg chg="add mod replId">
          <pc:chgData name="Adam Watkin" userId="S::adam.watkin@utcleeds.co.uk::367a0140-5d2d-41f2-baad-61c34010bc9d" providerId="AD" clId="Web-{143938A7-B31F-443F-116D-96ECD36FBF53}" dt="2025-01-30T11:32:50.872" v="5"/>
          <pc:sldLayoutMkLst>
            <pc:docMk/>
            <pc:sldMasterMk cId="3064614808" sldId="2147483672"/>
            <pc:sldLayoutMk cId="1235271142" sldId="2147483681"/>
          </pc:sldLayoutMkLst>
        </pc:sldLayoutChg>
        <pc:sldLayoutChg chg="add mod replId">
          <pc:chgData name="Adam Watkin" userId="S::adam.watkin@utcleeds.co.uk::367a0140-5d2d-41f2-baad-61c34010bc9d" providerId="AD" clId="Web-{143938A7-B31F-443F-116D-96ECD36FBF53}" dt="2025-01-30T11:32:50.872" v="5"/>
          <pc:sldLayoutMkLst>
            <pc:docMk/>
            <pc:sldMasterMk cId="3064614808" sldId="2147483672"/>
            <pc:sldLayoutMk cId="2371619616" sldId="2147483682"/>
          </pc:sldLayoutMkLst>
        </pc:sldLayoutChg>
        <pc:sldLayoutChg chg="add mod replId">
          <pc:chgData name="Adam Watkin" userId="S::adam.watkin@utcleeds.co.uk::367a0140-5d2d-41f2-baad-61c34010bc9d" providerId="AD" clId="Web-{143938A7-B31F-443F-116D-96ECD36FBF53}" dt="2025-01-30T11:32:50.872" v="5"/>
          <pc:sldLayoutMkLst>
            <pc:docMk/>
            <pc:sldMasterMk cId="3064614808" sldId="2147483672"/>
            <pc:sldLayoutMk cId="2722005086" sldId="2147483683"/>
          </pc:sldLayoutMkLst>
        </pc:sldLayoutChg>
      </pc:sldMasterChg>
    </pc:docChg>
  </pc:docChgLst>
  <pc:docChgLst>
    <pc:chgData name="Adam Watkin" userId="S::adam.watkin@utcleeds.co.uk::367a0140-5d2d-41f2-baad-61c34010bc9d" providerId="AD" clId="Web-{9DB6BB52-73E9-5BDC-DF11-1C779CBB392E}"/>
    <pc:docChg chg="modSld">
      <pc:chgData name="Adam Watkin" userId="S::adam.watkin@utcleeds.co.uk::367a0140-5d2d-41f2-baad-61c34010bc9d" providerId="AD" clId="Web-{9DB6BB52-73E9-5BDC-DF11-1C779CBB392E}" dt="2025-01-30T12:25:04.144" v="0"/>
      <pc:docMkLst>
        <pc:docMk/>
      </pc:docMkLst>
      <pc:sldChg chg="addSp delSp modSp">
        <pc:chgData name="Adam Watkin" userId="S::adam.watkin@utcleeds.co.uk::367a0140-5d2d-41f2-baad-61c34010bc9d" providerId="AD" clId="Web-{9DB6BB52-73E9-5BDC-DF11-1C779CBB392E}" dt="2025-01-30T12:25:04.144" v="0"/>
        <pc:sldMkLst>
          <pc:docMk/>
          <pc:sldMk cId="3614203596" sldId="257"/>
        </pc:sldMkLst>
        <pc:spChg chg="del">
          <ac:chgData name="Adam Watkin" userId="S::adam.watkin@utcleeds.co.uk::367a0140-5d2d-41f2-baad-61c34010bc9d" providerId="AD" clId="Web-{9DB6BB52-73E9-5BDC-DF11-1C779CBB392E}" dt="2025-01-30T12:25:04.144" v="0"/>
          <ac:spMkLst>
            <pc:docMk/>
            <pc:sldMk cId="3614203596" sldId="257"/>
            <ac:spMk id="3" creationId="{E05D8312-87E7-1B18-F3A7-AFA823F9419F}"/>
          </ac:spMkLst>
        </pc:spChg>
        <pc:picChg chg="add mod ord">
          <ac:chgData name="Adam Watkin" userId="S::adam.watkin@utcleeds.co.uk::367a0140-5d2d-41f2-baad-61c34010bc9d" providerId="AD" clId="Web-{9DB6BB52-73E9-5BDC-DF11-1C779CBB392E}" dt="2025-01-30T12:25:04.144" v="0"/>
          <ac:picMkLst>
            <pc:docMk/>
            <pc:sldMk cId="3614203596" sldId="257"/>
            <ac:picMk id="4" creationId="{669A9DE7-E778-1BF1-B3DE-7040B78C7047}"/>
          </ac:picMkLst>
        </pc:picChg>
      </pc:sldChg>
    </pc:docChg>
  </pc:docChgLst>
  <pc:docChgLst>
    <pc:chgData name="Adam Watkin" userId="S::adam.watkin@utcleeds.co.uk::367a0140-5d2d-41f2-baad-61c34010bc9d" providerId="AD" clId="Web-{813C0C3F-D6D4-A23C-D0F5-9A97A8EA2489}"/>
    <pc:docChg chg="modSld">
      <pc:chgData name="Adam Watkin" userId="S::adam.watkin@utcleeds.co.uk::367a0140-5d2d-41f2-baad-61c34010bc9d" providerId="AD" clId="Web-{813C0C3F-D6D4-A23C-D0F5-9A97A8EA2489}" dt="2025-01-30T12:36:58.898" v="5" actId="20577"/>
      <pc:docMkLst>
        <pc:docMk/>
      </pc:docMkLst>
      <pc:sldChg chg="modSp">
        <pc:chgData name="Adam Watkin" userId="S::adam.watkin@utcleeds.co.uk::367a0140-5d2d-41f2-baad-61c34010bc9d" providerId="AD" clId="Web-{813C0C3F-D6D4-A23C-D0F5-9A97A8EA2489}" dt="2025-01-30T12:36:58.898" v="5" actId="20577"/>
        <pc:sldMkLst>
          <pc:docMk/>
          <pc:sldMk cId="109857222" sldId="256"/>
        </pc:sldMkLst>
        <pc:spChg chg="mod">
          <ac:chgData name="Adam Watkin" userId="S::adam.watkin@utcleeds.co.uk::367a0140-5d2d-41f2-baad-61c34010bc9d" providerId="AD" clId="Web-{813C0C3F-D6D4-A23C-D0F5-9A97A8EA2489}" dt="2025-01-30T12:36:58.898" v="5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4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61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0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53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4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14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9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4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98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4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71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14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tcleeds.fls.jetbrains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PHPStorm</a:t>
            </a:r>
            <a:r>
              <a:rPr lang="en-US" dirty="0"/>
              <a:t> license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Guide 01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3F4D-55B8-7937-0D7F-ACC398C0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PhpStorm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69A9DE7-E778-1BF1-B3DE-7040B78C7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9176" y="1825625"/>
            <a:ext cx="4853648" cy="4351338"/>
          </a:xfrm>
        </p:spPr>
      </p:pic>
    </p:spTree>
    <p:extLst>
      <p:ext uri="{BB962C8B-B14F-4D97-AF65-F5344CB8AC3E}">
        <p14:creationId xmlns:p14="http://schemas.microsoft.com/office/powerpoint/2010/main" val="361420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4075-441A-7DCB-6057-57F1E6F4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Activate License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56EA7-745F-EA3C-475C-B7DFCD882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here: 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29E8414-014F-5612-56B2-DFFBA9F83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626" y="1956458"/>
            <a:ext cx="5367919" cy="423676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5DF5C9-59D3-5E28-A49A-64E2FA93214B}"/>
              </a:ext>
            </a:extLst>
          </p:cNvPr>
          <p:cNvCxnSpPr/>
          <p:nvPr/>
        </p:nvCxnSpPr>
        <p:spPr>
          <a:xfrm>
            <a:off x="2973917" y="2127249"/>
            <a:ext cx="4815416" cy="24870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07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EDDA-A2AA-6D7B-C4A1-63DD8CD09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License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1238E-1B0A-292D-2A81-416594C4C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here: 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DEA431E-0307-D330-D01B-6FE93E245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259" y="1696031"/>
            <a:ext cx="6140141" cy="484125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C730BB-89EA-AB47-25DF-594A0DFB72E5}"/>
              </a:ext>
            </a:extLst>
          </p:cNvPr>
          <p:cNvCxnSpPr/>
          <p:nvPr/>
        </p:nvCxnSpPr>
        <p:spPr>
          <a:xfrm>
            <a:off x="2973917" y="2127249"/>
            <a:ext cx="5233586" cy="990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65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049D-D97D-10BC-993B-1E55C9137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this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0FC59-DB2B-92F2-9D04-33ADF23FF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Enter this web address:</a:t>
            </a:r>
          </a:p>
          <a:p>
            <a:r>
              <a:rPr lang="en-US" dirty="0">
                <a:hlinkClick r:id="rId2"/>
              </a:rPr>
              <a:t>https://utcleeds.fls.jetbrains.com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click activate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ED62827-6DFE-88C5-4734-DA8C7CCD5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89" y="1347672"/>
            <a:ext cx="5675971" cy="435780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449259-0164-DA26-A4B9-027EFF7B6F51}"/>
              </a:ext>
            </a:extLst>
          </p:cNvPr>
          <p:cNvCxnSpPr/>
          <p:nvPr/>
        </p:nvCxnSpPr>
        <p:spPr>
          <a:xfrm>
            <a:off x="6337868" y="2666224"/>
            <a:ext cx="1349245" cy="331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AD335B-C50A-7A59-E613-A14EA00E81E9}"/>
              </a:ext>
            </a:extLst>
          </p:cNvPr>
          <p:cNvCxnSpPr>
            <a:cxnSpLocks/>
          </p:cNvCxnSpPr>
          <p:nvPr/>
        </p:nvCxnSpPr>
        <p:spPr>
          <a:xfrm flipV="1">
            <a:off x="4126209" y="3480626"/>
            <a:ext cx="3551610" cy="1164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01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7842-A394-F68F-1BDD-F9254036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browser appears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BB2BE-33FA-3E7D-547D-835B600DE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Login with appropriate </a:t>
            </a:r>
            <a:endParaRPr lang="en-US"/>
          </a:p>
          <a:p>
            <a:pPr marL="0" indent="0">
              <a:buNone/>
            </a:pPr>
            <a:r>
              <a:rPr lang="en-US" dirty="0"/>
              <a:t>account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85D4304-B542-024D-88A0-F9944A5C3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226" y="1598341"/>
            <a:ext cx="7613547" cy="435826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E61D0B-3FE6-9200-994D-398F99C541CE}"/>
              </a:ext>
            </a:extLst>
          </p:cNvPr>
          <p:cNvCxnSpPr/>
          <p:nvPr/>
        </p:nvCxnSpPr>
        <p:spPr>
          <a:xfrm>
            <a:off x="2407063" y="2647639"/>
            <a:ext cx="3523734" cy="609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2CE02E-D853-550A-38AD-6CEF274D5380}"/>
              </a:ext>
            </a:extLst>
          </p:cNvPr>
          <p:cNvCxnSpPr>
            <a:cxnSpLocks/>
          </p:cNvCxnSpPr>
          <p:nvPr/>
        </p:nvCxnSpPr>
        <p:spPr>
          <a:xfrm>
            <a:off x="2425648" y="2638348"/>
            <a:ext cx="3486564" cy="2477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10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699FE-C6CA-08FF-32DB-4EA692E4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Successful, close the browser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F596DC2-AE43-7AF1-85AE-E29EE0B45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82" y="2810649"/>
            <a:ext cx="5636947" cy="311541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F63070-E83C-4414-31A6-2E9C81A4ABF3}"/>
              </a:ext>
            </a:extLst>
          </p:cNvPr>
          <p:cNvSpPr txBox="1"/>
          <p:nvPr/>
        </p:nvSpPr>
        <p:spPr>
          <a:xfrm>
            <a:off x="1005417" y="2063749"/>
            <a:ext cx="355548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Success</a:t>
            </a:r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04D2391-8A0D-A25F-A7E5-85A1BFA74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099" y="2154044"/>
            <a:ext cx="5007827" cy="41296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C1962D-89FC-8385-BF19-85D5B0B236B2}"/>
              </a:ext>
            </a:extLst>
          </p:cNvPr>
          <p:cNvSpPr txBox="1"/>
          <p:nvPr/>
        </p:nvSpPr>
        <p:spPr>
          <a:xfrm>
            <a:off x="6989905" y="1459724"/>
            <a:ext cx="35554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Closed browser, ready to go.</a:t>
            </a:r>
          </a:p>
        </p:txBody>
      </p:sp>
    </p:spTree>
    <p:extLst>
      <p:ext uri="{BB962C8B-B14F-4D97-AF65-F5344CB8AC3E}">
        <p14:creationId xmlns:p14="http://schemas.microsoft.com/office/powerpoint/2010/main" val="250863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iculumSubject xmlns="a04d4b19-f621-4c3c-bc2e-e56ad8b8266c">T-level Digital</CurriculumSubject>
    <a90ffa40902743bb99d67678a74fff05 xmlns="a04d4b19-f621-4c3c-bc2e-e56ad8b8266c">
      <Terms xmlns="http://schemas.microsoft.com/office/infopath/2007/PartnerControls"/>
    </a90ffa40902743bb99d67678a74fff05>
    <nb57963f19db43999fe03d95719ba5d2 xmlns="a04d4b19-f621-4c3c-bc2e-e56ad8b8266c">
      <Terms xmlns="http://schemas.microsoft.com/office/infopath/2007/PartnerControls"/>
    </nb57963f19db43999fe03d95719ba5d2>
    <Year xmlns="a04d4b19-f621-4c3c-bc2e-e56ad8b8266c" xsi:nil="true"/>
    <KeyStage xmlns="a04d4b19-f621-4c3c-bc2e-e56ad8b8266c" xsi:nil="true"/>
    <PersonalIdentificationData xmlns="a04d4b19-f621-4c3c-bc2e-e56ad8b8266c" xsi:nil="true"/>
    <TaxCatchAll xmlns="a04d4b19-f621-4c3c-bc2e-e56ad8b8266c" xsi:nil="true"/>
    <k3d49de15793479bb679f9814d141fa3 xmlns="a04d4b19-f621-4c3c-bc2e-e56ad8b8266c">
      <Terms xmlns="http://schemas.microsoft.com/office/infopath/2007/PartnerControls"/>
    </k3d49de15793479bb679f9814d141fa3>
    <lcf76f155ced4ddcb4097134ff3c332f xmlns="cd186e81-9251-4aad-9103-4c6d14f9fcfa">
      <Terms xmlns="http://schemas.microsoft.com/office/infopath/2007/PartnerControls"/>
    </lcf76f155ced4ddcb4097134ff3c332f>
    <Lesson xmlns="a04d4b19-f621-4c3c-bc2e-e56ad8b8266c" xsi:nil="true"/>
    <CustomTags xmlns="a04d4b19-f621-4c3c-bc2e-e56ad8b8266c" xsi:nil="true"/>
    <mcb57dbb60604ce6a1cb56bc7737ae97 xmlns="a04d4b19-f621-4c3c-bc2e-e56ad8b8266c">
      <Terms xmlns="http://schemas.microsoft.com/office/infopath/2007/PartnerControls"/>
    </mcb57dbb60604ce6a1cb56bc7737ae97>
    <b3f45adbdd2a47258628f32c9c148486 xmlns="a04d4b19-f621-4c3c-bc2e-e56ad8b8266c">
      <Terms xmlns="http://schemas.microsoft.com/office/infopath/2007/PartnerControls"/>
    </b3f45adbdd2a47258628f32c9c148486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87A0779FAD544C9159E1CE3C4D4EBA" ma:contentTypeVersion="27" ma:contentTypeDescription="Create a new document." ma:contentTypeScope="" ma:versionID="d3a5c276afde6802ecfa4a38c63a3a13">
  <xsd:schema xmlns:xsd="http://www.w3.org/2001/XMLSchema" xmlns:xs="http://www.w3.org/2001/XMLSchema" xmlns:p="http://schemas.microsoft.com/office/2006/metadata/properties" xmlns:ns2="a04d4b19-f621-4c3c-bc2e-e56ad8b8266c" xmlns:ns3="cd186e81-9251-4aad-9103-4c6d14f9fcfa" targetNamespace="http://schemas.microsoft.com/office/2006/metadata/properties" ma:root="true" ma:fieldsID="5f597e0cd352366ea2aa59e07ed3e7bb" ns2:_="" ns3:_="">
    <xsd:import namespace="a04d4b19-f621-4c3c-bc2e-e56ad8b8266c"/>
    <xsd:import namespace="cd186e81-9251-4aad-9103-4c6d14f9fcfa"/>
    <xsd:element name="properties">
      <xsd:complexType>
        <xsd:sequence>
          <xsd:element name="documentManagement">
            <xsd:complexType>
              <xsd:all>
                <xsd:element ref="ns2:mcb57dbb60604ce6a1cb56bc7737ae97" minOccurs="0"/>
                <xsd:element ref="ns2:TaxCatchAll" minOccurs="0"/>
                <xsd:element ref="ns2:k3d49de15793479bb679f9814d141fa3" minOccurs="0"/>
                <xsd:element ref="ns2:a90ffa40902743bb99d67678a74fff05" minOccurs="0"/>
                <xsd:element ref="ns2:b3f45adbdd2a47258628f32c9c148486" minOccurs="0"/>
                <xsd:element ref="ns2:nb57963f19db43999fe03d95719ba5d2" minOccurs="0"/>
                <xsd:element ref="ns2:PersonalIdentificationData" minOccurs="0"/>
                <xsd:element ref="ns2:KeyStage" minOccurs="0"/>
                <xsd:element ref="ns2:Year" minOccurs="0"/>
                <xsd:element ref="ns2:Lesson" minOccurs="0"/>
                <xsd:element ref="ns2:CustomTags" minOccurs="0"/>
                <xsd:element ref="ns2:CurriculumSubject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lcf76f155ced4ddcb4097134ff3c332f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d4b19-f621-4c3c-bc2e-e56ad8b8266c" elementFormDefault="qualified">
    <xsd:import namespace="http://schemas.microsoft.com/office/2006/documentManagement/types"/>
    <xsd:import namespace="http://schemas.microsoft.com/office/infopath/2007/PartnerControls"/>
    <xsd:element name="mcb57dbb60604ce6a1cb56bc7737ae97" ma:index="9" nillable="true" ma:taxonomy="true" ma:internalName="mcb57dbb60604ce6a1cb56bc7737ae97" ma:taxonomyFieldName="Topic" ma:displayName="Topic" ma:fieldId="{6cb57dbb-6060-4ce6-a1cb-56bc7737ae97}" ma:sspId="d1e1aebe-9980-4bd8-bca9-3cd8b19c1a26" ma:termSetId="71e609f5-4776-43e8-8bfd-5da4a1b1d25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17978799-9331-4147-b6f4-65d46b2e75e0}" ma:internalName="TaxCatchAll" ma:showField="CatchAllData" ma:web="a04d4b19-f621-4c3c-bc2e-e56ad8b826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k3d49de15793479bb679f9814d141fa3" ma:index="12" nillable="true" ma:taxonomy="true" ma:internalName="k3d49de15793479bb679f9814d141fa3" ma:taxonomyFieldName="Staff_x0020_Category" ma:displayName="Staff Category" ma:fieldId="{43d49de1-5793-479b-b679-f9814d141fa3}" ma:sspId="d1e1aebe-9980-4bd8-bca9-3cd8b19c1a26" ma:termSetId="b28c59de-b269-4eb6-b684-5451c1ded0f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90ffa40902743bb99d67678a74fff05" ma:index="14" nillable="true" ma:taxonomy="true" ma:internalName="a90ffa40902743bb99d67678a74fff05" ma:taxonomyFieldName="Exam_x0020_Board" ma:displayName="Exam Board" ma:fieldId="{a90ffa40-9027-43bb-99d6-7678a74fff05}" ma:sspId="d1e1aebe-9980-4bd8-bca9-3cd8b19c1a26" ma:termSetId="e02c9b1f-1fde-4376-8025-8fa9567ac8b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3f45adbdd2a47258628f32c9c148486" ma:index="16" nillable="true" ma:taxonomy="true" ma:internalName="b3f45adbdd2a47258628f32c9c148486" ma:taxonomyFieldName="Week" ma:displayName="Week" ma:fieldId="{b3f45adb-dd2a-4725-8628-f32c9c148486}" ma:sspId="d1e1aebe-9980-4bd8-bca9-3cd8b19c1a26" ma:termSetId="831d8c1a-a70e-4f31-aebe-526f4506a9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b57963f19db43999fe03d95719ba5d2" ma:index="18" nillable="true" ma:taxonomy="true" ma:internalName="nb57963f19db43999fe03d95719ba5d2" ma:taxonomyFieldName="Term" ma:displayName="Term" ma:fieldId="{7b57963f-19db-4399-9fe0-3d95719ba5d2}" ma:sspId="d1e1aebe-9980-4bd8-bca9-3cd8b19c1a26" ma:termSetId="9a8ac47f-3a28-4f5d-ac1e-a09b65b5560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ersonalIdentificationData" ma:index="19" nillable="true" ma:displayName="Personal Identification Data" ma:internalName="Personal_x0020_Identification_x0020_Data">
      <xsd:simpleType>
        <xsd:restriction base="dms:Choice">
          <xsd:enumeration value="No"/>
          <xsd:enumeration value="Yes"/>
        </xsd:restriction>
      </xsd:simpleType>
    </xsd:element>
    <xsd:element name="KeyStage" ma:index="20" nillable="true" ma:displayName="Key Stage" ma:internalName="Key_x0020_Stage">
      <xsd:simpleType>
        <xsd:restriction base="dms:Text"/>
      </xsd:simpleType>
    </xsd:element>
    <xsd:element name="Year" ma:index="21" nillable="true" ma:displayName="Year" ma:internalName="Year">
      <xsd:simpleType>
        <xsd:restriction base="dms:Text"/>
      </xsd:simpleType>
    </xsd:element>
    <xsd:element name="Lesson" ma:index="22" nillable="true" ma:displayName="Lesson" ma:internalName="Lesson">
      <xsd:simpleType>
        <xsd:restriction base="dms:Text"/>
      </xsd:simpleType>
    </xsd:element>
    <xsd:element name="CustomTags" ma:index="23" nillable="true" ma:displayName="Custom Tags" ma:internalName="Custom_x0020_Tags">
      <xsd:simpleType>
        <xsd:restriction base="dms:Text"/>
      </xsd:simpleType>
    </xsd:element>
    <xsd:element name="CurriculumSubject" ma:index="24" nillable="true" ma:displayName="Curriculum Subject" ma:default="T-level Digital" ma:internalName="Curriculum_x0020_Subjec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186e81-9251-4aad-9103-4c6d14f9fc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30" nillable="true" ma:taxonomy="true" ma:internalName="lcf76f155ced4ddcb4097134ff3c332f" ma:taxonomyFieldName="MediaServiceImageTags" ma:displayName="Image Tags" ma:readOnly="false" ma:fieldId="{5cf76f15-5ced-4ddc-b409-7134ff3c332f}" ma:taxonomyMulti="true" ma:sspId="d1e1aebe-9980-4bd8-bca9-3cd8b19c1a2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3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3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22309-5A41-4292-ABF8-81808F78C8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818688-D8C7-4921-B845-0914F4FADCE0}">
  <ds:schemaRefs>
    <ds:schemaRef ds:uri="http://schemas.microsoft.com/office/2006/metadata/properties"/>
    <ds:schemaRef ds:uri="http://schemas.microsoft.com/office/infopath/2007/PartnerControls"/>
    <ds:schemaRef ds:uri="a04d4b19-f621-4c3c-bc2e-e56ad8b8266c"/>
    <ds:schemaRef ds:uri="cd186e81-9251-4aad-9103-4c6d14f9fcfa"/>
  </ds:schemaRefs>
</ds:datastoreItem>
</file>

<file path=customXml/itemProps3.xml><?xml version="1.0" encoding="utf-8"?>
<ds:datastoreItem xmlns:ds="http://schemas.openxmlformats.org/officeDocument/2006/customXml" ds:itemID="{FEDAF473-9A8D-4F65-B6CA-EF6E8C1CCF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4d4b19-f621-4c3c-bc2e-e56ad8b8266c"/>
    <ds:schemaRef ds:uri="cd186e81-9251-4aad-9103-4c6d14f9fc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PHPStorm license</vt:lpstr>
      <vt:lpstr>Open PhpStorm</vt:lpstr>
      <vt:lpstr>Choose Activate License</vt:lpstr>
      <vt:lpstr>Choose License Server</vt:lpstr>
      <vt:lpstr>Enter this info</vt:lpstr>
      <vt:lpstr>Web browser appears</vt:lpstr>
      <vt:lpstr>Successful, close the browser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65</cp:revision>
  <dcterms:created xsi:type="dcterms:W3CDTF">2025-01-30T11:32:29Z</dcterms:created>
  <dcterms:modified xsi:type="dcterms:W3CDTF">2025-01-30T12:37:08Z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0x0101008387A0779FAD544C9159E1CE3C4D4EBA</vt:lpwstr>
  </property>
  <property fmtid="{D5CDD505-2E9C-101B-9397-08002B2CF9AE}" pid="3" name="Staff Category">
    <vt:lpwstr/>
  </property>
  <property fmtid="{D5CDD505-2E9C-101B-9397-08002B2CF9AE}" pid="4" name="Topic">
    <vt:lpwstr/>
  </property>
  <property fmtid="{D5CDD505-2E9C-101B-9397-08002B2CF9AE}" pid="5" name="MediaServiceImageTags">
    <vt:lpwstr/>
  </property>
  <property fmtid="{D5CDD505-2E9C-101B-9397-08002B2CF9AE}" pid="6" name="Term">
    <vt:lpwstr/>
  </property>
  <property fmtid="{D5CDD505-2E9C-101B-9397-08002B2CF9AE}" pid="7" name="Week">
    <vt:lpwstr/>
  </property>
  <property fmtid="{D5CDD505-2E9C-101B-9397-08002B2CF9AE}" pid="8" name="Exam Board">
    <vt:lpwstr/>
  </property>
  <property fmtid="{D5CDD505-2E9C-101B-9397-08002B2CF9AE}" pid="9" name="Staff_x0020_Category">
    <vt:lpwstr/>
  </property>
  <property fmtid="{D5CDD505-2E9C-101B-9397-08002B2CF9AE}" pid="10" name="Exam_x0020_Board">
    <vt:lpwstr/>
  </property>
</Properties>
</file>