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B5C7E-5C91-B0B1-4088-80EA27CAB704}" v="344" dt="2025-01-30T12:36:29.133"/>
    <p1510:client id="{FB77FB75-01DF-CB4B-FF7A-895464606F88}" v="83" dt="2025-01-30T12:12:55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87DB5C7E-5C91-B0B1-4088-80EA27CAB704}"/>
    <pc:docChg chg="modSld">
      <pc:chgData name="Adam Watkin" userId="S::adam.watkin@utcleeds.co.uk::367a0140-5d2d-41f2-baad-61c34010bc9d" providerId="AD" clId="Web-{87DB5C7E-5C91-B0B1-4088-80EA27CAB704}" dt="2025-01-30T12:36:28.789" v="328" actId="20577"/>
      <pc:docMkLst>
        <pc:docMk/>
      </pc:docMkLst>
      <pc:sldChg chg="modSp">
        <pc:chgData name="Adam Watkin" userId="S::adam.watkin@utcleeds.co.uk::367a0140-5d2d-41f2-baad-61c34010bc9d" providerId="AD" clId="Web-{87DB5C7E-5C91-B0B1-4088-80EA27CAB704}" dt="2025-01-30T12:26:47.404" v="8" actId="20577"/>
        <pc:sldMkLst>
          <pc:docMk/>
          <pc:sldMk cId="109857222" sldId="256"/>
        </pc:sldMkLst>
        <pc:spChg chg="mod">
          <ac:chgData name="Adam Watkin" userId="S::adam.watkin@utcleeds.co.uk::367a0140-5d2d-41f2-baad-61c34010bc9d" providerId="AD" clId="Web-{87DB5C7E-5C91-B0B1-4088-80EA27CAB704}" dt="2025-01-30T12:26:47.404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Adam Watkin" userId="S::adam.watkin@utcleeds.co.uk::367a0140-5d2d-41f2-baad-61c34010bc9d" providerId="AD" clId="Web-{87DB5C7E-5C91-B0B1-4088-80EA27CAB704}" dt="2025-01-30T12:29:17.989" v="88" actId="14100"/>
        <pc:sldMkLst>
          <pc:docMk/>
          <pc:sldMk cId="776828639" sldId="258"/>
        </pc:sldMkLst>
        <pc:spChg chg="mod">
          <ac:chgData name="Adam Watkin" userId="S::adam.watkin@utcleeds.co.uk::367a0140-5d2d-41f2-baad-61c34010bc9d" providerId="AD" clId="Web-{87DB5C7E-5C91-B0B1-4088-80EA27CAB704}" dt="2025-01-30T12:27:10.515" v="29" actId="20577"/>
          <ac:spMkLst>
            <pc:docMk/>
            <pc:sldMk cId="776828639" sldId="258"/>
            <ac:spMk id="2" creationId="{17D75758-0028-41C2-CE69-73C1BFC01ACE}"/>
          </ac:spMkLst>
        </pc:spChg>
        <pc:spChg chg="mod">
          <ac:chgData name="Adam Watkin" userId="S::adam.watkin@utcleeds.co.uk::367a0140-5d2d-41f2-baad-61c34010bc9d" providerId="AD" clId="Web-{87DB5C7E-5C91-B0B1-4088-80EA27CAB704}" dt="2025-01-30T12:29:16.520" v="87" actId="20577"/>
          <ac:spMkLst>
            <pc:docMk/>
            <pc:sldMk cId="776828639" sldId="258"/>
            <ac:spMk id="3" creationId="{212FDC31-D819-3808-539E-0B707791AEE2}"/>
          </ac:spMkLst>
        </pc:spChg>
        <pc:picChg chg="mod">
          <ac:chgData name="Adam Watkin" userId="S::adam.watkin@utcleeds.co.uk::367a0140-5d2d-41f2-baad-61c34010bc9d" providerId="AD" clId="Web-{87DB5C7E-5C91-B0B1-4088-80EA27CAB704}" dt="2025-01-30T12:27:54.142" v="36" actId="1076"/>
          <ac:picMkLst>
            <pc:docMk/>
            <pc:sldMk cId="776828639" sldId="258"/>
            <ac:picMk id="4" creationId="{25D24F0E-A30A-F0A0-70C1-66D16011157C}"/>
          </ac:picMkLst>
        </pc:picChg>
        <pc:cxnChg chg="add mod">
          <ac:chgData name="Adam Watkin" userId="S::adam.watkin@utcleeds.co.uk::367a0140-5d2d-41f2-baad-61c34010bc9d" providerId="AD" clId="Web-{87DB5C7E-5C91-B0B1-4088-80EA27CAB704}" dt="2025-01-30T12:28:28.237" v="55" actId="14100"/>
          <ac:cxnSpMkLst>
            <pc:docMk/>
            <pc:sldMk cId="776828639" sldId="258"/>
            <ac:cxnSpMk id="6" creationId="{A5854ADA-C406-00D8-3860-9E0EFCEA429E}"/>
          </ac:cxnSpMkLst>
        </pc:cxnChg>
        <pc:cxnChg chg="add mod">
          <ac:chgData name="Adam Watkin" userId="S::adam.watkin@utcleeds.co.uk::367a0140-5d2d-41f2-baad-61c34010bc9d" providerId="AD" clId="Web-{87DB5C7E-5C91-B0B1-4088-80EA27CAB704}" dt="2025-01-30T12:29:17.989" v="88" actId="14100"/>
          <ac:cxnSpMkLst>
            <pc:docMk/>
            <pc:sldMk cId="776828639" sldId="258"/>
            <ac:cxnSpMk id="7" creationId="{70D4D560-1AFF-859E-542D-3AC10AD4B42E}"/>
          </ac:cxnSpMkLst>
        </pc:cxnChg>
      </pc:sldChg>
      <pc:sldChg chg="addSp modSp">
        <pc:chgData name="Adam Watkin" userId="S::adam.watkin@utcleeds.co.uk::367a0140-5d2d-41f2-baad-61c34010bc9d" providerId="AD" clId="Web-{87DB5C7E-5C91-B0B1-4088-80EA27CAB704}" dt="2025-01-30T12:30:17.257" v="119" actId="14100"/>
        <pc:sldMkLst>
          <pc:docMk/>
          <pc:sldMk cId="1892382329" sldId="259"/>
        </pc:sldMkLst>
        <pc:spChg chg="mod">
          <ac:chgData name="Adam Watkin" userId="S::adam.watkin@utcleeds.co.uk::367a0140-5d2d-41f2-baad-61c34010bc9d" providerId="AD" clId="Web-{87DB5C7E-5C91-B0B1-4088-80EA27CAB704}" dt="2025-01-30T12:29:53.178" v="102" actId="20577"/>
          <ac:spMkLst>
            <pc:docMk/>
            <pc:sldMk cId="1892382329" sldId="259"/>
            <ac:spMk id="2" creationId="{578B6D98-90BB-ABD8-2C21-D200AD6E7ADE}"/>
          </ac:spMkLst>
        </pc:spChg>
        <pc:spChg chg="mod">
          <ac:chgData name="Adam Watkin" userId="S::adam.watkin@utcleeds.co.uk::367a0140-5d2d-41f2-baad-61c34010bc9d" providerId="AD" clId="Web-{87DB5C7E-5C91-B0B1-4088-80EA27CAB704}" dt="2025-01-30T12:30:08.820" v="116" actId="20577"/>
          <ac:spMkLst>
            <pc:docMk/>
            <pc:sldMk cId="1892382329" sldId="259"/>
            <ac:spMk id="3" creationId="{AD04CAE9-691E-E782-DD06-2BC244B360C3}"/>
          </ac:spMkLst>
        </pc:spChg>
        <pc:cxnChg chg="add mod">
          <ac:chgData name="Adam Watkin" userId="S::adam.watkin@utcleeds.co.uk::367a0140-5d2d-41f2-baad-61c34010bc9d" providerId="AD" clId="Web-{87DB5C7E-5C91-B0B1-4088-80EA27CAB704}" dt="2025-01-30T12:30:17.257" v="119" actId="14100"/>
          <ac:cxnSpMkLst>
            <pc:docMk/>
            <pc:sldMk cId="1892382329" sldId="259"/>
            <ac:cxnSpMk id="6" creationId="{F672DEC6-B847-658D-4417-C6A3D2FD58FC}"/>
          </ac:cxnSpMkLst>
        </pc:cxnChg>
      </pc:sldChg>
      <pc:sldChg chg="addSp modSp">
        <pc:chgData name="Adam Watkin" userId="S::adam.watkin@utcleeds.co.uk::367a0140-5d2d-41f2-baad-61c34010bc9d" providerId="AD" clId="Web-{87DB5C7E-5C91-B0B1-4088-80EA27CAB704}" dt="2025-01-30T12:30:52.493" v="145" actId="14100"/>
        <pc:sldMkLst>
          <pc:docMk/>
          <pc:sldMk cId="1585862600" sldId="260"/>
        </pc:sldMkLst>
        <pc:spChg chg="mod">
          <ac:chgData name="Adam Watkin" userId="S::adam.watkin@utcleeds.co.uk::367a0140-5d2d-41f2-baad-61c34010bc9d" providerId="AD" clId="Web-{87DB5C7E-5C91-B0B1-4088-80EA27CAB704}" dt="2025-01-30T12:30:28.617" v="133" actId="20577"/>
          <ac:spMkLst>
            <pc:docMk/>
            <pc:sldMk cId="1585862600" sldId="260"/>
            <ac:spMk id="2" creationId="{50286B4F-5A67-2A12-7C53-87EFC3616489}"/>
          </ac:spMkLst>
        </pc:spChg>
        <pc:spChg chg="add mod">
          <ac:chgData name="Adam Watkin" userId="S::adam.watkin@utcleeds.co.uk::367a0140-5d2d-41f2-baad-61c34010bc9d" providerId="AD" clId="Web-{87DB5C7E-5C91-B0B1-4088-80EA27CAB704}" dt="2025-01-30T12:30:41.274" v="142" actId="20577"/>
          <ac:spMkLst>
            <pc:docMk/>
            <pc:sldMk cId="1585862600" sldId="260"/>
            <ac:spMk id="5" creationId="{3F250713-6E4E-CD30-E8FF-5D38254C5C2E}"/>
          </ac:spMkLst>
        </pc:spChg>
        <pc:cxnChg chg="add mod">
          <ac:chgData name="Adam Watkin" userId="S::adam.watkin@utcleeds.co.uk::367a0140-5d2d-41f2-baad-61c34010bc9d" providerId="AD" clId="Web-{87DB5C7E-5C91-B0B1-4088-80EA27CAB704}" dt="2025-01-30T12:30:52.493" v="145" actId="14100"/>
          <ac:cxnSpMkLst>
            <pc:docMk/>
            <pc:sldMk cId="1585862600" sldId="260"/>
            <ac:cxnSpMk id="7" creationId="{A4965DDC-8E05-D1F9-F22B-E75220CD0B70}"/>
          </ac:cxnSpMkLst>
        </pc:cxnChg>
      </pc:sldChg>
      <pc:sldChg chg="addSp modSp">
        <pc:chgData name="Adam Watkin" userId="S::adam.watkin@utcleeds.co.uk::367a0140-5d2d-41f2-baad-61c34010bc9d" providerId="AD" clId="Web-{87DB5C7E-5C91-B0B1-4088-80EA27CAB704}" dt="2025-01-30T12:32:20.435" v="209" actId="20577"/>
        <pc:sldMkLst>
          <pc:docMk/>
          <pc:sldMk cId="2533965360" sldId="261"/>
        </pc:sldMkLst>
        <pc:spChg chg="mod">
          <ac:chgData name="Adam Watkin" userId="S::adam.watkin@utcleeds.co.uk::367a0140-5d2d-41f2-baad-61c34010bc9d" providerId="AD" clId="Web-{87DB5C7E-5C91-B0B1-4088-80EA27CAB704}" dt="2025-01-30T12:31:14.416" v="163" actId="20577"/>
          <ac:spMkLst>
            <pc:docMk/>
            <pc:sldMk cId="2533965360" sldId="261"/>
            <ac:spMk id="2" creationId="{C2E76FCB-F9DC-98E1-F09B-00402018E8AE}"/>
          </ac:spMkLst>
        </pc:spChg>
        <pc:spChg chg="mod">
          <ac:chgData name="Adam Watkin" userId="S::adam.watkin@utcleeds.co.uk::367a0140-5d2d-41f2-baad-61c34010bc9d" providerId="AD" clId="Web-{87DB5C7E-5C91-B0B1-4088-80EA27CAB704}" dt="2025-01-30T12:32:20.435" v="209" actId="20577"/>
          <ac:spMkLst>
            <pc:docMk/>
            <pc:sldMk cId="2533965360" sldId="261"/>
            <ac:spMk id="3" creationId="{A93E7FE0-E56B-4C0D-33FF-3E89352287C2}"/>
          </ac:spMkLst>
        </pc:spChg>
        <pc:picChg chg="mod">
          <ac:chgData name="Adam Watkin" userId="S::adam.watkin@utcleeds.co.uk::367a0140-5d2d-41f2-baad-61c34010bc9d" providerId="AD" clId="Web-{87DB5C7E-5C91-B0B1-4088-80EA27CAB704}" dt="2025-01-30T12:31:04.556" v="148" actId="14100"/>
          <ac:picMkLst>
            <pc:docMk/>
            <pc:sldMk cId="2533965360" sldId="261"/>
            <ac:picMk id="4" creationId="{24626FBF-EFAF-7C61-E10D-9F60FFC55ED9}"/>
          </ac:picMkLst>
        </pc:picChg>
        <pc:cxnChg chg="add mod">
          <ac:chgData name="Adam Watkin" userId="S::adam.watkin@utcleeds.co.uk::367a0140-5d2d-41f2-baad-61c34010bc9d" providerId="AD" clId="Web-{87DB5C7E-5C91-B0B1-4088-80EA27CAB704}" dt="2025-01-30T12:31:48.449" v="189" actId="14100"/>
          <ac:cxnSpMkLst>
            <pc:docMk/>
            <pc:sldMk cId="2533965360" sldId="261"/>
            <ac:cxnSpMk id="6" creationId="{4FB968D8-C06F-5AC0-1AFB-78BDC37F9278}"/>
          </ac:cxnSpMkLst>
        </pc:cxnChg>
      </pc:sldChg>
      <pc:sldChg chg="addSp modSp">
        <pc:chgData name="Adam Watkin" userId="S::adam.watkin@utcleeds.co.uk::367a0140-5d2d-41f2-baad-61c34010bc9d" providerId="AD" clId="Web-{87DB5C7E-5C91-B0B1-4088-80EA27CAB704}" dt="2025-01-30T12:35:00.020" v="258" actId="20577"/>
        <pc:sldMkLst>
          <pc:docMk/>
          <pc:sldMk cId="3118148141" sldId="262"/>
        </pc:sldMkLst>
        <pc:spChg chg="mod">
          <ac:chgData name="Adam Watkin" userId="S::adam.watkin@utcleeds.co.uk::367a0140-5d2d-41f2-baad-61c34010bc9d" providerId="AD" clId="Web-{87DB5C7E-5C91-B0B1-4088-80EA27CAB704}" dt="2025-01-30T12:32:35.263" v="217" actId="20577"/>
          <ac:spMkLst>
            <pc:docMk/>
            <pc:sldMk cId="3118148141" sldId="262"/>
            <ac:spMk id="2" creationId="{88B5DF38-FEF7-A674-AC1B-A33A43E7C03F}"/>
          </ac:spMkLst>
        </pc:spChg>
        <pc:spChg chg="add mod">
          <ac:chgData name="Adam Watkin" userId="S::adam.watkin@utcleeds.co.uk::367a0140-5d2d-41f2-baad-61c34010bc9d" providerId="AD" clId="Web-{87DB5C7E-5C91-B0B1-4088-80EA27CAB704}" dt="2025-01-30T12:35:00.020" v="258" actId="20577"/>
          <ac:spMkLst>
            <pc:docMk/>
            <pc:sldMk cId="3118148141" sldId="262"/>
            <ac:spMk id="5" creationId="{B32233CC-39F8-CB4F-1D55-FFB31BFA69DC}"/>
          </ac:spMkLst>
        </pc:spChg>
        <pc:picChg chg="mod">
          <ac:chgData name="Adam Watkin" userId="S::adam.watkin@utcleeds.co.uk::367a0140-5d2d-41f2-baad-61c34010bc9d" providerId="AD" clId="Web-{87DB5C7E-5C91-B0B1-4088-80EA27CAB704}" dt="2025-01-30T12:32:27.888" v="212" actId="14100"/>
          <ac:picMkLst>
            <pc:docMk/>
            <pc:sldMk cId="3118148141" sldId="262"/>
            <ac:picMk id="4" creationId="{E3628EFD-A8E4-5CB5-5C5D-0A4CB35E7525}"/>
          </ac:picMkLst>
        </pc:picChg>
        <pc:cxnChg chg="add mod">
          <ac:chgData name="Adam Watkin" userId="S::adam.watkin@utcleeds.co.uk::367a0140-5d2d-41f2-baad-61c34010bc9d" providerId="AD" clId="Web-{87DB5C7E-5C91-B0B1-4088-80EA27CAB704}" dt="2025-01-30T12:33:02.108" v="231" actId="14100"/>
          <ac:cxnSpMkLst>
            <pc:docMk/>
            <pc:sldMk cId="3118148141" sldId="262"/>
            <ac:cxnSpMk id="7" creationId="{B95042A6-B936-DC4B-AAB6-05BEA6D9E512}"/>
          </ac:cxnSpMkLst>
        </pc:cxnChg>
      </pc:sldChg>
      <pc:sldChg chg="addSp modSp">
        <pc:chgData name="Adam Watkin" userId="S::adam.watkin@utcleeds.co.uk::367a0140-5d2d-41f2-baad-61c34010bc9d" providerId="AD" clId="Web-{87DB5C7E-5C91-B0B1-4088-80EA27CAB704}" dt="2025-01-30T12:36:28.789" v="328" actId="20577"/>
        <pc:sldMkLst>
          <pc:docMk/>
          <pc:sldMk cId="1135327989" sldId="263"/>
        </pc:sldMkLst>
        <pc:spChg chg="mod">
          <ac:chgData name="Adam Watkin" userId="S::adam.watkin@utcleeds.co.uk::367a0140-5d2d-41f2-baad-61c34010bc9d" providerId="AD" clId="Web-{87DB5C7E-5C91-B0B1-4088-80EA27CAB704}" dt="2025-01-30T12:35:11.348" v="266" actId="20577"/>
          <ac:spMkLst>
            <pc:docMk/>
            <pc:sldMk cId="1135327989" sldId="263"/>
            <ac:spMk id="2" creationId="{A93B57E6-2FEB-99AE-2E7F-DB80C7027246}"/>
          </ac:spMkLst>
        </pc:spChg>
        <pc:spChg chg="mod">
          <ac:chgData name="Adam Watkin" userId="S::adam.watkin@utcleeds.co.uk::367a0140-5d2d-41f2-baad-61c34010bc9d" providerId="AD" clId="Web-{87DB5C7E-5C91-B0B1-4088-80EA27CAB704}" dt="2025-01-30T12:36:28.789" v="328" actId="20577"/>
          <ac:spMkLst>
            <pc:docMk/>
            <pc:sldMk cId="1135327989" sldId="263"/>
            <ac:spMk id="3" creationId="{92B8FDDC-13E6-3D4D-61B3-C4883DD95C4E}"/>
          </ac:spMkLst>
        </pc:spChg>
        <pc:cxnChg chg="add mod">
          <ac:chgData name="Adam Watkin" userId="S::adam.watkin@utcleeds.co.uk::367a0140-5d2d-41f2-baad-61c34010bc9d" providerId="AD" clId="Web-{87DB5C7E-5C91-B0B1-4088-80EA27CAB704}" dt="2025-01-30T12:36:08.038" v="297" actId="14100"/>
          <ac:cxnSpMkLst>
            <pc:docMk/>
            <pc:sldMk cId="1135327989" sldId="263"/>
            <ac:cxnSpMk id="6" creationId="{716D0704-F577-E8EE-280C-EDE90374EE7D}"/>
          </ac:cxnSpMkLst>
        </pc:cxnChg>
        <pc:cxnChg chg="add mod">
          <ac:chgData name="Adam Watkin" userId="S::adam.watkin@utcleeds.co.uk::367a0140-5d2d-41f2-baad-61c34010bc9d" providerId="AD" clId="Web-{87DB5C7E-5C91-B0B1-4088-80EA27CAB704}" dt="2025-01-30T12:36:12.945" v="300" actId="14100"/>
          <ac:cxnSpMkLst>
            <pc:docMk/>
            <pc:sldMk cId="1135327989" sldId="263"/>
            <ac:cxnSpMk id="7" creationId="{7A04F0A8-A077-F0A5-47AE-B71FA0043E4F}"/>
          </ac:cxnSpMkLst>
        </pc:cxnChg>
      </pc:sldChg>
    </pc:docChg>
  </pc:docChgLst>
  <pc:docChgLst>
    <pc:chgData name="Adam Watkin" userId="S::adam.watkin@utcleeds.co.uk::367a0140-5d2d-41f2-baad-61c34010bc9d" providerId="AD" clId="Web-{FB77FB75-01DF-CB4B-FF7A-895464606F88}"/>
    <pc:docChg chg="addSld modSld addMainMaster delMainMaster">
      <pc:chgData name="Adam Watkin" userId="S::adam.watkin@utcleeds.co.uk::367a0140-5d2d-41f2-baad-61c34010bc9d" providerId="AD" clId="Web-{FB77FB75-01DF-CB4B-FF7A-895464606F88}" dt="2025-01-30T12:12:55.149" v="67" actId="1076"/>
      <pc:docMkLst>
        <pc:docMk/>
      </pc:docMkLst>
      <pc:sldChg chg="modSp mod modClrScheme chgLayout">
        <pc:chgData name="Adam Watkin" userId="S::adam.watkin@utcleeds.co.uk::367a0140-5d2d-41f2-baad-61c34010bc9d" providerId="AD" clId="Web-{FB77FB75-01DF-CB4B-FF7A-895464606F88}" dt="2025-01-30T11:49:52.677" v="10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FB77FB75-01DF-CB4B-FF7A-895464606F88}" dt="2025-01-30T11:49:52.677" v="1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FB77FB75-01DF-CB4B-FF7A-895464606F88}" dt="2025-01-30T11:49:52.677" v="1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Adam Watkin" userId="S::adam.watkin@utcleeds.co.uk::367a0140-5d2d-41f2-baad-61c34010bc9d" providerId="AD" clId="Web-{FB77FB75-01DF-CB4B-FF7A-895464606F88}" dt="2025-01-30T12:02:46.377" v="38" actId="14100"/>
        <pc:sldMkLst>
          <pc:docMk/>
          <pc:sldMk cId="1484650652" sldId="257"/>
        </pc:sldMkLst>
        <pc:spChg chg="mod">
          <ac:chgData name="Adam Watkin" userId="S::adam.watkin@utcleeds.co.uk::367a0140-5d2d-41f2-baad-61c34010bc9d" providerId="AD" clId="Web-{FB77FB75-01DF-CB4B-FF7A-895464606F88}" dt="2025-01-30T11:56:54.958" v="17" actId="20577"/>
          <ac:spMkLst>
            <pc:docMk/>
            <pc:sldMk cId="1484650652" sldId="257"/>
            <ac:spMk id="2" creationId="{D6A4F58B-CDCB-4930-6CB7-2E72C9948EFD}"/>
          </ac:spMkLst>
        </pc:spChg>
        <pc:spChg chg="add del mod">
          <ac:chgData name="Adam Watkin" userId="S::adam.watkin@utcleeds.co.uk::367a0140-5d2d-41f2-baad-61c34010bc9d" providerId="AD" clId="Web-{FB77FB75-01DF-CB4B-FF7A-895464606F88}" dt="2025-01-30T12:02:23.876" v="35" actId="20577"/>
          <ac:spMkLst>
            <pc:docMk/>
            <pc:sldMk cId="1484650652" sldId="257"/>
            <ac:spMk id="3" creationId="{222ED020-A031-F43D-2C59-4FE1D7A70A5C}"/>
          </ac:spMkLst>
        </pc:spChg>
        <pc:picChg chg="add del mod ord">
          <ac:chgData name="Adam Watkin" userId="S::adam.watkin@utcleeds.co.uk::367a0140-5d2d-41f2-baad-61c34010bc9d" providerId="AD" clId="Web-{FB77FB75-01DF-CB4B-FF7A-895464606F88}" dt="2025-01-30T11:56:57.114" v="19"/>
          <ac:picMkLst>
            <pc:docMk/>
            <pc:sldMk cId="1484650652" sldId="257"/>
            <ac:picMk id="4" creationId="{403B7913-DCF1-2825-B91A-913BDC6FBD7D}"/>
          </ac:picMkLst>
        </pc:picChg>
        <pc:picChg chg="add mod">
          <ac:chgData name="Adam Watkin" userId="S::adam.watkin@utcleeds.co.uk::367a0140-5d2d-41f2-baad-61c34010bc9d" providerId="AD" clId="Web-{FB77FB75-01DF-CB4B-FF7A-895464606F88}" dt="2025-01-30T11:59:46.167" v="24" actId="1076"/>
          <ac:picMkLst>
            <pc:docMk/>
            <pc:sldMk cId="1484650652" sldId="257"/>
            <ac:picMk id="5" creationId="{F6944269-6D6D-674A-93AB-86BE8F439A9D}"/>
          </ac:picMkLst>
        </pc:picChg>
        <pc:cxnChg chg="add mod">
          <ac:chgData name="Adam Watkin" userId="S::adam.watkin@utcleeds.co.uk::367a0140-5d2d-41f2-baad-61c34010bc9d" providerId="AD" clId="Web-{FB77FB75-01DF-CB4B-FF7A-895464606F88}" dt="2025-01-30T12:02:46.377" v="38" actId="14100"/>
          <ac:cxnSpMkLst>
            <pc:docMk/>
            <pc:sldMk cId="1484650652" sldId="257"/>
            <ac:cxnSpMk id="6" creationId="{4245F78D-613C-0D70-9E17-0974FA7CFBAD}"/>
          </ac:cxnSpMkLst>
        </pc:cxnChg>
      </pc:sldChg>
      <pc:sldChg chg="addSp modSp new">
        <pc:chgData name="Adam Watkin" userId="S::adam.watkin@utcleeds.co.uk::367a0140-5d2d-41f2-baad-61c34010bc9d" providerId="AD" clId="Web-{FB77FB75-01DF-CB4B-FF7A-895464606F88}" dt="2025-01-30T12:04:39.693" v="44" actId="1076"/>
        <pc:sldMkLst>
          <pc:docMk/>
          <pc:sldMk cId="776828639" sldId="258"/>
        </pc:sldMkLst>
        <pc:spChg chg="mod">
          <ac:chgData name="Adam Watkin" userId="S::adam.watkin@utcleeds.co.uk::367a0140-5d2d-41f2-baad-61c34010bc9d" providerId="AD" clId="Web-{FB77FB75-01DF-CB4B-FF7A-895464606F88}" dt="2025-01-30T12:04:34.459" v="41" actId="20577"/>
          <ac:spMkLst>
            <pc:docMk/>
            <pc:sldMk cId="776828639" sldId="258"/>
            <ac:spMk id="3" creationId="{212FDC31-D819-3808-539E-0B707791AEE2}"/>
          </ac:spMkLst>
        </pc:spChg>
        <pc:picChg chg="add mod">
          <ac:chgData name="Adam Watkin" userId="S::adam.watkin@utcleeds.co.uk::367a0140-5d2d-41f2-baad-61c34010bc9d" providerId="AD" clId="Web-{FB77FB75-01DF-CB4B-FF7A-895464606F88}" dt="2025-01-30T12:04:39.693" v="44" actId="1076"/>
          <ac:picMkLst>
            <pc:docMk/>
            <pc:sldMk cId="776828639" sldId="258"/>
            <ac:picMk id="4" creationId="{25D24F0E-A30A-F0A0-70C1-66D16011157C}"/>
          </ac:picMkLst>
        </pc:picChg>
      </pc:sldChg>
      <pc:sldChg chg="addSp modSp new">
        <pc:chgData name="Adam Watkin" userId="S::adam.watkin@utcleeds.co.uk::367a0140-5d2d-41f2-baad-61c34010bc9d" providerId="AD" clId="Web-{FB77FB75-01DF-CB4B-FF7A-895464606F88}" dt="2025-01-30T12:05:50.477" v="50" actId="1076"/>
        <pc:sldMkLst>
          <pc:docMk/>
          <pc:sldMk cId="1892382329" sldId="259"/>
        </pc:sldMkLst>
        <pc:spChg chg="mod">
          <ac:chgData name="Adam Watkin" userId="S::adam.watkin@utcleeds.co.uk::367a0140-5d2d-41f2-baad-61c34010bc9d" providerId="AD" clId="Web-{FB77FB75-01DF-CB4B-FF7A-895464606F88}" dt="2025-01-30T12:04:45.444" v="47" actId="20577"/>
          <ac:spMkLst>
            <pc:docMk/>
            <pc:sldMk cId="1892382329" sldId="259"/>
            <ac:spMk id="3" creationId="{AD04CAE9-691E-E782-DD06-2BC244B360C3}"/>
          </ac:spMkLst>
        </pc:spChg>
        <pc:picChg chg="add mod">
          <ac:chgData name="Adam Watkin" userId="S::adam.watkin@utcleeds.co.uk::367a0140-5d2d-41f2-baad-61c34010bc9d" providerId="AD" clId="Web-{FB77FB75-01DF-CB4B-FF7A-895464606F88}" dt="2025-01-30T12:05:50.477" v="50" actId="1076"/>
          <ac:picMkLst>
            <pc:docMk/>
            <pc:sldMk cId="1892382329" sldId="259"/>
            <ac:picMk id="4" creationId="{DF7B5B0A-AE29-6FE1-A0CD-0A4E1E7F92AF}"/>
          </ac:picMkLst>
        </pc:picChg>
      </pc:sldChg>
      <pc:sldChg chg="addSp delSp modSp new">
        <pc:chgData name="Adam Watkin" userId="S::adam.watkin@utcleeds.co.uk::367a0140-5d2d-41f2-baad-61c34010bc9d" providerId="AD" clId="Web-{FB77FB75-01DF-CB4B-FF7A-895464606F88}" dt="2025-01-30T12:07:41.466" v="53" actId="1076"/>
        <pc:sldMkLst>
          <pc:docMk/>
          <pc:sldMk cId="1585862600" sldId="260"/>
        </pc:sldMkLst>
        <pc:spChg chg="del">
          <ac:chgData name="Adam Watkin" userId="S::adam.watkin@utcleeds.co.uk::367a0140-5d2d-41f2-baad-61c34010bc9d" providerId="AD" clId="Web-{FB77FB75-01DF-CB4B-FF7A-895464606F88}" dt="2025-01-30T12:07:39.763" v="52"/>
          <ac:spMkLst>
            <pc:docMk/>
            <pc:sldMk cId="1585862600" sldId="260"/>
            <ac:spMk id="3" creationId="{41734F79-45AA-F9D7-B262-450ACE44434D}"/>
          </ac:spMkLst>
        </pc:spChg>
        <pc:picChg chg="add mod ord">
          <ac:chgData name="Adam Watkin" userId="S::adam.watkin@utcleeds.co.uk::367a0140-5d2d-41f2-baad-61c34010bc9d" providerId="AD" clId="Web-{FB77FB75-01DF-CB4B-FF7A-895464606F88}" dt="2025-01-30T12:07:41.466" v="53" actId="1076"/>
          <ac:picMkLst>
            <pc:docMk/>
            <pc:sldMk cId="1585862600" sldId="260"/>
            <ac:picMk id="4" creationId="{BFC0E223-A7FF-D7B9-F809-5E4673688553}"/>
          </ac:picMkLst>
        </pc:picChg>
      </pc:sldChg>
      <pc:sldChg chg="addSp modSp new">
        <pc:chgData name="Adam Watkin" userId="S::adam.watkin@utcleeds.co.uk::367a0140-5d2d-41f2-baad-61c34010bc9d" providerId="AD" clId="Web-{FB77FB75-01DF-CB4B-FF7A-895464606F88}" dt="2025-01-30T12:09:23.938" v="59" actId="1076"/>
        <pc:sldMkLst>
          <pc:docMk/>
          <pc:sldMk cId="2533965360" sldId="261"/>
        </pc:sldMkLst>
        <pc:spChg chg="mod">
          <ac:chgData name="Adam Watkin" userId="S::adam.watkin@utcleeds.co.uk::367a0140-5d2d-41f2-baad-61c34010bc9d" providerId="AD" clId="Web-{FB77FB75-01DF-CB4B-FF7A-895464606F88}" dt="2025-01-30T12:09:18.282" v="56" actId="20577"/>
          <ac:spMkLst>
            <pc:docMk/>
            <pc:sldMk cId="2533965360" sldId="261"/>
            <ac:spMk id="3" creationId="{A93E7FE0-E56B-4C0D-33FF-3E89352287C2}"/>
          </ac:spMkLst>
        </pc:spChg>
        <pc:picChg chg="add mod">
          <ac:chgData name="Adam Watkin" userId="S::adam.watkin@utcleeds.co.uk::367a0140-5d2d-41f2-baad-61c34010bc9d" providerId="AD" clId="Web-{FB77FB75-01DF-CB4B-FF7A-895464606F88}" dt="2025-01-30T12:09:23.938" v="59" actId="1076"/>
          <ac:picMkLst>
            <pc:docMk/>
            <pc:sldMk cId="2533965360" sldId="261"/>
            <ac:picMk id="4" creationId="{24626FBF-EFAF-7C61-E10D-9F60FFC55ED9}"/>
          </ac:picMkLst>
        </pc:picChg>
      </pc:sldChg>
      <pc:sldChg chg="addSp delSp modSp new">
        <pc:chgData name="Adam Watkin" userId="S::adam.watkin@utcleeds.co.uk::367a0140-5d2d-41f2-baad-61c34010bc9d" providerId="AD" clId="Web-{FB77FB75-01DF-CB4B-FF7A-895464606F88}" dt="2025-01-30T12:11:09.442" v="62" actId="1076"/>
        <pc:sldMkLst>
          <pc:docMk/>
          <pc:sldMk cId="3118148141" sldId="262"/>
        </pc:sldMkLst>
        <pc:spChg chg="del">
          <ac:chgData name="Adam Watkin" userId="S::adam.watkin@utcleeds.co.uk::367a0140-5d2d-41f2-baad-61c34010bc9d" providerId="AD" clId="Web-{FB77FB75-01DF-CB4B-FF7A-895464606F88}" dt="2025-01-30T12:11:08.442" v="61"/>
          <ac:spMkLst>
            <pc:docMk/>
            <pc:sldMk cId="3118148141" sldId="262"/>
            <ac:spMk id="3" creationId="{E4E63F09-D9AA-ABD6-83BF-2269FA087A9D}"/>
          </ac:spMkLst>
        </pc:spChg>
        <pc:picChg chg="add mod ord">
          <ac:chgData name="Adam Watkin" userId="S::adam.watkin@utcleeds.co.uk::367a0140-5d2d-41f2-baad-61c34010bc9d" providerId="AD" clId="Web-{FB77FB75-01DF-CB4B-FF7A-895464606F88}" dt="2025-01-30T12:11:09.442" v="62" actId="1076"/>
          <ac:picMkLst>
            <pc:docMk/>
            <pc:sldMk cId="3118148141" sldId="262"/>
            <ac:picMk id="4" creationId="{E3628EFD-A8E4-5CB5-5C5D-0A4CB35E7525}"/>
          </ac:picMkLst>
        </pc:picChg>
      </pc:sldChg>
      <pc:sldChg chg="addSp modSp new">
        <pc:chgData name="Adam Watkin" userId="S::adam.watkin@utcleeds.co.uk::367a0140-5d2d-41f2-baad-61c34010bc9d" providerId="AD" clId="Web-{FB77FB75-01DF-CB4B-FF7A-895464606F88}" dt="2025-01-30T12:12:55.149" v="67" actId="1076"/>
        <pc:sldMkLst>
          <pc:docMk/>
          <pc:sldMk cId="1135327989" sldId="263"/>
        </pc:sldMkLst>
        <pc:spChg chg="mod">
          <ac:chgData name="Adam Watkin" userId="S::adam.watkin@utcleeds.co.uk::367a0140-5d2d-41f2-baad-61c34010bc9d" providerId="AD" clId="Web-{FB77FB75-01DF-CB4B-FF7A-895464606F88}" dt="2025-01-30T12:12:50.087" v="64" actId="20577"/>
          <ac:spMkLst>
            <pc:docMk/>
            <pc:sldMk cId="1135327989" sldId="263"/>
            <ac:spMk id="3" creationId="{92B8FDDC-13E6-3D4D-61B3-C4883DD95C4E}"/>
          </ac:spMkLst>
        </pc:spChg>
        <pc:picChg chg="add mod">
          <ac:chgData name="Adam Watkin" userId="S::adam.watkin@utcleeds.co.uk::367a0140-5d2d-41f2-baad-61c34010bc9d" providerId="AD" clId="Web-{FB77FB75-01DF-CB4B-FF7A-895464606F88}" dt="2025-01-30T12:12:55.149" v="67" actId="1076"/>
          <ac:picMkLst>
            <pc:docMk/>
            <pc:sldMk cId="1135327989" sldId="263"/>
            <ac:picMk id="4" creationId="{8FE518E3-3441-F615-FCE3-0D581BEE9A03}"/>
          </ac:picMkLst>
        </pc:picChg>
      </pc:sldChg>
      <pc:sldMasterChg chg="del delSldLayout">
        <pc:chgData name="Adam Watkin" userId="S::adam.watkin@utcleeds.co.uk::367a0140-5d2d-41f2-baad-61c34010bc9d" providerId="AD" clId="Web-{FB77FB75-01DF-CB4B-FF7A-895464606F88}" dt="2025-01-30T11:49:52.677" v="10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FB77FB75-01DF-CB4B-FF7A-895464606F88}" dt="2025-01-30T11:49:52.677" v="10"/>
        <pc:sldMasterMkLst>
          <pc:docMk/>
          <pc:sldMasterMk cId="2027910341" sldId="2147483672"/>
        </pc:sldMasterMkLst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87609832" sldId="2147483673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1227411238" sldId="2147483674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3760877568" sldId="2147483675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3389840747" sldId="2147483676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2648914109" sldId="2147483677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1849969923" sldId="2147483678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3310988932" sldId="2147483679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622889212" sldId="2147483680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3606245535" sldId="2147483681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3251542306" sldId="2147483682"/>
          </pc:sldLayoutMkLst>
        </pc:sldLayoutChg>
        <pc:sldLayoutChg chg="add mod replId">
          <pc:chgData name="Adam Watkin" userId="S::adam.watkin@utcleeds.co.uk::367a0140-5d2d-41f2-baad-61c34010bc9d" providerId="AD" clId="Web-{FB77FB75-01DF-CB4B-FF7A-895464606F88}" dt="2025-01-30T11:49:52.677" v="10"/>
          <pc:sldLayoutMkLst>
            <pc:docMk/>
            <pc:sldMasterMk cId="2027910341" sldId="2147483672"/>
            <pc:sldLayoutMk cId="412713575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6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1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PhpStorm</a:t>
            </a:r>
            <a:r>
              <a:rPr lang="en-US" dirty="0"/>
              <a:t> interpreter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Guide 02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F58B-CDCB-4930-6CB7-2E72C994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D020-A031-F43D-2C59-4FE1D7A7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Open settings </a:t>
            </a:r>
            <a:endParaRPr lang="en-US"/>
          </a:p>
          <a:p>
            <a:pPr marL="0" indent="0">
              <a:buNone/>
            </a:pPr>
            <a:r>
              <a:rPr lang="en-US"/>
              <a:t>from here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944269-6D6D-674A-93AB-86BE8F43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32" y="1143000"/>
            <a:ext cx="6410093" cy="50366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45F78D-613C-0D70-9E17-0974FA7CFBAD}"/>
              </a:ext>
            </a:extLst>
          </p:cNvPr>
          <p:cNvCxnSpPr/>
          <p:nvPr/>
        </p:nvCxnSpPr>
        <p:spPr>
          <a:xfrm>
            <a:off x="2730499" y="2529416"/>
            <a:ext cx="2802259" cy="3281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5758-0028-41C2-CE69-73C1BFC0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PHP screen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DC31-D819-3808-539E-0B707791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357" cy="43792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Under "Languages &amp; Frameworks" </a:t>
            </a:r>
            <a:endParaRPr lang="en-US"/>
          </a:p>
          <a:p>
            <a:pPr marL="0" indent="0">
              <a:buNone/>
            </a:pPr>
            <a:r>
              <a:rPr lang="en-US" dirty="0"/>
              <a:t>       Click "PHP" to get this    </a:t>
            </a:r>
          </a:p>
          <a:p>
            <a:pPr marL="0" indent="0">
              <a:buNone/>
            </a:pPr>
            <a:r>
              <a:rPr lang="en-US" dirty="0"/>
              <a:t>      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Then click the 3 dots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5D24F0E-A30A-F0A0-70C1-66D16011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14" y="1691268"/>
            <a:ext cx="6018629" cy="45162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54ADA-C406-00D8-3860-9E0EFCEA429E}"/>
              </a:ext>
            </a:extLst>
          </p:cNvPr>
          <p:cNvCxnSpPr/>
          <p:nvPr/>
        </p:nvCxnSpPr>
        <p:spPr>
          <a:xfrm>
            <a:off x="2563231" y="3152025"/>
            <a:ext cx="3201844" cy="1775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4D560-1AFF-859E-542D-3AC10AD4B42E}"/>
              </a:ext>
            </a:extLst>
          </p:cNvPr>
          <p:cNvCxnSpPr>
            <a:cxnSpLocks/>
          </p:cNvCxnSpPr>
          <p:nvPr/>
        </p:nvCxnSpPr>
        <p:spPr>
          <a:xfrm flipV="1">
            <a:off x="4533279" y="2753215"/>
            <a:ext cx="6807405" cy="2935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2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6D98-90BB-ABD8-2C21-D200AD6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Laragon</a:t>
            </a:r>
            <a:r>
              <a:rPr lang="en-US" dirty="0"/>
              <a:t>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CAE9-691E-E782-DD06-2BC244B3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Click on the "+" button</a:t>
            </a: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7B5B0A-AE29-6FE1-A0CD-0A4E1E7F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12" y="2044390"/>
            <a:ext cx="5525903" cy="41352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72DEC6-B847-658D-4417-C6A3D2FD58FC}"/>
              </a:ext>
            </a:extLst>
          </p:cNvPr>
          <p:cNvCxnSpPr/>
          <p:nvPr/>
        </p:nvCxnSpPr>
        <p:spPr>
          <a:xfrm>
            <a:off x="4496109" y="2083366"/>
            <a:ext cx="1064527" cy="391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6B4F-5A67-2A12-7C53-87EFC36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path to interpreter 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C0E223-A7FF-D7B9-F809-5E4673688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669" y="1825625"/>
            <a:ext cx="5801784" cy="435133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250713-6E4E-CD30-E8FF-5D38254C5C2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Click this option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965DDC-8E05-D1F9-F22B-E75220CD0B70}"/>
              </a:ext>
            </a:extLst>
          </p:cNvPr>
          <p:cNvCxnSpPr/>
          <p:nvPr/>
        </p:nvCxnSpPr>
        <p:spPr>
          <a:xfrm>
            <a:off x="3529670" y="2101951"/>
            <a:ext cx="2430551" cy="65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FCB-F9DC-98E1-F09B-00402018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file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7FE0-E56B-4C0D-33FF-3E893522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Click here to open the "Select </a:t>
            </a:r>
          </a:p>
          <a:p>
            <a:pPr marL="0" indent="0">
              <a:buNone/>
            </a:pPr>
            <a:r>
              <a:rPr lang="en-US" dirty="0"/>
              <a:t>Path" window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626FBF-EFAF-7C61-E10D-9F60FFC5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85" y="1031486"/>
            <a:ext cx="5791693" cy="53990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B968D8-C06F-5AC0-1AFB-78BDC37F9278}"/>
              </a:ext>
            </a:extLst>
          </p:cNvPr>
          <p:cNvCxnSpPr/>
          <p:nvPr/>
        </p:nvCxnSpPr>
        <p:spPr>
          <a:xfrm flipV="1">
            <a:off x="5304571" y="2093434"/>
            <a:ext cx="5004625" cy="9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6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F38-FEF7-A674-AC1B-A33A43E7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the exe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628EFD-A8E4-5CB5-5C5D-0A4CB35E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060" y="366673"/>
            <a:ext cx="6766877" cy="6330679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2233CC-39F8-CB4F-1D55-FFB31BFA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Navigate here: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C:\laragon\bin\php\php-8.1.10-Win32-vs16-x64\php.exe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ok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5042A6-B936-DC4B-AAB6-05BEA6D9E512}"/>
              </a:ext>
            </a:extLst>
          </p:cNvPr>
          <p:cNvCxnSpPr/>
          <p:nvPr/>
        </p:nvCxnSpPr>
        <p:spPr>
          <a:xfrm>
            <a:off x="3157961" y="2101951"/>
            <a:ext cx="5720161" cy="1784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4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57E6-2FEB-99AE-2E7F-DB80C702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and 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FDDC-13E6-3D4D-61B3-C4883DD9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Once the executable </a:t>
            </a:r>
          </a:p>
          <a:p>
            <a:pPr marL="0" indent="0">
              <a:buNone/>
            </a:pPr>
            <a:r>
              <a:rPr lang="en-US" dirty="0"/>
              <a:t>appears here, click </a:t>
            </a:r>
          </a:p>
          <a:p>
            <a:pPr marL="0" indent="0">
              <a:buNone/>
            </a:pPr>
            <a:r>
              <a:rPr lang="en-US" dirty="0"/>
              <a:t>"Apply" and then "ok"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close settings and</a:t>
            </a:r>
          </a:p>
          <a:p>
            <a:pPr marL="0" indent="0">
              <a:buNone/>
            </a:pPr>
            <a:r>
              <a:rPr lang="en-US" dirty="0"/>
              <a:t>You are ready to code.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E518E3-3441-F615-FCE3-0D581BEE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50" y="1235927"/>
            <a:ext cx="6685447" cy="50366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6D0704-F577-E8EE-280C-EDE90374EE7D}"/>
              </a:ext>
            </a:extLst>
          </p:cNvPr>
          <p:cNvCxnSpPr/>
          <p:nvPr/>
        </p:nvCxnSpPr>
        <p:spPr>
          <a:xfrm>
            <a:off x="1531741" y="3328585"/>
            <a:ext cx="8563721" cy="245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04F0A8-A077-F0A5-47AE-B71FA0043E4F}"/>
              </a:ext>
            </a:extLst>
          </p:cNvPr>
          <p:cNvCxnSpPr>
            <a:cxnSpLocks/>
          </p:cNvCxnSpPr>
          <p:nvPr/>
        </p:nvCxnSpPr>
        <p:spPr>
          <a:xfrm>
            <a:off x="3743399" y="3328585"/>
            <a:ext cx="5301990" cy="245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2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2D924BCF-1CFA-4A71-A033-938B66FE98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6A686-CAC5-4B4E-86D7-572A7F4F4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1753F0-2303-46FC-92E7-7B3670309C16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PhpStorm interpreter </vt:lpstr>
      <vt:lpstr>Open Settings</vt:lpstr>
      <vt:lpstr>Navigate to PHP screen</vt:lpstr>
      <vt:lpstr>Add the Laragon interpreter</vt:lpstr>
      <vt:lpstr>Local path to interpreter </vt:lpstr>
      <vt:lpstr>Open the file browser</vt:lpstr>
      <vt:lpstr>Locate the exe</vt:lpstr>
      <vt:lpstr>Apply and 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2025-01-30T11:49:35Z</dcterms:created>
  <dcterms:modified xsi:type="dcterms:W3CDTF">2025-01-30T12:36:33Z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