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3984ED-55E6-BF10-584D-FC927F644175}" v="3" dt="2025-01-30T12:37:57.804"/>
    <p1510:client id="{FFA8F648-3079-5176-4C8B-5C10F358EBED}" v="5" dt="2025-01-30T12:23:49.3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FFA8F648-3079-5176-4C8B-5C10F358EBED}"/>
    <pc:docChg chg="delSld modSld">
      <pc:chgData name="Adam Watkin" userId="S::adam.watkin@utcleeds.co.uk::367a0140-5d2d-41f2-baad-61c34010bc9d" providerId="AD" clId="Web-{FFA8F648-3079-5176-4C8B-5C10F358EBED}" dt="2025-01-30T12:23:49.300" v="3"/>
      <pc:docMkLst>
        <pc:docMk/>
      </pc:docMkLst>
      <pc:sldChg chg="modSp">
        <pc:chgData name="Adam Watkin" userId="S::adam.watkin@utcleeds.co.uk::367a0140-5d2d-41f2-baad-61c34010bc9d" providerId="AD" clId="Web-{FFA8F648-3079-5176-4C8B-5C10F358EBED}" dt="2025-01-30T12:23:43.409" v="1" actId="20577"/>
        <pc:sldMkLst>
          <pc:docMk/>
          <pc:sldMk cId="2608185794" sldId="262"/>
        </pc:sldMkLst>
        <pc:spChg chg="mod">
          <ac:chgData name="Adam Watkin" userId="S::adam.watkin@utcleeds.co.uk::367a0140-5d2d-41f2-baad-61c34010bc9d" providerId="AD" clId="Web-{FFA8F648-3079-5176-4C8B-5C10F358EBED}" dt="2025-01-30T12:23:43.409" v="1" actId="20577"/>
          <ac:spMkLst>
            <pc:docMk/>
            <pc:sldMk cId="2608185794" sldId="262"/>
            <ac:spMk id="14" creationId="{95D5EEF8-3733-4912-4100-8F6209799F99}"/>
          </ac:spMkLst>
        </pc:spChg>
      </pc:sldChg>
      <pc:sldChg chg="del">
        <pc:chgData name="Adam Watkin" userId="S::adam.watkin@utcleeds.co.uk::367a0140-5d2d-41f2-baad-61c34010bc9d" providerId="AD" clId="Web-{FFA8F648-3079-5176-4C8B-5C10F358EBED}" dt="2025-01-30T12:23:48.393" v="2"/>
        <pc:sldMkLst>
          <pc:docMk/>
          <pc:sldMk cId="1940479880" sldId="263"/>
        </pc:sldMkLst>
      </pc:sldChg>
      <pc:sldChg chg="del">
        <pc:chgData name="Adam Watkin" userId="S::adam.watkin@utcleeds.co.uk::367a0140-5d2d-41f2-baad-61c34010bc9d" providerId="AD" clId="Web-{FFA8F648-3079-5176-4C8B-5C10F358EBED}" dt="2025-01-30T12:23:49.300" v="3"/>
        <pc:sldMkLst>
          <pc:docMk/>
          <pc:sldMk cId="2987098332" sldId="264"/>
        </pc:sldMkLst>
      </pc:sldChg>
    </pc:docChg>
  </pc:docChgLst>
  <pc:docChgLst>
    <pc:chgData name="Adam Watkin" userId="S::adam.watkin@utcleeds.co.uk::367a0140-5d2d-41f2-baad-61c34010bc9d" providerId="AD" clId="Web-{A63984ED-55E6-BF10-584D-FC927F644175}"/>
    <pc:docChg chg="modSld">
      <pc:chgData name="Adam Watkin" userId="S::adam.watkin@utcleeds.co.uk::367a0140-5d2d-41f2-baad-61c34010bc9d" providerId="AD" clId="Web-{A63984ED-55E6-BF10-584D-FC927F644175}" dt="2025-01-30T12:37:57.804" v="2" actId="20577"/>
      <pc:docMkLst>
        <pc:docMk/>
      </pc:docMkLst>
      <pc:sldChg chg="modSp">
        <pc:chgData name="Adam Watkin" userId="S::adam.watkin@utcleeds.co.uk::367a0140-5d2d-41f2-baad-61c34010bc9d" providerId="AD" clId="Web-{A63984ED-55E6-BF10-584D-FC927F644175}" dt="2025-01-30T12:37:57.804" v="2" actId="20577"/>
        <pc:sldMkLst>
          <pc:docMk/>
          <pc:sldMk cId="109857222" sldId="256"/>
        </pc:sldMkLst>
        <pc:spChg chg="mod">
          <ac:chgData name="Adam Watkin" userId="S::adam.watkin@utcleeds.co.uk::367a0140-5d2d-41f2-baad-61c34010bc9d" providerId="AD" clId="Web-{A63984ED-55E6-BF10-584D-FC927F644175}" dt="2025-01-30T12:37:57.804" v="2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Adam Watkin" userId="S::adam.watkin@utcleeds.co.uk::367a0140-5d2d-41f2-baad-61c34010bc9d" providerId="AD" clId="Web-{7AA3444E-317C-1C96-AB06-241F85E94BC5}"/>
    <pc:docChg chg="addSld delSld modSld addMainMaster delMainMaster">
      <pc:chgData name="Adam Watkin" userId="S::adam.watkin@utcleeds.co.uk::367a0140-5d2d-41f2-baad-61c34010bc9d" providerId="AD" clId="Web-{7AA3444E-317C-1C96-AB06-241F85E94BC5}" dt="2025-01-08T14:07:46.876" v="398" actId="20577"/>
      <pc:docMkLst>
        <pc:docMk/>
      </pc:docMkLst>
      <pc:sldChg chg="modSp mod modClrScheme chgLayout">
        <pc:chgData name="Adam Watkin" userId="S::adam.watkin@utcleeds.co.uk::367a0140-5d2d-41f2-baad-61c34010bc9d" providerId="AD" clId="Web-{7AA3444E-317C-1C96-AB06-241F85E94BC5}" dt="2025-01-08T09:14:06.389" v="2" actId="20577"/>
        <pc:sldMkLst>
          <pc:docMk/>
          <pc:sldMk cId="109857222" sldId="256"/>
        </pc:sldMkLst>
        <pc:spChg chg="mod ord">
          <ac:chgData name="Adam Watkin" userId="S::adam.watkin@utcleeds.co.uk::367a0140-5d2d-41f2-baad-61c34010bc9d" providerId="AD" clId="Web-{7AA3444E-317C-1C96-AB06-241F85E94BC5}" dt="2025-01-08T09:14:06.389" v="2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am Watkin" userId="S::adam.watkin@utcleeds.co.uk::367a0140-5d2d-41f2-baad-61c34010bc9d" providerId="AD" clId="Web-{7AA3444E-317C-1C96-AB06-241F85E94BC5}" dt="2025-01-08T09:13:56.373" v="0"/>
          <ac:spMkLst>
            <pc:docMk/>
            <pc:sldMk cId="109857222" sldId="256"/>
            <ac:spMk id="3" creationId="{00000000-0000-0000-0000-000000000000}"/>
          </ac:spMkLst>
        </pc:spChg>
      </pc:sldChg>
      <pc:sldChg chg="modSp add">
        <pc:chgData name="Adam Watkin" userId="S::adam.watkin@utcleeds.co.uk::367a0140-5d2d-41f2-baad-61c34010bc9d" providerId="AD" clId="Web-{7AA3444E-317C-1C96-AB06-241F85E94BC5}" dt="2025-01-08T10:31:11.682" v="10" actId="20577"/>
        <pc:sldMkLst>
          <pc:docMk/>
          <pc:sldMk cId="1591019995" sldId="257"/>
        </pc:sldMkLst>
        <pc:spChg chg="mod">
          <ac:chgData name="Adam Watkin" userId="S::adam.watkin@utcleeds.co.uk::367a0140-5d2d-41f2-baad-61c34010bc9d" providerId="AD" clId="Web-{7AA3444E-317C-1C96-AB06-241F85E94BC5}" dt="2025-01-08T10:31:11.682" v="10" actId="20577"/>
          <ac:spMkLst>
            <pc:docMk/>
            <pc:sldMk cId="1591019995" sldId="257"/>
            <ac:spMk id="2" creationId="{D659C430-F6A7-55EE-E140-7FB288AEE79F}"/>
          </ac:spMkLst>
        </pc:spChg>
      </pc:sldChg>
      <pc:sldChg chg="new del">
        <pc:chgData name="Adam Watkin" userId="S::adam.watkin@utcleeds.co.uk::367a0140-5d2d-41f2-baad-61c34010bc9d" providerId="AD" clId="Web-{7AA3444E-317C-1C96-AB06-241F85E94BC5}" dt="2025-01-08T10:30:31.274" v="4"/>
        <pc:sldMkLst>
          <pc:docMk/>
          <pc:sldMk cId="3544414501" sldId="257"/>
        </pc:sldMkLst>
      </pc:sldChg>
      <pc:sldChg chg="addSp delSp modSp new mod modClrScheme chgLayout">
        <pc:chgData name="Adam Watkin" userId="S::adam.watkin@utcleeds.co.uk::367a0140-5d2d-41f2-baad-61c34010bc9d" providerId="AD" clId="Web-{7AA3444E-317C-1C96-AB06-241F85E94BC5}" dt="2025-01-08T10:33:09.466" v="82" actId="20577"/>
        <pc:sldMkLst>
          <pc:docMk/>
          <pc:sldMk cId="2096901613" sldId="258"/>
        </pc:sldMkLst>
        <pc:spChg chg="mod">
          <ac:chgData name="Adam Watkin" userId="S::adam.watkin@utcleeds.co.uk::367a0140-5d2d-41f2-baad-61c34010bc9d" providerId="AD" clId="Web-{7AA3444E-317C-1C96-AB06-241F85E94BC5}" dt="2025-01-08T10:32:21.293" v="21"/>
          <ac:spMkLst>
            <pc:docMk/>
            <pc:sldMk cId="2096901613" sldId="258"/>
            <ac:spMk id="2" creationId="{F54A4D79-D484-1B67-E590-F8DE325335D8}"/>
          </ac:spMkLst>
        </pc:spChg>
        <pc:spChg chg="del">
          <ac:chgData name="Adam Watkin" userId="S::adam.watkin@utcleeds.co.uk::367a0140-5d2d-41f2-baad-61c34010bc9d" providerId="AD" clId="Web-{7AA3444E-317C-1C96-AB06-241F85E94BC5}" dt="2025-01-08T10:31:42.995" v="15"/>
          <ac:spMkLst>
            <pc:docMk/>
            <pc:sldMk cId="2096901613" sldId="258"/>
            <ac:spMk id="3" creationId="{91C31C7F-B171-F4C1-3B62-C6DA1BFD386D}"/>
          </ac:spMkLst>
        </pc:spChg>
        <pc:spChg chg="mod">
          <ac:chgData name="Adam Watkin" userId="S::adam.watkin@utcleeds.co.uk::367a0140-5d2d-41f2-baad-61c34010bc9d" providerId="AD" clId="Web-{7AA3444E-317C-1C96-AB06-241F85E94BC5}" dt="2025-01-08T10:32:21.293" v="21"/>
          <ac:spMkLst>
            <pc:docMk/>
            <pc:sldMk cId="2096901613" sldId="258"/>
            <ac:spMk id="4" creationId="{4F4E6D22-AE95-08D6-7143-824CCFDC4870}"/>
          </ac:spMkLst>
        </pc:spChg>
        <pc:spChg chg="mod">
          <ac:chgData name="Adam Watkin" userId="S::adam.watkin@utcleeds.co.uk::367a0140-5d2d-41f2-baad-61c34010bc9d" providerId="AD" clId="Web-{7AA3444E-317C-1C96-AB06-241F85E94BC5}" dt="2025-01-08T10:32:21.293" v="21"/>
          <ac:spMkLst>
            <pc:docMk/>
            <pc:sldMk cId="2096901613" sldId="258"/>
            <ac:spMk id="5" creationId="{E9E9D3C3-C000-F45B-6EB7-6D6C0B62065C}"/>
          </ac:spMkLst>
        </pc:spChg>
        <pc:spChg chg="mod">
          <ac:chgData name="Adam Watkin" userId="S::adam.watkin@utcleeds.co.uk::367a0140-5d2d-41f2-baad-61c34010bc9d" providerId="AD" clId="Web-{7AA3444E-317C-1C96-AB06-241F85E94BC5}" dt="2025-01-08T10:32:21.293" v="21"/>
          <ac:spMkLst>
            <pc:docMk/>
            <pc:sldMk cId="2096901613" sldId="258"/>
            <ac:spMk id="6" creationId="{E375BC77-8013-6AEC-B424-3365CCC57B67}"/>
          </ac:spMkLst>
        </pc:spChg>
        <pc:spChg chg="add del mod">
          <ac:chgData name="Adam Watkin" userId="S::adam.watkin@utcleeds.co.uk::367a0140-5d2d-41f2-baad-61c34010bc9d" providerId="AD" clId="Web-{7AA3444E-317C-1C96-AB06-241F85E94BC5}" dt="2025-01-08T10:32:18.340" v="18"/>
          <ac:spMkLst>
            <pc:docMk/>
            <pc:sldMk cId="2096901613" sldId="258"/>
            <ac:spMk id="12" creationId="{22B63A70-1F3E-731E-E53D-10981E7EE338}"/>
          </ac:spMkLst>
        </pc:spChg>
        <pc:spChg chg="add del mod">
          <ac:chgData name="Adam Watkin" userId="S::adam.watkin@utcleeds.co.uk::367a0140-5d2d-41f2-baad-61c34010bc9d" providerId="AD" clId="Web-{7AA3444E-317C-1C96-AB06-241F85E94BC5}" dt="2025-01-08T10:32:21.277" v="20"/>
          <ac:spMkLst>
            <pc:docMk/>
            <pc:sldMk cId="2096901613" sldId="258"/>
            <ac:spMk id="14" creationId="{FF34DA8A-F988-0ACE-BDDB-13F095BFA4AF}"/>
          </ac:spMkLst>
        </pc:spChg>
        <pc:spChg chg="add mod">
          <ac:chgData name="Adam Watkin" userId="S::adam.watkin@utcleeds.co.uk::367a0140-5d2d-41f2-baad-61c34010bc9d" providerId="AD" clId="Web-{7AA3444E-317C-1C96-AB06-241F85E94BC5}" dt="2025-01-08T10:33:09.466" v="82" actId="20577"/>
          <ac:spMkLst>
            <pc:docMk/>
            <pc:sldMk cId="2096901613" sldId="258"/>
            <ac:spMk id="16" creationId="{C0F2152F-720E-4EED-1A2F-630C1D5F14CC}"/>
          </ac:spMkLst>
        </pc:spChg>
        <pc:picChg chg="add mod ord">
          <ac:chgData name="Adam Watkin" userId="S::adam.watkin@utcleeds.co.uk::367a0140-5d2d-41f2-baad-61c34010bc9d" providerId="AD" clId="Web-{7AA3444E-317C-1C96-AB06-241F85E94BC5}" dt="2025-01-08T10:32:21.293" v="21"/>
          <ac:picMkLst>
            <pc:docMk/>
            <pc:sldMk cId="2096901613" sldId="258"/>
            <ac:picMk id="7" creationId="{ABF3046A-B562-DDD9-9CDC-0E5D36DDAF91}"/>
          </ac:picMkLst>
        </pc:picChg>
      </pc:sldChg>
      <pc:sldChg chg="addSp delSp modSp new">
        <pc:chgData name="Adam Watkin" userId="S::adam.watkin@utcleeds.co.uk::367a0140-5d2d-41f2-baad-61c34010bc9d" providerId="AD" clId="Web-{7AA3444E-317C-1C96-AB06-241F85E94BC5}" dt="2025-01-08T10:35:33.955" v="119" actId="20577"/>
        <pc:sldMkLst>
          <pc:docMk/>
          <pc:sldMk cId="2024921571" sldId="259"/>
        </pc:sldMkLst>
        <pc:spChg chg="mod">
          <ac:chgData name="Adam Watkin" userId="S::adam.watkin@utcleeds.co.uk::367a0140-5d2d-41f2-baad-61c34010bc9d" providerId="AD" clId="Web-{7AA3444E-317C-1C96-AB06-241F85E94BC5}" dt="2025-01-08T10:33:46.889" v="90" actId="20577"/>
          <ac:spMkLst>
            <pc:docMk/>
            <pc:sldMk cId="2024921571" sldId="259"/>
            <ac:spMk id="2" creationId="{80A05C3C-7528-E81D-6480-84F74206212D}"/>
          </ac:spMkLst>
        </pc:spChg>
        <pc:spChg chg="mod">
          <ac:chgData name="Adam Watkin" userId="S::adam.watkin@utcleeds.co.uk::367a0140-5d2d-41f2-baad-61c34010bc9d" providerId="AD" clId="Web-{7AA3444E-317C-1C96-AB06-241F85E94BC5}" dt="2025-01-08T10:35:33.955" v="119" actId="20577"/>
          <ac:spMkLst>
            <pc:docMk/>
            <pc:sldMk cId="2024921571" sldId="259"/>
            <ac:spMk id="3" creationId="{05346D14-18F0-F88E-B500-ADE52E9C8E47}"/>
          </ac:spMkLst>
        </pc:spChg>
        <pc:spChg chg="del">
          <ac:chgData name="Adam Watkin" userId="S::adam.watkin@utcleeds.co.uk::367a0140-5d2d-41f2-baad-61c34010bc9d" providerId="AD" clId="Web-{7AA3444E-317C-1C96-AB06-241F85E94BC5}" dt="2025-01-08T10:33:48.858" v="91"/>
          <ac:spMkLst>
            <pc:docMk/>
            <pc:sldMk cId="2024921571" sldId="259"/>
            <ac:spMk id="4" creationId="{B2968A76-5138-72AC-B5F3-2BFEB8D5B9A1}"/>
          </ac:spMkLst>
        </pc:spChg>
        <pc:picChg chg="add mod ord">
          <ac:chgData name="Adam Watkin" userId="S::adam.watkin@utcleeds.co.uk::367a0140-5d2d-41f2-baad-61c34010bc9d" providerId="AD" clId="Web-{7AA3444E-317C-1C96-AB06-241F85E94BC5}" dt="2025-01-08T10:33:48.858" v="91"/>
          <ac:picMkLst>
            <pc:docMk/>
            <pc:sldMk cId="2024921571" sldId="259"/>
            <ac:picMk id="8" creationId="{FC28D916-CD18-DB19-585D-137E52D88CB3}"/>
          </ac:picMkLst>
        </pc:picChg>
      </pc:sldChg>
      <pc:sldChg chg="addSp delSp modSp new">
        <pc:chgData name="Adam Watkin" userId="S::adam.watkin@utcleeds.co.uk::367a0140-5d2d-41f2-baad-61c34010bc9d" providerId="AD" clId="Web-{7AA3444E-317C-1C96-AB06-241F85E94BC5}" dt="2025-01-08T11:35:59.245" v="152" actId="1076"/>
        <pc:sldMkLst>
          <pc:docMk/>
          <pc:sldMk cId="3004209365" sldId="260"/>
        </pc:sldMkLst>
        <pc:spChg chg="mod">
          <ac:chgData name="Adam Watkin" userId="S::adam.watkin@utcleeds.co.uk::367a0140-5d2d-41f2-baad-61c34010bc9d" providerId="AD" clId="Web-{7AA3444E-317C-1C96-AB06-241F85E94BC5}" dt="2025-01-08T10:36:48.660" v="125" actId="20577"/>
          <ac:spMkLst>
            <pc:docMk/>
            <pc:sldMk cId="3004209365" sldId="260"/>
            <ac:spMk id="2" creationId="{0557AB55-DC13-4164-CF41-1C6B43CBB55B}"/>
          </ac:spMkLst>
        </pc:spChg>
        <pc:spChg chg="mod">
          <ac:chgData name="Adam Watkin" userId="S::adam.watkin@utcleeds.co.uk::367a0140-5d2d-41f2-baad-61c34010bc9d" providerId="AD" clId="Web-{7AA3444E-317C-1C96-AB06-241F85E94BC5}" dt="2025-01-08T10:37:09.051" v="146" actId="20577"/>
          <ac:spMkLst>
            <pc:docMk/>
            <pc:sldMk cId="3004209365" sldId="260"/>
            <ac:spMk id="3" creationId="{1A249821-4B4D-EEE1-469C-97988CB831EB}"/>
          </ac:spMkLst>
        </pc:spChg>
        <pc:spChg chg="del">
          <ac:chgData name="Adam Watkin" userId="S::adam.watkin@utcleeds.co.uk::367a0140-5d2d-41f2-baad-61c34010bc9d" providerId="AD" clId="Web-{7AA3444E-317C-1C96-AB06-241F85E94BC5}" dt="2025-01-08T10:36:50.238" v="126"/>
          <ac:spMkLst>
            <pc:docMk/>
            <pc:sldMk cId="3004209365" sldId="260"/>
            <ac:spMk id="4" creationId="{06ADC2EB-56F4-86FC-5EAE-7F8AFD58F8F5}"/>
          </ac:spMkLst>
        </pc:spChg>
        <pc:picChg chg="add mod">
          <ac:chgData name="Adam Watkin" userId="S::adam.watkin@utcleeds.co.uk::367a0140-5d2d-41f2-baad-61c34010bc9d" providerId="AD" clId="Web-{7AA3444E-317C-1C96-AB06-241F85E94BC5}" dt="2025-01-08T11:35:59.245" v="152" actId="1076"/>
          <ac:picMkLst>
            <pc:docMk/>
            <pc:sldMk cId="3004209365" sldId="260"/>
            <ac:picMk id="4" creationId="{38F57461-A398-65C5-693B-12DAF3744CA0}"/>
          </ac:picMkLst>
        </pc:picChg>
        <pc:picChg chg="add mod ord">
          <ac:chgData name="Adam Watkin" userId="S::adam.watkin@utcleeds.co.uk::367a0140-5d2d-41f2-baad-61c34010bc9d" providerId="AD" clId="Web-{7AA3444E-317C-1C96-AB06-241F85E94BC5}" dt="2025-01-08T11:35:58.355" v="151" actId="1076"/>
          <ac:picMkLst>
            <pc:docMk/>
            <pc:sldMk cId="3004209365" sldId="260"/>
            <ac:picMk id="8" creationId="{80272AD9-C543-9758-F4E6-9DBD5ACA388E}"/>
          </ac:picMkLst>
        </pc:picChg>
      </pc:sldChg>
      <pc:sldChg chg="addSp delSp modSp new">
        <pc:chgData name="Adam Watkin" userId="S::adam.watkin@utcleeds.co.uk::367a0140-5d2d-41f2-baad-61c34010bc9d" providerId="AD" clId="Web-{7AA3444E-317C-1C96-AB06-241F85E94BC5}" dt="2025-01-08T11:38:27.360" v="185" actId="20577"/>
        <pc:sldMkLst>
          <pc:docMk/>
          <pc:sldMk cId="2100693125" sldId="261"/>
        </pc:sldMkLst>
        <pc:spChg chg="mod">
          <ac:chgData name="Adam Watkin" userId="S::adam.watkin@utcleeds.co.uk::367a0140-5d2d-41f2-baad-61c34010bc9d" providerId="AD" clId="Web-{7AA3444E-317C-1C96-AB06-241F85E94BC5}" dt="2025-01-08T11:36:08.886" v="157" actId="20577"/>
          <ac:spMkLst>
            <pc:docMk/>
            <pc:sldMk cId="2100693125" sldId="261"/>
            <ac:spMk id="2" creationId="{00CCB6CD-FA22-3926-7A68-B144AE476514}"/>
          </ac:spMkLst>
        </pc:spChg>
        <pc:spChg chg="add del mod">
          <ac:chgData name="Adam Watkin" userId="S::adam.watkin@utcleeds.co.uk::367a0140-5d2d-41f2-baad-61c34010bc9d" providerId="AD" clId="Web-{7AA3444E-317C-1C96-AB06-241F85E94BC5}" dt="2025-01-08T11:38:27.360" v="185" actId="20577"/>
          <ac:spMkLst>
            <pc:docMk/>
            <pc:sldMk cId="2100693125" sldId="261"/>
            <ac:spMk id="3" creationId="{54D7104C-7043-9CE2-DC1B-6BF7C96BD364}"/>
          </ac:spMkLst>
        </pc:spChg>
        <pc:spChg chg="del">
          <ac:chgData name="Adam Watkin" userId="S::adam.watkin@utcleeds.co.uk::367a0140-5d2d-41f2-baad-61c34010bc9d" providerId="AD" clId="Web-{7AA3444E-317C-1C96-AB06-241F85E94BC5}" dt="2025-01-08T11:36:26.309" v="162"/>
          <ac:spMkLst>
            <pc:docMk/>
            <pc:sldMk cId="2100693125" sldId="261"/>
            <ac:spMk id="4" creationId="{DA234C4D-9BCF-C10F-1355-DD6594E05B09}"/>
          </ac:spMkLst>
        </pc:spChg>
        <pc:picChg chg="add del mod ord">
          <ac:chgData name="Adam Watkin" userId="S::adam.watkin@utcleeds.co.uk::367a0140-5d2d-41f2-baad-61c34010bc9d" providerId="AD" clId="Web-{7AA3444E-317C-1C96-AB06-241F85E94BC5}" dt="2025-01-08T11:36:24.215" v="161"/>
          <ac:picMkLst>
            <pc:docMk/>
            <pc:sldMk cId="2100693125" sldId="261"/>
            <ac:picMk id="8" creationId="{E7D918E9-558F-FFF7-DDF3-9129E7D3A8CF}"/>
          </ac:picMkLst>
        </pc:picChg>
        <pc:picChg chg="add mod ord">
          <ac:chgData name="Adam Watkin" userId="S::adam.watkin@utcleeds.co.uk::367a0140-5d2d-41f2-baad-61c34010bc9d" providerId="AD" clId="Web-{7AA3444E-317C-1C96-AB06-241F85E94BC5}" dt="2025-01-08T11:36:26.309" v="162"/>
          <ac:picMkLst>
            <pc:docMk/>
            <pc:sldMk cId="2100693125" sldId="261"/>
            <ac:picMk id="9" creationId="{5EEF99CB-DEBF-F2B4-BD5A-1C4077AD564B}"/>
          </ac:picMkLst>
        </pc:picChg>
      </pc:sldChg>
      <pc:sldChg chg="addSp delSp modSp new mod modClrScheme chgLayout">
        <pc:chgData name="Adam Watkin" userId="S::adam.watkin@utcleeds.co.uk::367a0140-5d2d-41f2-baad-61c34010bc9d" providerId="AD" clId="Web-{7AA3444E-317C-1C96-AB06-241F85E94BC5}" dt="2025-01-08T11:40:26.740" v="314" actId="20577"/>
        <pc:sldMkLst>
          <pc:docMk/>
          <pc:sldMk cId="2608185794" sldId="262"/>
        </pc:sldMkLst>
        <pc:spChg chg="del">
          <ac:chgData name="Adam Watkin" userId="S::adam.watkin@utcleeds.co.uk::367a0140-5d2d-41f2-baad-61c34010bc9d" providerId="AD" clId="Web-{7AA3444E-317C-1C96-AB06-241F85E94BC5}" dt="2025-01-08T11:38:42.095" v="187"/>
          <ac:spMkLst>
            <pc:docMk/>
            <pc:sldMk cId="2608185794" sldId="262"/>
            <ac:spMk id="2" creationId="{E5C6E4F7-C7B5-94EA-AE23-E95CC0D0733B}"/>
          </ac:spMkLst>
        </pc:spChg>
        <pc:spChg chg="del">
          <ac:chgData name="Adam Watkin" userId="S::adam.watkin@utcleeds.co.uk::367a0140-5d2d-41f2-baad-61c34010bc9d" providerId="AD" clId="Web-{7AA3444E-317C-1C96-AB06-241F85E94BC5}" dt="2025-01-08T11:38:42.095" v="187"/>
          <ac:spMkLst>
            <pc:docMk/>
            <pc:sldMk cId="2608185794" sldId="262"/>
            <ac:spMk id="3" creationId="{C6B22D0A-34AC-557B-AEE3-A0BD30839A1E}"/>
          </ac:spMkLst>
        </pc:spChg>
        <pc:spChg chg="del">
          <ac:chgData name="Adam Watkin" userId="S::adam.watkin@utcleeds.co.uk::367a0140-5d2d-41f2-baad-61c34010bc9d" providerId="AD" clId="Web-{7AA3444E-317C-1C96-AB06-241F85E94BC5}" dt="2025-01-08T11:38:42.095" v="187"/>
          <ac:spMkLst>
            <pc:docMk/>
            <pc:sldMk cId="2608185794" sldId="262"/>
            <ac:spMk id="4" creationId="{431D642F-2E4A-9D41-503D-BF3EC6AF513A}"/>
          </ac:spMkLst>
        </pc:spChg>
        <pc:spChg chg="mod">
          <ac:chgData name="Adam Watkin" userId="S::adam.watkin@utcleeds.co.uk::367a0140-5d2d-41f2-baad-61c34010bc9d" providerId="AD" clId="Web-{7AA3444E-317C-1C96-AB06-241F85E94BC5}" dt="2025-01-08T11:38:42.095" v="187"/>
          <ac:spMkLst>
            <pc:docMk/>
            <pc:sldMk cId="2608185794" sldId="262"/>
            <ac:spMk id="5" creationId="{F5337D4B-0347-302E-55E2-508E49628A18}"/>
          </ac:spMkLst>
        </pc:spChg>
        <pc:spChg chg="mod">
          <ac:chgData name="Adam Watkin" userId="S::adam.watkin@utcleeds.co.uk::367a0140-5d2d-41f2-baad-61c34010bc9d" providerId="AD" clId="Web-{7AA3444E-317C-1C96-AB06-241F85E94BC5}" dt="2025-01-08T11:38:42.095" v="187"/>
          <ac:spMkLst>
            <pc:docMk/>
            <pc:sldMk cId="2608185794" sldId="262"/>
            <ac:spMk id="6" creationId="{A389133C-50A6-AAE6-18F4-91418FC1FEA8}"/>
          </ac:spMkLst>
        </pc:spChg>
        <pc:spChg chg="mod">
          <ac:chgData name="Adam Watkin" userId="S::adam.watkin@utcleeds.co.uk::367a0140-5d2d-41f2-baad-61c34010bc9d" providerId="AD" clId="Web-{7AA3444E-317C-1C96-AB06-241F85E94BC5}" dt="2025-01-08T11:38:42.095" v="187"/>
          <ac:spMkLst>
            <pc:docMk/>
            <pc:sldMk cId="2608185794" sldId="262"/>
            <ac:spMk id="7" creationId="{4FB86823-0463-0087-01F8-E642D1CE86A3}"/>
          </ac:spMkLst>
        </pc:spChg>
        <pc:spChg chg="add mod">
          <ac:chgData name="Adam Watkin" userId="S::adam.watkin@utcleeds.co.uk::367a0140-5d2d-41f2-baad-61c34010bc9d" providerId="AD" clId="Web-{7AA3444E-317C-1C96-AB06-241F85E94BC5}" dt="2025-01-08T11:38:56.642" v="200" actId="20577"/>
          <ac:spMkLst>
            <pc:docMk/>
            <pc:sldMk cId="2608185794" sldId="262"/>
            <ac:spMk id="12" creationId="{4E070AFD-F413-C929-28EA-4715BFB645A7}"/>
          </ac:spMkLst>
        </pc:spChg>
        <pc:spChg chg="add del mod">
          <ac:chgData name="Adam Watkin" userId="S::adam.watkin@utcleeds.co.uk::367a0140-5d2d-41f2-baad-61c34010bc9d" providerId="AD" clId="Web-{7AA3444E-317C-1C96-AB06-241F85E94BC5}" dt="2025-01-08T11:40:26.740" v="314" actId="20577"/>
          <ac:spMkLst>
            <pc:docMk/>
            <pc:sldMk cId="2608185794" sldId="262"/>
            <ac:spMk id="14" creationId="{95D5EEF8-3733-4912-4100-8F6209799F99}"/>
          </ac:spMkLst>
        </pc:spChg>
        <pc:graphicFrameChg chg="add del mod ord modGraphic">
          <ac:chgData name="Adam Watkin" userId="S::adam.watkin@utcleeds.co.uk::367a0140-5d2d-41f2-baad-61c34010bc9d" providerId="AD" clId="Web-{7AA3444E-317C-1C96-AB06-241F85E94BC5}" dt="2025-01-08T11:38:50.658" v="193"/>
          <ac:graphicFrameMkLst>
            <pc:docMk/>
            <pc:sldMk cId="2608185794" sldId="262"/>
            <ac:graphicFrameMk id="8" creationId="{890706FE-1CE9-FAFD-38CB-E76ECB8BD340}"/>
          </ac:graphicFrameMkLst>
        </pc:graphicFrameChg>
      </pc:sldChg>
      <pc:sldChg chg="addSp delSp modSp new mod modClrScheme chgLayout">
        <pc:chgData name="Adam Watkin" userId="S::adam.watkin@utcleeds.co.uk::367a0140-5d2d-41f2-baad-61c34010bc9d" providerId="AD" clId="Web-{7AA3444E-317C-1C96-AB06-241F85E94BC5}" dt="2025-01-08T11:43:42.638" v="387"/>
        <pc:sldMkLst>
          <pc:docMk/>
          <pc:sldMk cId="1940479880" sldId="263"/>
        </pc:sldMkLst>
        <pc:spChg chg="mod">
          <ac:chgData name="Adam Watkin" userId="S::adam.watkin@utcleeds.co.uk::367a0140-5d2d-41f2-baad-61c34010bc9d" providerId="AD" clId="Web-{7AA3444E-317C-1C96-AB06-241F85E94BC5}" dt="2025-01-08T11:43:00.620" v="383" actId="20577"/>
          <ac:spMkLst>
            <pc:docMk/>
            <pc:sldMk cId="1940479880" sldId="263"/>
            <ac:spMk id="2" creationId="{9D57E442-5ED5-5C35-D0E8-158C5048F7D1}"/>
          </ac:spMkLst>
        </pc:spChg>
        <pc:spChg chg="del">
          <ac:chgData name="Adam Watkin" userId="S::adam.watkin@utcleeds.co.uk::367a0140-5d2d-41f2-baad-61c34010bc9d" providerId="AD" clId="Web-{7AA3444E-317C-1C96-AB06-241F85E94BC5}" dt="2025-01-08T11:42:10.837" v="324"/>
          <ac:spMkLst>
            <pc:docMk/>
            <pc:sldMk cId="1940479880" sldId="263"/>
            <ac:spMk id="3" creationId="{D78B0D79-9572-9945-5237-4F85F08FE3A9}"/>
          </ac:spMkLst>
        </pc:spChg>
        <pc:spChg chg="mod">
          <ac:chgData name="Adam Watkin" userId="S::adam.watkin@utcleeds.co.uk::367a0140-5d2d-41f2-baad-61c34010bc9d" providerId="AD" clId="Web-{7AA3444E-317C-1C96-AB06-241F85E94BC5}" dt="2025-01-08T11:42:10.837" v="324"/>
          <ac:spMkLst>
            <pc:docMk/>
            <pc:sldMk cId="1940479880" sldId="263"/>
            <ac:spMk id="4" creationId="{75B9EF18-7291-3630-0CCE-DBF7F3712BB4}"/>
          </ac:spMkLst>
        </pc:spChg>
        <pc:spChg chg="mod">
          <ac:chgData name="Adam Watkin" userId="S::adam.watkin@utcleeds.co.uk::367a0140-5d2d-41f2-baad-61c34010bc9d" providerId="AD" clId="Web-{7AA3444E-317C-1C96-AB06-241F85E94BC5}" dt="2025-01-08T11:42:10.837" v="324"/>
          <ac:spMkLst>
            <pc:docMk/>
            <pc:sldMk cId="1940479880" sldId="263"/>
            <ac:spMk id="5" creationId="{63B0925B-7FF9-37BD-768C-74DD6E3656A2}"/>
          </ac:spMkLst>
        </pc:spChg>
        <pc:spChg chg="mod">
          <ac:chgData name="Adam Watkin" userId="S::adam.watkin@utcleeds.co.uk::367a0140-5d2d-41f2-baad-61c34010bc9d" providerId="AD" clId="Web-{7AA3444E-317C-1C96-AB06-241F85E94BC5}" dt="2025-01-08T11:42:10.837" v="324"/>
          <ac:spMkLst>
            <pc:docMk/>
            <pc:sldMk cId="1940479880" sldId="263"/>
            <ac:spMk id="6" creationId="{96338395-4B94-BFC8-0F96-68F72B25B266}"/>
          </ac:spMkLst>
        </pc:spChg>
        <pc:spChg chg="add mod">
          <ac:chgData name="Adam Watkin" userId="S::adam.watkin@utcleeds.co.uk::367a0140-5d2d-41f2-baad-61c34010bc9d" providerId="AD" clId="Web-{7AA3444E-317C-1C96-AB06-241F85E94BC5}" dt="2025-01-08T11:42:48.979" v="382" actId="20577"/>
          <ac:spMkLst>
            <pc:docMk/>
            <pc:sldMk cId="1940479880" sldId="263"/>
            <ac:spMk id="11" creationId="{7FD26C6D-9B66-6EA2-4DF9-D05254A137A9}"/>
          </ac:spMkLst>
        </pc:spChg>
        <pc:spChg chg="add del mod">
          <ac:chgData name="Adam Watkin" userId="S::adam.watkin@utcleeds.co.uk::367a0140-5d2d-41f2-baad-61c34010bc9d" providerId="AD" clId="Web-{7AA3444E-317C-1C96-AB06-241F85E94BC5}" dt="2025-01-08T11:42:12.822" v="325"/>
          <ac:spMkLst>
            <pc:docMk/>
            <pc:sldMk cId="1940479880" sldId="263"/>
            <ac:spMk id="13" creationId="{DA6CFF6B-246F-093C-C603-3CC6320BE4E9}"/>
          </ac:spMkLst>
        </pc:spChg>
        <pc:picChg chg="add mod ord">
          <ac:chgData name="Adam Watkin" userId="S::adam.watkin@utcleeds.co.uk::367a0140-5d2d-41f2-baad-61c34010bc9d" providerId="AD" clId="Web-{7AA3444E-317C-1C96-AB06-241F85E94BC5}" dt="2025-01-08T11:42:12.822" v="325"/>
          <ac:picMkLst>
            <pc:docMk/>
            <pc:sldMk cId="1940479880" sldId="263"/>
            <ac:picMk id="7" creationId="{E0BDA655-5E18-BBE3-5974-8383882915AF}"/>
          </ac:picMkLst>
        </pc:picChg>
        <pc:cxnChg chg="add mod">
          <ac:chgData name="Adam Watkin" userId="S::adam.watkin@utcleeds.co.uk::367a0140-5d2d-41f2-baad-61c34010bc9d" providerId="AD" clId="Web-{7AA3444E-317C-1C96-AB06-241F85E94BC5}" dt="2025-01-08T11:43:42.638" v="387"/>
          <ac:cxnSpMkLst>
            <pc:docMk/>
            <pc:sldMk cId="1940479880" sldId="263"/>
            <ac:cxnSpMk id="8" creationId="{C76CA2C0-6802-1A3B-C448-43B907E237BA}"/>
          </ac:cxnSpMkLst>
        </pc:cxnChg>
      </pc:sldChg>
      <pc:sldChg chg="addSp delSp modSp new">
        <pc:chgData name="Adam Watkin" userId="S::adam.watkin@utcleeds.co.uk::367a0140-5d2d-41f2-baad-61c34010bc9d" providerId="AD" clId="Web-{7AA3444E-317C-1C96-AB06-241F85E94BC5}" dt="2025-01-08T14:07:46.876" v="398" actId="20577"/>
        <pc:sldMkLst>
          <pc:docMk/>
          <pc:sldMk cId="2987098332" sldId="264"/>
        </pc:sldMkLst>
        <pc:spChg chg="mod">
          <ac:chgData name="Adam Watkin" userId="S::adam.watkin@utcleeds.co.uk::367a0140-5d2d-41f2-baad-61c34010bc9d" providerId="AD" clId="Web-{7AA3444E-317C-1C96-AB06-241F85E94BC5}" dt="2025-01-08T14:07:46.876" v="398" actId="20577"/>
          <ac:spMkLst>
            <pc:docMk/>
            <pc:sldMk cId="2987098332" sldId="264"/>
            <ac:spMk id="2" creationId="{9270A85C-4F71-6765-7A43-65E99277D79F}"/>
          </ac:spMkLst>
        </pc:spChg>
        <pc:spChg chg="del">
          <ac:chgData name="Adam Watkin" userId="S::adam.watkin@utcleeds.co.uk::367a0140-5d2d-41f2-baad-61c34010bc9d" providerId="AD" clId="Web-{7AA3444E-317C-1C96-AB06-241F85E94BC5}" dt="2025-01-08T14:07:28.516" v="389"/>
          <ac:spMkLst>
            <pc:docMk/>
            <pc:sldMk cId="2987098332" sldId="264"/>
            <ac:spMk id="4" creationId="{18CBC0C0-75BC-68D7-411B-6ED1DD52BAAB}"/>
          </ac:spMkLst>
        </pc:spChg>
        <pc:picChg chg="add mod ord">
          <ac:chgData name="Adam Watkin" userId="S::adam.watkin@utcleeds.co.uk::367a0140-5d2d-41f2-baad-61c34010bc9d" providerId="AD" clId="Web-{7AA3444E-317C-1C96-AB06-241F85E94BC5}" dt="2025-01-08T14:07:28.516" v="389"/>
          <ac:picMkLst>
            <pc:docMk/>
            <pc:sldMk cId="2987098332" sldId="264"/>
            <ac:picMk id="8" creationId="{56D75ED2-54CE-FF50-2B0F-E629D98FC1F9}"/>
          </ac:picMkLst>
        </pc:picChg>
      </pc:sldChg>
      <pc:sldMasterChg chg="del delSldLayout">
        <pc:chgData name="Adam Watkin" userId="S::adam.watkin@utcleeds.co.uk::367a0140-5d2d-41f2-baad-61c34010bc9d" providerId="AD" clId="Web-{7AA3444E-317C-1C96-AB06-241F85E94BC5}" dt="2025-01-08T09:13:56.373" v="0"/>
        <pc:sldMasterMkLst>
          <pc:docMk/>
          <pc:sldMasterMk cId="2460954070" sldId="2147483660"/>
        </pc:sldMasterMkLst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am Watkin" userId="S::adam.watkin@utcleeds.co.uk::367a0140-5d2d-41f2-baad-61c34010bc9d" providerId="AD" clId="Web-{7AA3444E-317C-1C96-AB06-241F85E94BC5}" dt="2025-01-08T09:13:56.373" v="0"/>
        <pc:sldMasterMkLst>
          <pc:docMk/>
          <pc:sldMasterMk cId="658852400" sldId="2147483672"/>
        </pc:sldMasterMkLst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3938940896" sldId="2147483673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3667332412" sldId="2147483674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515858856" sldId="2147483675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3985480126" sldId="2147483676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707762755" sldId="2147483677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3679776937" sldId="2147483678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3683553704" sldId="2147483679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1939267313" sldId="2147483680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4064807513" sldId="2147483681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2752841172" sldId="2147483682"/>
          </pc:sldLayoutMkLst>
        </pc:sldLayoutChg>
        <pc:sldLayoutChg chg="add mod replId">
          <pc:chgData name="Adam Watkin" userId="S::adam.watkin@utcleeds.co.uk::367a0140-5d2d-41f2-baad-61c34010bc9d" providerId="AD" clId="Web-{7AA3444E-317C-1C96-AB06-241F85E94BC5}" dt="2025-01-08T09:13:56.373" v="0"/>
          <pc:sldLayoutMkLst>
            <pc:docMk/>
            <pc:sldMasterMk cId="658852400" sldId="2147483672"/>
            <pc:sldLayoutMk cId="1598962394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940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841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96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3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48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762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76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55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6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0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852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Laragon</a:t>
            </a:r>
            <a:r>
              <a:rPr lang="en-US" dirty="0"/>
              <a:t> and </a:t>
            </a:r>
            <a:r>
              <a:rPr lang="en-US" dirty="0" err="1"/>
              <a:t>phpmyadmin</a:t>
            </a:r>
            <a:endParaRPr lang="en-US" b="0" dirty="0" err="1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Guide 03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430-F6A7-55EE-E140-7FB288AEE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Laragon</a:t>
            </a:r>
            <a:r>
              <a:rPr lang="en-US" dirty="0"/>
              <a:t> is our all in one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C242-F85A-E0C5-F595-4AE9881B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It runs our </a:t>
            </a:r>
            <a:r>
              <a:rPr lang="en-US" dirty="0" err="1"/>
              <a:t>php</a:t>
            </a:r>
            <a:r>
              <a:rPr lang="en-US" dirty="0"/>
              <a:t> interpreter (</a:t>
            </a:r>
            <a:r>
              <a:rPr lang="en-US" dirty="0" err="1"/>
              <a:t>apache</a:t>
            </a:r>
            <a:r>
              <a:rPr lang="en-US" dirty="0"/>
              <a:t> webserver software)</a:t>
            </a:r>
          </a:p>
          <a:p>
            <a:r>
              <a:rPr lang="en-US" dirty="0"/>
              <a:t>It runs out database system (</a:t>
            </a:r>
            <a:r>
              <a:rPr lang="en-US" dirty="0" err="1"/>
              <a:t>mariadb</a:t>
            </a:r>
            <a:r>
              <a:rPr lang="en-US" dirty="0"/>
              <a:t> / 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It also offers us a visual way of administering our database: </a:t>
            </a:r>
            <a:r>
              <a:rPr lang="en-US" dirty="0" err="1"/>
              <a:t>phpmyadmin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4F8AB-5FF9-6FAB-0737-4E09B6D2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261FD-E81B-4FBD-9BE6-0B7675926784}" type="datetime1"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5E840-F996-EA01-24FE-60E2AF8F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30C74-03A8-4734-51E3-2C9C390F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1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4D79-D484-1B67-E590-F8DE3253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 anchor="b">
            <a:normAutofit/>
          </a:bodyPr>
          <a:lstStyle/>
          <a:p>
            <a:r>
              <a:rPr lang="en-US" dirty="0" err="1"/>
              <a:t>Laragon</a:t>
            </a:r>
            <a:r>
              <a:rPr lang="en-US" dirty="0"/>
              <a:t>: Launching it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0F2152F-720E-4EED-1A2F-630C1D5F1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Open the start menu.</a:t>
            </a:r>
          </a:p>
          <a:p>
            <a:r>
              <a:rPr lang="en-US" dirty="0"/>
              <a:t>Then EITHER</a:t>
            </a:r>
          </a:p>
          <a:p>
            <a:pPr lvl="1"/>
            <a:r>
              <a:rPr lang="en-US" b="0" dirty="0"/>
              <a:t>Start typing </a:t>
            </a:r>
            <a:r>
              <a:rPr lang="en-US" b="0" dirty="0" err="1"/>
              <a:t>Laragon</a:t>
            </a:r>
            <a:r>
              <a:rPr lang="en-US" b="0" dirty="0"/>
              <a:t> and it should appear</a:t>
            </a:r>
          </a:p>
          <a:p>
            <a:pPr lvl="1"/>
            <a:r>
              <a:rPr lang="en-US" b="0" dirty="0"/>
              <a:t>Or</a:t>
            </a:r>
          </a:p>
          <a:p>
            <a:pPr lvl="1"/>
            <a:r>
              <a:rPr lang="en-US" b="0" dirty="0"/>
              <a:t>Look through menu options for it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ABF3046A-B562-DDD9-9CDC-0E5D36DDAF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28008" y="2135565"/>
            <a:ext cx="2584183" cy="3960435"/>
          </a:xfr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E6D22-AE95-08D6-7143-824CCFDC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872AD6CA-6F79-4DD4-AA30-CAD5981EF215}" type="datetime1">
              <a:rPr lang="en-US"/>
              <a:pPr>
                <a:spcAft>
                  <a:spcPts val="600"/>
                </a:spcAft>
              </a:pPr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9D3C3-C000-F45B-6EB7-6D6C0B62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5BC77-8013-6AEC-B424-3365CCC5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1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5C3C-7528-E81D-6480-84F74206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Laragon</a:t>
            </a:r>
            <a:r>
              <a:rPr lang="en-US" dirty="0"/>
              <a:t>: Launch Webserver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6D14-18F0-F88E-B500-ADE52E9C8E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it has opened</a:t>
            </a:r>
          </a:p>
          <a:p>
            <a:endParaRPr lang="en-US" dirty="0"/>
          </a:p>
          <a:p>
            <a:r>
              <a:rPr lang="en-US" dirty="0"/>
              <a:t>Click "Start All" to start the database and the Apache PHP interpreter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FC28D916-CD18-DB19-585D-137E52D88C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08367"/>
            <a:ext cx="4495800" cy="3014831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5F293-3E33-68A5-7CCA-75932E12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610F4-2045-4DF7-8E9D-0D455FA95727}" type="datetime1">
              <a:t>1/30/2025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4FCC1-44E4-2384-0A14-420E2110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D114E-0748-8287-F931-3E717ADD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921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AB55-DC13-4164-CF41-1C6B43C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LARAGON: PHPADMIN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9821-4B4D-EEE1-469C-97988CB831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Once the services are running, click the "Database" button to launch PHPMYADMIN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0272AD9-C543-9758-F4E6-9DBD5ACA38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5646" y="882652"/>
            <a:ext cx="4495800" cy="303267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FA5BF-2D6B-5173-5427-1DA96CE1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492EF-514C-413F-9206-EB63238535EB}" type="datetime1">
              <a:t>1/30/2025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9DAC8-6013-7781-FAF5-FB4143F92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CD322-671D-7E40-9D7F-A2E784F4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pic>
        <p:nvPicPr>
          <p:cNvPr id="4" name="Picture 3" descr="A screenshot of a login box&#10;&#10;Description automatically generated">
            <a:extLst>
              <a:ext uri="{FF2B5EF4-FFF2-40B4-BE49-F238E27FC236}">
                <a16:creationId xmlns:a16="http://schemas.microsoft.com/office/drawing/2014/main" id="{38F57461-A398-65C5-693B-12DAF3744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1186" y="4109520"/>
            <a:ext cx="5111483" cy="230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09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B6CD-FA22-3926-7A68-B144AE47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PHPMYADMIN: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104C-7043-9CE2-DC1B-6BF7C96BD3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 this point, just enter "root" and no password to login as the ADMIN user.</a:t>
            </a:r>
          </a:p>
        </p:txBody>
      </p:sp>
      <p:pic>
        <p:nvPicPr>
          <p:cNvPr id="9" name="Content Placeholder 8" descr="A screenshot of a login box&#10;&#10;Description automatically generated">
            <a:extLst>
              <a:ext uri="{FF2B5EF4-FFF2-40B4-BE49-F238E27FC236}">
                <a16:creationId xmlns:a16="http://schemas.microsoft.com/office/drawing/2014/main" id="{5EEF99CB-DEBF-F2B4-BD5A-1C4077AD56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6500" y="2401282"/>
            <a:ext cx="4267200" cy="3429000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F762A-E242-9F4C-9137-FE7C9A503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C393-FA56-4B18-A7F1-267000D967C0}" type="datetime1">
              <a:t>1/30/2025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0FDCC-257F-02D9-A112-556D93B0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ED025-BE3B-C2EB-1B8F-7FF14EBBF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9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E070AFD-F413-C929-28EA-4715BFB6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/>
          <a:lstStyle/>
          <a:p>
            <a:r>
              <a:rPr lang="en-US" dirty="0"/>
              <a:t>ROOT user caution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5D5EEF8-3733-4912-4100-8F6209799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root user has complete and total control over all databases and users in the database system. </a:t>
            </a:r>
          </a:p>
          <a:p>
            <a:endParaRPr lang="en-US" dirty="0"/>
          </a:p>
          <a:p>
            <a:r>
              <a:rPr lang="en-US" dirty="0"/>
              <a:t>You should never use the root user to do anything other than create users and their databases... or drop them. </a:t>
            </a:r>
          </a:p>
          <a:p>
            <a:endParaRPr lang="en-US" dirty="0"/>
          </a:p>
          <a:p>
            <a:r>
              <a:rPr lang="en-US" dirty="0"/>
              <a:t>Any websites you build should have a user created and a database, just for that user / </a:t>
            </a:r>
            <a:r>
              <a:rPr lang="en-US" dirty="0" err="1"/>
              <a:t>usecase</a:t>
            </a:r>
            <a:r>
              <a:rPr lang="en-US" dirty="0"/>
              <a:t>. SEE OTHER GUIDE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37D4B-0347-302E-55E2-508E49628A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471087" y="4891318"/>
            <a:ext cx="2673295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90580DC-BA67-4C22-9D8F-9A1D6A0EE352}" type="datetime1">
              <a:pPr>
                <a:spcAft>
                  <a:spcPts val="600"/>
                </a:spcAft>
              </a:pPr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9133C-50A6-AAE6-18F4-91418FC1F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73021" y="1609893"/>
            <a:ext cx="2669427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
              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86823-0463-0087-01F8-E642D1CE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2908" y="3219853"/>
            <a:ext cx="629653" cy="42983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96A61CA-0502-4EE4-9724-96EA822543E5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85794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k3d49de15793479bb679f9814d141fa3 xmlns="a04d4b19-f621-4c3c-bc2e-e56ad8b8266c">
      <Terms xmlns="http://schemas.microsoft.com/office/infopath/2007/PartnerControls"/>
    </k3d49de15793479bb679f9814d141fa3>
    <lcf76f155ced4ddcb4097134ff3c332f xmlns="cd186e81-9251-4aad-9103-4c6d14f9fcfa">
      <Terms xmlns="http://schemas.microsoft.com/office/infopath/2007/PartnerControls"/>
    </lcf76f155ced4ddcb4097134ff3c332f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7A0779FAD544C9159E1CE3C4D4EBA" ma:contentTypeVersion="27" ma:contentTypeDescription="Create a new document." ma:contentTypeScope="" ma:versionID="d3a5c276afde6802ecfa4a38c63a3a13">
  <xsd:schema xmlns:xsd="http://www.w3.org/2001/XMLSchema" xmlns:xs="http://www.w3.org/2001/XMLSchema" xmlns:p="http://schemas.microsoft.com/office/2006/metadata/properties" xmlns:ns2="a04d4b19-f621-4c3c-bc2e-e56ad8b8266c" xmlns:ns3="cd186e81-9251-4aad-9103-4c6d14f9fcfa" targetNamespace="http://schemas.microsoft.com/office/2006/metadata/properties" ma:root="true" ma:fieldsID="5f597e0cd352366ea2aa59e07ed3e7bb" ns2:_="" ns3:_="">
    <xsd:import namespace="a04d4b19-f621-4c3c-bc2e-e56ad8b8266c"/>
    <xsd:import namespace="cd186e81-9251-4aad-9103-4c6d14f9fcfa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k3d49de15793479bb679f9814d141fa3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lcf76f155ced4ddcb4097134ff3c332f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k3d49de15793479bb679f9814d141fa3" ma:index="12" nillable="true" ma:taxonomy="true" ma:internalName="k3d49de15793479bb679f9814d141fa3" ma:taxonomyFieldName="Staff_x0020_Category" ma:displayName="Staff Category" ma:fieldId="{43d49de1-5793-479b-b679-f9814d141fa3}" ma:sspId="d1e1aebe-9980-4bd8-bca9-3cd8b19c1a26" ma:termSetId="b28c59de-b269-4eb6-b684-5451c1ded0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90ffa40902743bb99d67678a74fff05" ma:index="14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6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8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186e81-9251-4aad-9103-4c6d14f9fc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30" nillable="true" ma:taxonomy="true" ma:internalName="lcf76f155ced4ddcb4097134ff3c332f" ma:taxonomyFieldName="MediaServiceImageTags" ma:displayName="Image Tags" ma:readOnly="false" ma:fieldId="{5cf76f15-5ced-4ddc-b409-7134ff3c332f}" ma:taxonomyMulti="true" ma:sspId="d1e1aebe-9980-4bd8-bca9-3cd8b19c1a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3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0EADE4-8A1E-4BEA-9F0C-B2BBC482FC46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customXml/itemProps2.xml><?xml version="1.0" encoding="utf-8"?>
<ds:datastoreItem xmlns:ds="http://schemas.openxmlformats.org/officeDocument/2006/customXml" ds:itemID="{90BF8DDC-1241-4BDA-AFE6-273BCEC50C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cd186e81-9251-4aad-9103-4c6d14f9fc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154D34-B4F4-495D-B1CA-F00BC8142D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PortalVTI</vt:lpstr>
      <vt:lpstr>Laragon and phpmyadmin </vt:lpstr>
      <vt:lpstr>Laragon is our all in one webserver</vt:lpstr>
      <vt:lpstr>Laragon: Launching it</vt:lpstr>
      <vt:lpstr>Laragon: Launch Webserver</vt:lpstr>
      <vt:lpstr>LARAGON: PHPADMIN</vt:lpstr>
      <vt:lpstr>PHPMYADMIN: login</vt:lpstr>
      <vt:lpstr>ROOT user caution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90</cp:revision>
  <dcterms:created xsi:type="dcterms:W3CDTF">2025-01-08T09:13:33Z</dcterms:created>
  <dcterms:modified xsi:type="dcterms:W3CDTF">2025-01-30T12:37:57Z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0x0101008387A0779FAD544C9159E1CE3C4D4EBA</vt:lpwstr>
  </property>
  <property fmtid="{D5CDD505-2E9C-101B-9397-08002B2CF9AE}" pid="3" name="Topic">
    <vt:lpwstr/>
  </property>
  <property fmtid="{D5CDD505-2E9C-101B-9397-08002B2CF9AE}" pid="4" name="Term">
    <vt:lpwstr/>
  </property>
  <property fmtid="{D5CDD505-2E9C-101B-9397-08002B2CF9AE}" pid="5" name="MediaServiceImageTags">
    <vt:lpwstr/>
  </property>
  <property fmtid="{D5CDD505-2E9C-101B-9397-08002B2CF9AE}" pid="6" name="Week">
    <vt:lpwstr/>
  </property>
  <property fmtid="{D5CDD505-2E9C-101B-9397-08002B2CF9AE}" pid="7" name="Staff Category">
    <vt:lpwstr/>
  </property>
  <property fmtid="{D5CDD505-2E9C-101B-9397-08002B2CF9AE}" pid="8" name="Exam Board">
    <vt:lpwstr/>
  </property>
  <property fmtid="{D5CDD505-2E9C-101B-9397-08002B2CF9AE}" pid="9" name="Exam_x0020_Board">
    <vt:lpwstr/>
  </property>
  <property fmtid="{D5CDD505-2E9C-101B-9397-08002B2CF9AE}" pid="10" name="Staff_x0020_Category">
    <vt:lpwstr/>
  </property>
</Properties>
</file>