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1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1ECD7-2952-2026-7085-7A38D4EF9FB7}" v="350" dt="2025-01-30T12:55:42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tkin" userId="S::adam.watkin@utcleeds.co.uk::367a0140-5d2d-41f2-baad-61c34010bc9d" providerId="AD" clId="Web-{6551ECD7-2952-2026-7085-7A38D4EF9FB7}"/>
    <pc:docChg chg="addSld delSld modSld addMainMaster delMainMaster">
      <pc:chgData name="Adam Watkin" userId="S::adam.watkin@utcleeds.co.uk::367a0140-5d2d-41f2-baad-61c34010bc9d" providerId="AD" clId="Web-{6551ECD7-2952-2026-7085-7A38D4EF9FB7}" dt="2025-01-30T12:55:42.584" v="332"/>
      <pc:docMkLst>
        <pc:docMk/>
      </pc:docMkLst>
      <pc:sldChg chg="modSp mod modClrScheme chgLayout">
        <pc:chgData name="Adam Watkin" userId="S::adam.watkin@utcleeds.co.uk::367a0140-5d2d-41f2-baad-61c34010bc9d" providerId="AD" clId="Web-{6551ECD7-2952-2026-7085-7A38D4EF9FB7}" dt="2025-01-30T12:40:33.788" v="16"/>
        <pc:sldMkLst>
          <pc:docMk/>
          <pc:sldMk cId="109857222" sldId="256"/>
        </pc:sldMkLst>
        <pc:spChg chg="mod ord">
          <ac:chgData name="Adam Watkin" userId="S::adam.watkin@utcleeds.co.uk::367a0140-5d2d-41f2-baad-61c34010bc9d" providerId="AD" clId="Web-{6551ECD7-2952-2026-7085-7A38D4EF9FB7}" dt="2025-01-30T12:40:33.788" v="1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dam Watkin" userId="S::adam.watkin@utcleeds.co.uk::367a0140-5d2d-41f2-baad-61c34010bc9d" providerId="AD" clId="Web-{6551ECD7-2952-2026-7085-7A38D4EF9FB7}" dt="2025-01-30T12:40:33.788" v="16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dam Watkin" userId="S::adam.watkin@utcleeds.co.uk::367a0140-5d2d-41f2-baad-61c34010bc9d" providerId="AD" clId="Web-{6551ECD7-2952-2026-7085-7A38D4EF9FB7}" dt="2025-01-30T12:44:02.834" v="79" actId="20577"/>
        <pc:sldMkLst>
          <pc:docMk/>
          <pc:sldMk cId="1539292747" sldId="257"/>
        </pc:sldMkLst>
        <pc:spChg chg="mod">
          <ac:chgData name="Adam Watkin" userId="S::adam.watkin@utcleeds.co.uk::367a0140-5d2d-41f2-baad-61c34010bc9d" providerId="AD" clId="Web-{6551ECD7-2952-2026-7085-7A38D4EF9FB7}" dt="2025-01-30T12:42:44.656" v="29" actId="20577"/>
          <ac:spMkLst>
            <pc:docMk/>
            <pc:sldMk cId="1539292747" sldId="257"/>
            <ac:spMk id="2" creationId="{A85A42A5-7E26-2FAB-1922-ACE22F0AFA90}"/>
          </ac:spMkLst>
        </pc:spChg>
        <pc:spChg chg="mod">
          <ac:chgData name="Adam Watkin" userId="S::adam.watkin@utcleeds.co.uk::367a0140-5d2d-41f2-baad-61c34010bc9d" providerId="AD" clId="Web-{6551ECD7-2952-2026-7085-7A38D4EF9FB7}" dt="2025-01-30T12:44:02.834" v="79" actId="20577"/>
          <ac:spMkLst>
            <pc:docMk/>
            <pc:sldMk cId="1539292747" sldId="257"/>
            <ac:spMk id="3" creationId="{236A3B0F-8EBF-8BE2-FCDE-C6B5CB4AC954}"/>
          </ac:spMkLst>
        </pc:spChg>
      </pc:sldChg>
      <pc:sldChg chg="addSp modSp new">
        <pc:chgData name="Adam Watkin" userId="S::adam.watkin@utcleeds.co.uk::367a0140-5d2d-41f2-baad-61c34010bc9d" providerId="AD" clId="Web-{6551ECD7-2952-2026-7085-7A38D4EF9FB7}" dt="2025-01-30T12:47:21.222" v="138" actId="14100"/>
        <pc:sldMkLst>
          <pc:docMk/>
          <pc:sldMk cId="1825532479" sldId="258"/>
        </pc:sldMkLst>
        <pc:spChg chg="mod">
          <ac:chgData name="Adam Watkin" userId="S::adam.watkin@utcleeds.co.uk::367a0140-5d2d-41f2-baad-61c34010bc9d" providerId="AD" clId="Web-{6551ECD7-2952-2026-7085-7A38D4EF9FB7}" dt="2025-01-30T12:44:39.555" v="85" actId="20577"/>
          <ac:spMkLst>
            <pc:docMk/>
            <pc:sldMk cId="1825532479" sldId="258"/>
            <ac:spMk id="2" creationId="{AA0044F7-A260-AD40-9783-9317E15E376D}"/>
          </ac:spMkLst>
        </pc:spChg>
        <pc:spChg chg="mod">
          <ac:chgData name="Adam Watkin" userId="S::adam.watkin@utcleeds.co.uk::367a0140-5d2d-41f2-baad-61c34010bc9d" providerId="AD" clId="Web-{6551ECD7-2952-2026-7085-7A38D4EF9FB7}" dt="2025-01-30T12:47:03.330" v="133" actId="20577"/>
          <ac:spMkLst>
            <pc:docMk/>
            <pc:sldMk cId="1825532479" sldId="258"/>
            <ac:spMk id="3" creationId="{1A67B37A-89EA-A720-5E4F-1EF5AD7F9333}"/>
          </ac:spMkLst>
        </pc:spChg>
        <pc:picChg chg="add mod">
          <ac:chgData name="Adam Watkin" userId="S::adam.watkin@utcleeds.co.uk::367a0140-5d2d-41f2-baad-61c34010bc9d" providerId="AD" clId="Web-{6551ECD7-2952-2026-7085-7A38D4EF9FB7}" dt="2025-01-30T12:44:44.821" v="88" actId="1076"/>
          <ac:picMkLst>
            <pc:docMk/>
            <pc:sldMk cId="1825532479" sldId="258"/>
            <ac:picMk id="4" creationId="{9709C23F-1983-95AA-EFFC-93F058EEC404}"/>
          </ac:picMkLst>
        </pc:picChg>
        <pc:cxnChg chg="add mod">
          <ac:chgData name="Adam Watkin" userId="S::adam.watkin@utcleeds.co.uk::367a0140-5d2d-41f2-baad-61c34010bc9d" providerId="AD" clId="Web-{6551ECD7-2952-2026-7085-7A38D4EF9FB7}" dt="2025-01-30T12:47:13.518" v="135"/>
          <ac:cxnSpMkLst>
            <pc:docMk/>
            <pc:sldMk cId="1825532479" sldId="258"/>
            <ac:cxnSpMk id="5" creationId="{839BD208-FB5E-F205-3D46-E278519041EC}"/>
          </ac:cxnSpMkLst>
        </pc:cxnChg>
        <pc:cxnChg chg="add mod">
          <ac:chgData name="Adam Watkin" userId="S::adam.watkin@utcleeds.co.uk::367a0140-5d2d-41f2-baad-61c34010bc9d" providerId="AD" clId="Web-{6551ECD7-2952-2026-7085-7A38D4EF9FB7}" dt="2025-01-30T12:47:21.222" v="138" actId="14100"/>
          <ac:cxnSpMkLst>
            <pc:docMk/>
            <pc:sldMk cId="1825532479" sldId="258"/>
            <ac:cxnSpMk id="6" creationId="{437AEB70-0D0A-B818-E710-392929254CA7}"/>
          </ac:cxnSpMkLst>
        </pc:cxnChg>
      </pc:sldChg>
      <pc:sldChg chg="addSp modSp new">
        <pc:chgData name="Adam Watkin" userId="S::adam.watkin@utcleeds.co.uk::367a0140-5d2d-41f2-baad-61c34010bc9d" providerId="AD" clId="Web-{6551ECD7-2952-2026-7085-7A38D4EF9FB7}" dt="2025-01-30T12:48:53.463" v="154" actId="14100"/>
        <pc:sldMkLst>
          <pc:docMk/>
          <pc:sldMk cId="614785346" sldId="259"/>
        </pc:sldMkLst>
        <pc:spChg chg="mod">
          <ac:chgData name="Adam Watkin" userId="S::adam.watkin@utcleeds.co.uk::367a0140-5d2d-41f2-baad-61c34010bc9d" providerId="AD" clId="Web-{6551ECD7-2952-2026-7085-7A38D4EF9FB7}" dt="2025-01-30T12:48:23.320" v="144" actId="20577"/>
          <ac:spMkLst>
            <pc:docMk/>
            <pc:sldMk cId="614785346" sldId="259"/>
            <ac:spMk id="2" creationId="{E92A359B-F0D1-647D-1559-ADABAD4DE936}"/>
          </ac:spMkLst>
        </pc:spChg>
        <pc:spChg chg="mod">
          <ac:chgData name="Adam Watkin" userId="S::adam.watkin@utcleeds.co.uk::367a0140-5d2d-41f2-baad-61c34010bc9d" providerId="AD" clId="Web-{6551ECD7-2952-2026-7085-7A38D4EF9FB7}" dt="2025-01-30T12:48:32.180" v="151" actId="20577"/>
          <ac:spMkLst>
            <pc:docMk/>
            <pc:sldMk cId="614785346" sldId="259"/>
            <ac:spMk id="3" creationId="{5B33BFAB-FDE4-5903-25C2-6946F2F9BB15}"/>
          </ac:spMkLst>
        </pc:spChg>
        <pc:picChg chg="add mod">
          <ac:chgData name="Adam Watkin" userId="S::adam.watkin@utcleeds.co.uk::367a0140-5d2d-41f2-baad-61c34010bc9d" providerId="AD" clId="Web-{6551ECD7-2952-2026-7085-7A38D4EF9FB7}" dt="2025-01-30T12:48:37.383" v="152" actId="1076"/>
          <ac:picMkLst>
            <pc:docMk/>
            <pc:sldMk cId="614785346" sldId="259"/>
            <ac:picMk id="4" creationId="{3FFA907B-9430-E73D-9A4B-7A7FE96175B9}"/>
          </ac:picMkLst>
        </pc:picChg>
        <pc:cxnChg chg="add mod">
          <ac:chgData name="Adam Watkin" userId="S::adam.watkin@utcleeds.co.uk::367a0140-5d2d-41f2-baad-61c34010bc9d" providerId="AD" clId="Web-{6551ECD7-2952-2026-7085-7A38D4EF9FB7}" dt="2025-01-30T12:48:53.463" v="154" actId="14100"/>
          <ac:cxnSpMkLst>
            <pc:docMk/>
            <pc:sldMk cId="614785346" sldId="259"/>
            <ac:cxnSpMk id="6" creationId="{861CA7CE-0B30-D562-82F2-B1450C5EC764}"/>
          </ac:cxnSpMkLst>
        </pc:cxnChg>
      </pc:sldChg>
      <pc:sldChg chg="addSp modSp new">
        <pc:chgData name="Adam Watkin" userId="S::adam.watkin@utcleeds.co.uk::367a0140-5d2d-41f2-baad-61c34010bc9d" providerId="AD" clId="Web-{6551ECD7-2952-2026-7085-7A38D4EF9FB7}" dt="2025-01-30T12:54:09.297" v="256" actId="20577"/>
        <pc:sldMkLst>
          <pc:docMk/>
          <pc:sldMk cId="2105539166" sldId="260"/>
        </pc:sldMkLst>
        <pc:spChg chg="mod">
          <ac:chgData name="Adam Watkin" userId="S::adam.watkin@utcleeds.co.uk::367a0140-5d2d-41f2-baad-61c34010bc9d" providerId="AD" clId="Web-{6551ECD7-2952-2026-7085-7A38D4EF9FB7}" dt="2025-01-30T12:49:26.121" v="165" actId="20577"/>
          <ac:spMkLst>
            <pc:docMk/>
            <pc:sldMk cId="2105539166" sldId="260"/>
            <ac:spMk id="2" creationId="{80E0466B-E05E-115C-5A5A-07EF548A82F2}"/>
          </ac:spMkLst>
        </pc:spChg>
        <pc:spChg chg="mod">
          <ac:chgData name="Adam Watkin" userId="S::adam.watkin@utcleeds.co.uk::367a0140-5d2d-41f2-baad-61c34010bc9d" providerId="AD" clId="Web-{6551ECD7-2952-2026-7085-7A38D4EF9FB7}" dt="2025-01-30T12:54:09.297" v="256" actId="20577"/>
          <ac:spMkLst>
            <pc:docMk/>
            <pc:sldMk cId="2105539166" sldId="260"/>
            <ac:spMk id="3" creationId="{E8DF6112-7BA2-492F-1AE0-449E338DA77F}"/>
          </ac:spMkLst>
        </pc:spChg>
        <pc:picChg chg="add mod">
          <ac:chgData name="Adam Watkin" userId="S::adam.watkin@utcleeds.co.uk::367a0140-5d2d-41f2-baad-61c34010bc9d" providerId="AD" clId="Web-{6551ECD7-2952-2026-7085-7A38D4EF9FB7}" dt="2025-01-30T12:49:30.934" v="169" actId="1076"/>
          <ac:picMkLst>
            <pc:docMk/>
            <pc:sldMk cId="2105539166" sldId="260"/>
            <ac:picMk id="4" creationId="{C492719C-B23E-20BC-B909-2C06D9A3EDF7}"/>
          </ac:picMkLst>
        </pc:picChg>
        <pc:cxnChg chg="add mod">
          <ac:chgData name="Adam Watkin" userId="S::adam.watkin@utcleeds.co.uk::367a0140-5d2d-41f2-baad-61c34010bc9d" providerId="AD" clId="Web-{6551ECD7-2952-2026-7085-7A38D4EF9FB7}" dt="2025-01-30T12:50:49.455" v="233" actId="14100"/>
          <ac:cxnSpMkLst>
            <pc:docMk/>
            <pc:sldMk cId="2105539166" sldId="260"/>
            <ac:cxnSpMk id="6" creationId="{7834CE4C-6FE7-0CAB-66B3-FA110731A5D2}"/>
          </ac:cxnSpMkLst>
        </pc:cxnChg>
      </pc:sldChg>
      <pc:sldChg chg="modSp new">
        <pc:chgData name="Adam Watkin" userId="S::adam.watkin@utcleeds.co.uk::367a0140-5d2d-41f2-baad-61c34010bc9d" providerId="AD" clId="Web-{6551ECD7-2952-2026-7085-7A38D4EF9FB7}" dt="2025-01-30T12:55:39.600" v="330" actId="20577"/>
        <pc:sldMkLst>
          <pc:docMk/>
          <pc:sldMk cId="2150703872" sldId="261"/>
        </pc:sldMkLst>
        <pc:spChg chg="mod">
          <ac:chgData name="Adam Watkin" userId="S::adam.watkin@utcleeds.co.uk::367a0140-5d2d-41f2-baad-61c34010bc9d" providerId="AD" clId="Web-{6551ECD7-2952-2026-7085-7A38D4EF9FB7}" dt="2025-01-30T12:54:23.235" v="269" actId="20577"/>
          <ac:spMkLst>
            <pc:docMk/>
            <pc:sldMk cId="2150703872" sldId="261"/>
            <ac:spMk id="2" creationId="{6C8C6E9D-339F-8944-50E5-2B7250635A39}"/>
          </ac:spMkLst>
        </pc:spChg>
        <pc:spChg chg="mod">
          <ac:chgData name="Adam Watkin" userId="S::adam.watkin@utcleeds.co.uk::367a0140-5d2d-41f2-baad-61c34010bc9d" providerId="AD" clId="Web-{6551ECD7-2952-2026-7085-7A38D4EF9FB7}" dt="2025-01-30T12:55:39.600" v="330" actId="20577"/>
          <ac:spMkLst>
            <pc:docMk/>
            <pc:sldMk cId="2150703872" sldId="261"/>
            <ac:spMk id="3" creationId="{28FF79CD-B257-A5D7-A64D-0A7C6A560762}"/>
          </ac:spMkLst>
        </pc:spChg>
      </pc:sldChg>
      <pc:sldChg chg="new del">
        <pc:chgData name="Adam Watkin" userId="S::adam.watkin@utcleeds.co.uk::367a0140-5d2d-41f2-baad-61c34010bc9d" providerId="AD" clId="Web-{6551ECD7-2952-2026-7085-7A38D4EF9FB7}" dt="2025-01-30T12:55:42.584" v="332"/>
        <pc:sldMkLst>
          <pc:docMk/>
          <pc:sldMk cId="3214692170" sldId="262"/>
        </pc:sldMkLst>
      </pc:sldChg>
      <pc:sldMasterChg chg="del delSldLayout">
        <pc:chgData name="Adam Watkin" userId="S::adam.watkin@utcleeds.co.uk::367a0140-5d2d-41f2-baad-61c34010bc9d" providerId="AD" clId="Web-{6551ECD7-2952-2026-7085-7A38D4EF9FB7}" dt="2025-01-30T12:40:33.788" v="16"/>
        <pc:sldMasterMkLst>
          <pc:docMk/>
          <pc:sldMasterMk cId="2460954070" sldId="2147483660"/>
        </pc:sldMasterMkLst>
        <pc:sldLayoutChg chg="del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dam Watkin" userId="S::adam.watkin@utcleeds.co.uk::367a0140-5d2d-41f2-baad-61c34010bc9d" providerId="AD" clId="Web-{6551ECD7-2952-2026-7085-7A38D4EF9FB7}" dt="2025-01-30T12:40:33.788" v="16"/>
        <pc:sldMasterMkLst>
          <pc:docMk/>
          <pc:sldMasterMk cId="1149303387" sldId="2147483672"/>
        </pc:sldMasterMkLst>
        <pc:sldLayoutChg chg="add mod replId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1149303387" sldId="2147483672"/>
            <pc:sldLayoutMk cId="3019400295" sldId="2147483673"/>
          </pc:sldLayoutMkLst>
        </pc:sldLayoutChg>
        <pc:sldLayoutChg chg="add mod replId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1149303387" sldId="2147483672"/>
            <pc:sldLayoutMk cId="3609687263" sldId="2147483674"/>
          </pc:sldLayoutMkLst>
        </pc:sldLayoutChg>
        <pc:sldLayoutChg chg="add mod replId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1149303387" sldId="2147483672"/>
            <pc:sldLayoutMk cId="3117067765" sldId="2147483675"/>
          </pc:sldLayoutMkLst>
        </pc:sldLayoutChg>
        <pc:sldLayoutChg chg="add mod replId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1149303387" sldId="2147483672"/>
            <pc:sldLayoutMk cId="2881580961" sldId="2147483676"/>
          </pc:sldLayoutMkLst>
        </pc:sldLayoutChg>
        <pc:sldLayoutChg chg="add mod replId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1149303387" sldId="2147483672"/>
            <pc:sldLayoutMk cId="3982398834" sldId="2147483677"/>
          </pc:sldLayoutMkLst>
        </pc:sldLayoutChg>
        <pc:sldLayoutChg chg="add mod replId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1149303387" sldId="2147483672"/>
            <pc:sldLayoutMk cId="1123417947" sldId="2147483678"/>
          </pc:sldLayoutMkLst>
        </pc:sldLayoutChg>
        <pc:sldLayoutChg chg="add mod replId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1149303387" sldId="2147483672"/>
            <pc:sldLayoutMk cId="716553376" sldId="2147483679"/>
          </pc:sldLayoutMkLst>
        </pc:sldLayoutChg>
        <pc:sldLayoutChg chg="add mod replId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1149303387" sldId="2147483672"/>
            <pc:sldLayoutMk cId="3711859377" sldId="2147483680"/>
          </pc:sldLayoutMkLst>
        </pc:sldLayoutChg>
        <pc:sldLayoutChg chg="add mod replId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1149303387" sldId="2147483672"/>
            <pc:sldLayoutMk cId="3358873833" sldId="2147483681"/>
          </pc:sldLayoutMkLst>
        </pc:sldLayoutChg>
        <pc:sldLayoutChg chg="add mod replId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1149303387" sldId="2147483672"/>
            <pc:sldLayoutMk cId="245258778" sldId="2147483682"/>
          </pc:sldLayoutMkLst>
        </pc:sldLayoutChg>
        <pc:sldLayoutChg chg="add mod replId">
          <pc:chgData name="Adam Watkin" userId="S::adam.watkin@utcleeds.co.uk::367a0140-5d2d-41f2-baad-61c34010bc9d" providerId="AD" clId="Web-{6551ECD7-2952-2026-7085-7A38D4EF9FB7}" dt="2025-01-30T12:40:33.788" v="16"/>
          <pc:sldLayoutMkLst>
            <pc:docMk/>
            <pc:sldMasterMk cId="1149303387" sldId="2147483672"/>
            <pc:sldLayoutMk cId="4173474386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0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7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8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6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8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9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1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5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5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7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03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PHPMyadmin</a:t>
            </a:r>
            <a:r>
              <a:rPr lang="en-US" dirty="0"/>
              <a:t> – User and linked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Guide 04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6E9D-339F-8944-50E5-2B725063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user and linked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79CD-B257-A5D7-A64D-0A7C6A56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Should never use root to access database and admin from a website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create a user and a database linked for security, root is too powerful.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0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42A5-7E26-2FAB-1922-ACE22F0A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3B0F-8EBF-8BE2-FCDE-C6B5CB4A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See Guide 03 on staring </a:t>
            </a:r>
            <a:r>
              <a:rPr lang="en-US" dirty="0" err="1"/>
              <a:t>Laragon</a:t>
            </a:r>
            <a:r>
              <a:rPr lang="en-US" dirty="0"/>
              <a:t>, its services and opening PhpMyAdmin</a:t>
            </a:r>
          </a:p>
          <a:p>
            <a:endParaRPr lang="en-US" dirty="0"/>
          </a:p>
          <a:p>
            <a:r>
              <a:rPr lang="en-US" dirty="0"/>
              <a:t>Login as root (username root, no password)</a:t>
            </a:r>
          </a:p>
        </p:txBody>
      </p:sp>
    </p:spTree>
    <p:extLst>
      <p:ext uri="{BB962C8B-B14F-4D97-AF65-F5344CB8AC3E}">
        <p14:creationId xmlns:p14="http://schemas.microsoft.com/office/powerpoint/2010/main" val="153929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44F7-A260-AD40-9783-9317E15E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B37A-89EA-A720-5E4F-1EF5AD7F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Ensure you are "home"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ensure you are full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Click "user accounts"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09C23F-1983-95AA-EFFC-93F058EE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883" y="1519238"/>
            <a:ext cx="6248400" cy="38195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9BD208-FB5E-F205-3D46-E278519041EC}"/>
              </a:ext>
            </a:extLst>
          </p:cNvPr>
          <p:cNvCxnSpPr/>
          <p:nvPr/>
        </p:nvCxnSpPr>
        <p:spPr>
          <a:xfrm>
            <a:off x="4931833" y="2074333"/>
            <a:ext cx="804333" cy="17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7AEB70-0D0A-B818-E710-392929254CA7}"/>
              </a:ext>
            </a:extLst>
          </p:cNvPr>
          <p:cNvCxnSpPr>
            <a:cxnSpLocks/>
          </p:cNvCxnSpPr>
          <p:nvPr/>
        </p:nvCxnSpPr>
        <p:spPr>
          <a:xfrm flipV="1">
            <a:off x="4677832" y="2296582"/>
            <a:ext cx="5714999" cy="1830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3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359B-F0D1-647D-1559-ADABAD4D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BFAB-FDE4-5903-25C2-6946F2F9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"add user account"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FA907B-9430-E73D-9A4B-7A7FE9617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842" y="1082147"/>
            <a:ext cx="4819650" cy="50958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1CA7CE-0B30-D562-82F2-B1450C5EC764}"/>
              </a:ext>
            </a:extLst>
          </p:cNvPr>
          <p:cNvCxnSpPr/>
          <p:nvPr/>
        </p:nvCxnSpPr>
        <p:spPr>
          <a:xfrm>
            <a:off x="4931833" y="2074333"/>
            <a:ext cx="3376083" cy="3778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78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466B-E05E-115C-5A5A-07EF548A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out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6112-7BA2-492F-1AE0-449E338DA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91934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Fill out details for </a:t>
            </a:r>
            <a:br>
              <a:rPr lang="en-US" dirty="0"/>
            </a:br>
            <a:r>
              <a:rPr lang="en-US" dirty="0"/>
              <a:t>new user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IMPORTANT</a:t>
            </a:r>
            <a:endParaRPr lang="en-US"/>
          </a:p>
          <a:p>
            <a:pPr>
              <a:buAutoNum type="arabicPeriod"/>
            </a:pPr>
            <a:r>
              <a:rPr lang="en-US" dirty="0"/>
              <a:t> Click here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    IMPORTANT</a:t>
            </a:r>
            <a:endParaRPr lang="en-US" dirty="0">
              <a:solidFill>
                <a:srgbClr val="FFFFFF"/>
              </a:solidFill>
            </a:endParaRPr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r>
              <a:rPr lang="en-US" dirty="0"/>
              <a:t>Scroll to the bottom, click "go"</a:t>
            </a:r>
            <a:br>
              <a:rPr lang="en-US" dirty="0"/>
            </a:br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92719C-B23E-20BC-B909-2C06D9A3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71" y="1205970"/>
            <a:ext cx="7972425" cy="56102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34CE4C-6FE7-0CAB-66B3-FA110731A5D2}"/>
              </a:ext>
            </a:extLst>
          </p:cNvPr>
          <p:cNvCxnSpPr/>
          <p:nvPr/>
        </p:nvCxnSpPr>
        <p:spPr>
          <a:xfrm>
            <a:off x="2889250" y="3799416"/>
            <a:ext cx="3672416" cy="2434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3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7A0779FAD544C9159E1CE3C4D4EBA" ma:contentTypeVersion="27" ma:contentTypeDescription="Create a new document." ma:contentTypeScope="" ma:versionID="d3a5c276afde6802ecfa4a38c63a3a13">
  <xsd:schema xmlns:xsd="http://www.w3.org/2001/XMLSchema" xmlns:xs="http://www.w3.org/2001/XMLSchema" xmlns:p="http://schemas.microsoft.com/office/2006/metadata/properties" xmlns:ns2="a04d4b19-f621-4c3c-bc2e-e56ad8b8266c" xmlns:ns3="cd186e81-9251-4aad-9103-4c6d14f9fcfa" targetNamespace="http://schemas.microsoft.com/office/2006/metadata/properties" ma:root="true" ma:fieldsID="5f597e0cd352366ea2aa59e07ed3e7bb" ns2:_="" ns3:_="">
    <xsd:import namespace="a04d4b19-f621-4c3c-bc2e-e56ad8b8266c"/>
    <xsd:import namespace="cd186e81-9251-4aad-9103-4c6d14f9fcfa"/>
    <xsd:element name="properties">
      <xsd:complexType>
        <xsd:sequence>
          <xsd:element name="documentManagement">
            <xsd:complexType>
              <xsd:all>
                <xsd:element ref="ns2:mcb57dbb60604ce6a1cb56bc7737ae97" minOccurs="0"/>
                <xsd:element ref="ns2:TaxCatchAll" minOccurs="0"/>
                <xsd:element ref="ns2:k3d49de15793479bb679f9814d141fa3" minOccurs="0"/>
                <xsd:element ref="ns2:a90ffa40902743bb99d67678a74fff05" minOccurs="0"/>
                <xsd:element ref="ns2:b3f45adbdd2a47258628f32c9c148486" minOccurs="0"/>
                <xsd:element ref="ns2:nb57963f19db43999fe03d95719ba5d2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d4b19-f621-4c3c-bc2e-e56ad8b8266c" elementFormDefault="qualified">
    <xsd:import namespace="http://schemas.microsoft.com/office/2006/documentManagement/types"/>
    <xsd:import namespace="http://schemas.microsoft.com/office/infopath/2007/PartnerControls"/>
    <xsd:element name="mcb57dbb60604ce6a1cb56bc7737ae97" ma:index="9" nillable="true" ma:taxonomy="true" ma:internalName="mcb57dbb60604ce6a1cb56bc7737ae97" ma:taxonomyFieldName="Topic" ma:displayName="Topic" ma:fieldId="{6cb57dbb-6060-4ce6-a1cb-56bc7737ae97}" ma:sspId="d1e1aebe-9980-4bd8-bca9-3cd8b19c1a26" ma:termSetId="71e609f5-4776-43e8-8bfd-5da4a1b1d2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7978799-9331-4147-b6f4-65d46b2e75e0}" ma:internalName="TaxCatchAll" ma:showField="CatchAllData" ma:web="a04d4b19-f621-4c3c-bc2e-e56ad8b82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3d49de15793479bb679f9814d141fa3" ma:index="12" nillable="true" ma:taxonomy="true" ma:internalName="k3d49de15793479bb679f9814d141fa3" ma:taxonomyFieldName="Staff_x0020_Category" ma:displayName="Staff Category" ma:fieldId="{43d49de1-5793-479b-b679-f9814d141fa3}" ma:sspId="d1e1aebe-9980-4bd8-bca9-3cd8b19c1a26" ma:termSetId="b28c59de-b269-4eb6-b684-5451c1ded0f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90ffa40902743bb99d67678a74fff05" ma:index="14" nillable="true" ma:taxonomy="true" ma:internalName="a90ffa40902743bb99d67678a74fff05" ma:taxonomyFieldName="Exam_x0020_Board" ma:displayName="Exam Board" ma:fieldId="{a90ffa40-9027-43bb-99d6-7678a74fff05}" ma:sspId="d1e1aebe-9980-4bd8-bca9-3cd8b19c1a26" ma:termSetId="e02c9b1f-1fde-4376-8025-8fa9567ac8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f45adbdd2a47258628f32c9c148486" ma:index="16" nillable="true" ma:taxonomy="true" ma:internalName="b3f45adbdd2a47258628f32c9c148486" ma:taxonomyFieldName="Week" ma:displayName="Week" ma:fieldId="{b3f45adb-dd2a-4725-8628-f32c9c148486}" ma:sspId="d1e1aebe-9980-4bd8-bca9-3cd8b19c1a26" ma:termSetId="831d8c1a-a70e-4f31-aebe-526f4506a9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b57963f19db43999fe03d95719ba5d2" ma:index="18" nillable="true" ma:taxonomy="true" ma:internalName="nb57963f19db43999fe03d95719ba5d2" ma:taxonomyFieldName="Term" ma:displayName="Term" ma:fieldId="{7b57963f-19db-4399-9fe0-3d95719ba5d2}" ma:sspId="d1e1aebe-9980-4bd8-bca9-3cd8b19c1a26" ma:termSetId="9a8ac47f-3a28-4f5d-ac1e-a09b65b556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T-level Digital" ma:internalName="Curriculum_x0020_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86e81-9251-4aad-9103-4c6d14f9f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d1e1aebe-9980-4bd8-bca9-3cd8b19c1a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3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iculumSubject xmlns="a04d4b19-f621-4c3c-bc2e-e56ad8b8266c">T-level Digital</CurriculumSubject>
    <a90ffa40902743bb99d67678a74fff05 xmlns="a04d4b19-f621-4c3c-bc2e-e56ad8b8266c">
      <Terms xmlns="http://schemas.microsoft.com/office/infopath/2007/PartnerControls"/>
    </a90ffa40902743bb99d67678a74fff05>
    <nb57963f19db43999fe03d95719ba5d2 xmlns="a04d4b19-f621-4c3c-bc2e-e56ad8b8266c">
      <Terms xmlns="http://schemas.microsoft.com/office/infopath/2007/PartnerControls"/>
    </nb57963f19db43999fe03d95719ba5d2>
    <Year xmlns="a04d4b19-f621-4c3c-bc2e-e56ad8b8266c" xsi:nil="true"/>
    <KeyStage xmlns="a04d4b19-f621-4c3c-bc2e-e56ad8b8266c" xsi:nil="true"/>
    <PersonalIdentificationData xmlns="a04d4b19-f621-4c3c-bc2e-e56ad8b8266c" xsi:nil="true"/>
    <TaxCatchAll xmlns="a04d4b19-f621-4c3c-bc2e-e56ad8b8266c" xsi:nil="true"/>
    <k3d49de15793479bb679f9814d141fa3 xmlns="a04d4b19-f621-4c3c-bc2e-e56ad8b8266c">
      <Terms xmlns="http://schemas.microsoft.com/office/infopath/2007/PartnerControls"/>
    </k3d49de15793479bb679f9814d141fa3>
    <lcf76f155ced4ddcb4097134ff3c332f xmlns="cd186e81-9251-4aad-9103-4c6d14f9fcfa">
      <Terms xmlns="http://schemas.microsoft.com/office/infopath/2007/PartnerControls"/>
    </lcf76f155ced4ddcb4097134ff3c332f>
    <Lesson xmlns="a04d4b19-f621-4c3c-bc2e-e56ad8b8266c" xsi:nil="true"/>
    <CustomTags xmlns="a04d4b19-f621-4c3c-bc2e-e56ad8b8266c" xsi:nil="true"/>
    <mcb57dbb60604ce6a1cb56bc7737ae97 xmlns="a04d4b19-f621-4c3c-bc2e-e56ad8b8266c">
      <Terms xmlns="http://schemas.microsoft.com/office/infopath/2007/PartnerControls"/>
    </mcb57dbb60604ce6a1cb56bc7737ae97>
    <b3f45adbdd2a47258628f32c9c148486 xmlns="a04d4b19-f621-4c3c-bc2e-e56ad8b8266c">
      <Terms xmlns="http://schemas.microsoft.com/office/infopath/2007/PartnerControls"/>
    </b3f45adbdd2a47258628f32c9c148486>
  </documentManagement>
</p:properties>
</file>

<file path=customXml/itemProps1.xml><?xml version="1.0" encoding="utf-8"?>
<ds:datastoreItem xmlns:ds="http://schemas.openxmlformats.org/officeDocument/2006/customXml" ds:itemID="{91C90CDF-C091-408E-8CD9-AAEA5E7E94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d4b19-f621-4c3c-bc2e-e56ad8b8266c"/>
    <ds:schemaRef ds:uri="cd186e81-9251-4aad-9103-4c6d14f9f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0919A2-4890-442C-A1AE-46CB627356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36E034-2B81-4106-AC37-2FE8630FCD41}">
  <ds:schemaRefs>
    <ds:schemaRef ds:uri="http://schemas.microsoft.com/office/2006/metadata/properties"/>
    <ds:schemaRef ds:uri="http://schemas.microsoft.com/office/infopath/2007/PartnerControls"/>
    <ds:schemaRef ds:uri="a04d4b19-f621-4c3c-bc2e-e56ad8b8266c"/>
    <ds:schemaRef ds:uri="cd186e81-9251-4aad-9103-4c6d14f9fc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PHPMyadmin – User and linked database</vt:lpstr>
      <vt:lpstr>Importance of user and linked database</vt:lpstr>
      <vt:lpstr>Starting up </vt:lpstr>
      <vt:lpstr>User accounts</vt:lpstr>
      <vt:lpstr>Add new user</vt:lpstr>
      <vt:lpstr>Fill out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59</cp:revision>
  <dcterms:created xsi:type="dcterms:W3CDTF">2025-01-30T12:39:57Z</dcterms:created>
  <dcterms:modified xsi:type="dcterms:W3CDTF">2025-01-30T12:55:43Z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0x0101008387A0779FAD544C9159E1CE3C4D4EBA</vt:lpwstr>
  </property>
  <property fmtid="{D5CDD505-2E9C-101B-9397-08002B2CF9AE}" pid="3" name="Staff Category">
    <vt:lpwstr/>
  </property>
  <property fmtid="{D5CDD505-2E9C-101B-9397-08002B2CF9AE}" pid="4" name="Topic">
    <vt:lpwstr/>
  </property>
  <property fmtid="{D5CDD505-2E9C-101B-9397-08002B2CF9AE}" pid="5" name="MediaServiceImageTags">
    <vt:lpwstr/>
  </property>
  <property fmtid="{D5CDD505-2E9C-101B-9397-08002B2CF9AE}" pid="6" name="Term">
    <vt:lpwstr/>
  </property>
  <property fmtid="{D5CDD505-2E9C-101B-9397-08002B2CF9AE}" pid="7" name="Week">
    <vt:lpwstr/>
  </property>
  <property fmtid="{D5CDD505-2E9C-101B-9397-08002B2CF9AE}" pid="8" name="Exam Board">
    <vt:lpwstr/>
  </property>
  <property fmtid="{D5CDD505-2E9C-101B-9397-08002B2CF9AE}" pid="9" name="Staff_x0020_Category">
    <vt:lpwstr/>
  </property>
  <property fmtid="{D5CDD505-2E9C-101B-9397-08002B2CF9AE}" pid="10" name="Exam_x0020_Board">
    <vt:lpwstr/>
  </property>
</Properties>
</file>