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DCB55-8EDE-55E4-CF3D-BAF33467441F}" v="607" dt="2025-01-30T14:31:3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7B6DCB55-8EDE-55E4-CF3D-BAF33467441F}"/>
    <pc:docChg chg="addSld modSld addMainMaster delMainMaster">
      <pc:chgData name="Adam Watkin" userId="S::adam.watkin@utcleeds.co.uk::367a0140-5d2d-41f2-baad-61c34010bc9d" providerId="AD" clId="Web-{7B6DCB55-8EDE-55E4-CF3D-BAF33467441F}" dt="2025-01-30T14:31:34.896" v="598" actId="20577"/>
      <pc:docMkLst>
        <pc:docMk/>
      </pc:docMkLst>
      <pc:sldChg chg="modSp mod modClrScheme chgLayout">
        <pc:chgData name="Adam Watkin" userId="S::adam.watkin@utcleeds.co.uk::367a0140-5d2d-41f2-baad-61c34010bc9d" providerId="AD" clId="Web-{7B6DCB55-8EDE-55E4-CF3D-BAF33467441F}" dt="2025-01-30T13:09:59.921" v="43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7B6DCB55-8EDE-55E4-CF3D-BAF33467441F}" dt="2025-01-30T13:09:59.921" v="4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7B6DCB55-8EDE-55E4-CF3D-BAF33467441F}" dt="2025-01-30T13:09:59.921" v="4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7B6DCB55-8EDE-55E4-CF3D-BAF33467441F}" dt="2025-01-30T14:03:07.137" v="137" actId="20577"/>
        <pc:sldMkLst>
          <pc:docMk/>
          <pc:sldMk cId="303305641" sldId="257"/>
        </pc:sldMkLst>
        <pc:spChg chg="mod">
          <ac:chgData name="Adam Watkin" userId="S::adam.watkin@utcleeds.co.uk::367a0140-5d2d-41f2-baad-61c34010bc9d" providerId="AD" clId="Web-{7B6DCB55-8EDE-55E4-CF3D-BAF33467441F}" dt="2025-01-30T13:55:04.717" v="50" actId="20577"/>
          <ac:spMkLst>
            <pc:docMk/>
            <pc:sldMk cId="303305641" sldId="257"/>
            <ac:spMk id="2" creationId="{F686E89F-9532-0749-D326-44501E5D2EA3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03:07.137" v="137" actId="20577"/>
          <ac:spMkLst>
            <pc:docMk/>
            <pc:sldMk cId="303305641" sldId="257"/>
            <ac:spMk id="3" creationId="{21E7743D-CA30-2DC9-C59B-3C0A30E35FA0}"/>
          </ac:spMkLst>
        </pc:spChg>
      </pc:sldChg>
      <pc:sldChg chg="addSp modSp new">
        <pc:chgData name="Adam Watkin" userId="S::adam.watkin@utcleeds.co.uk::367a0140-5d2d-41f2-baad-61c34010bc9d" providerId="AD" clId="Web-{7B6DCB55-8EDE-55E4-CF3D-BAF33467441F}" dt="2025-01-30T14:17:45.893" v="328" actId="14100"/>
        <pc:sldMkLst>
          <pc:docMk/>
          <pc:sldMk cId="2912356420" sldId="258"/>
        </pc:sldMkLst>
        <pc:spChg chg="mod">
          <ac:chgData name="Adam Watkin" userId="S::adam.watkin@utcleeds.co.uk::367a0140-5d2d-41f2-baad-61c34010bc9d" providerId="AD" clId="Web-{7B6DCB55-8EDE-55E4-CF3D-BAF33467441F}" dt="2025-01-30T14:03:13.950" v="145" actId="20577"/>
          <ac:spMkLst>
            <pc:docMk/>
            <pc:sldMk cId="2912356420" sldId="258"/>
            <ac:spMk id="2" creationId="{E4009188-14A9-D311-6044-8507C93F0641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17:33.689" v="325" actId="20577"/>
          <ac:spMkLst>
            <pc:docMk/>
            <pc:sldMk cId="2912356420" sldId="258"/>
            <ac:spMk id="3" creationId="{725B1F71-BC3B-9A69-F23B-1D545267FD92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04:31.798" v="149" actId="1076"/>
          <ac:picMkLst>
            <pc:docMk/>
            <pc:sldMk cId="2912356420" sldId="258"/>
            <ac:picMk id="4" creationId="{1CF8D469-E2F3-7FAB-77B8-A3B8F24D3B09}"/>
          </ac:picMkLst>
        </pc:picChg>
        <pc:cxnChg chg="add mod">
          <ac:chgData name="Adam Watkin" userId="S::adam.watkin@utcleeds.co.uk::367a0140-5d2d-41f2-baad-61c34010bc9d" providerId="AD" clId="Web-{7B6DCB55-8EDE-55E4-CF3D-BAF33467441F}" dt="2025-01-30T14:17:45.893" v="328" actId="14100"/>
          <ac:cxnSpMkLst>
            <pc:docMk/>
            <pc:sldMk cId="2912356420" sldId="258"/>
            <ac:cxnSpMk id="6" creationId="{EB720CE4-BE4A-E6F9-2461-6F6EFEFA9648}"/>
          </ac:cxnSpMkLst>
        </pc:cxnChg>
      </pc:sldChg>
      <pc:sldChg chg="addSp modSp new">
        <pc:chgData name="Adam Watkin" userId="S::adam.watkin@utcleeds.co.uk::367a0140-5d2d-41f2-baad-61c34010bc9d" providerId="AD" clId="Web-{7B6DCB55-8EDE-55E4-CF3D-BAF33467441F}" dt="2025-01-30T14:17:23.829" v="316" actId="20577"/>
        <pc:sldMkLst>
          <pc:docMk/>
          <pc:sldMk cId="1596745626" sldId="259"/>
        </pc:sldMkLst>
        <pc:spChg chg="mod">
          <ac:chgData name="Adam Watkin" userId="S::adam.watkin@utcleeds.co.uk::367a0140-5d2d-41f2-baad-61c34010bc9d" providerId="AD" clId="Web-{7B6DCB55-8EDE-55E4-CF3D-BAF33467441F}" dt="2025-01-30T14:16:49.014" v="300" actId="20577"/>
          <ac:spMkLst>
            <pc:docMk/>
            <pc:sldMk cId="1596745626" sldId="259"/>
            <ac:spMk id="2" creationId="{7DDF14AC-57F3-51C7-F3B7-734137228CC1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17:23.829" v="316" actId="20577"/>
          <ac:spMkLst>
            <pc:docMk/>
            <pc:sldMk cId="1596745626" sldId="259"/>
            <ac:spMk id="3" creationId="{27885475-E790-9A1A-F7CF-D956C91F67EA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05:27.505" v="190" actId="1076"/>
          <ac:picMkLst>
            <pc:docMk/>
            <pc:sldMk cId="1596745626" sldId="259"/>
            <ac:picMk id="4" creationId="{E9DD3336-AFC7-02EE-0D8A-D9DDCD3875D9}"/>
          </ac:picMkLst>
        </pc:picChg>
        <pc:cxnChg chg="add mod">
          <ac:chgData name="Adam Watkin" userId="S::adam.watkin@utcleeds.co.uk::367a0140-5d2d-41f2-baad-61c34010bc9d" providerId="AD" clId="Web-{7B6DCB55-8EDE-55E4-CF3D-BAF33467441F}" dt="2025-01-30T14:14:55.758" v="231"/>
          <ac:cxnSpMkLst>
            <pc:docMk/>
            <pc:sldMk cId="1596745626" sldId="259"/>
            <ac:cxnSpMk id="5" creationId="{DBD8D4B4-A0C8-AC09-6033-3C8C0C3B25E5}"/>
          </ac:cxnSpMkLst>
        </pc:cxnChg>
      </pc:sldChg>
      <pc:sldChg chg="addSp modSp new">
        <pc:chgData name="Adam Watkin" userId="S::adam.watkin@utcleeds.co.uk::367a0140-5d2d-41f2-baad-61c34010bc9d" providerId="AD" clId="Web-{7B6DCB55-8EDE-55E4-CF3D-BAF33467441F}" dt="2025-01-30T14:16:16.575" v="283" actId="14100"/>
        <pc:sldMkLst>
          <pc:docMk/>
          <pc:sldMk cId="2360213163" sldId="260"/>
        </pc:sldMkLst>
        <pc:spChg chg="mod">
          <ac:chgData name="Adam Watkin" userId="S::adam.watkin@utcleeds.co.uk::367a0140-5d2d-41f2-baad-61c34010bc9d" providerId="AD" clId="Web-{7B6DCB55-8EDE-55E4-CF3D-BAF33467441F}" dt="2025-01-30T14:15:10.555" v="242" actId="20577"/>
          <ac:spMkLst>
            <pc:docMk/>
            <pc:sldMk cId="2360213163" sldId="260"/>
            <ac:spMk id="2" creationId="{E5026658-CC2F-4A20-1350-542D68A78699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15:25.869" v="275" actId="20577"/>
          <ac:spMkLst>
            <pc:docMk/>
            <pc:sldMk cId="2360213163" sldId="260"/>
            <ac:spMk id="3" creationId="{6F38B4D5-0F07-0403-F51E-8C7D5AF2E812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15:58.777" v="277" actId="1076"/>
          <ac:picMkLst>
            <pc:docMk/>
            <pc:sldMk cId="2360213163" sldId="260"/>
            <ac:picMk id="4" creationId="{CB4C934F-9AFB-80C1-31D3-6D2FEA14DFF4}"/>
          </ac:picMkLst>
        </pc:picChg>
        <pc:cxnChg chg="add mod">
          <ac:chgData name="Adam Watkin" userId="S::adam.watkin@utcleeds.co.uk::367a0140-5d2d-41f2-baad-61c34010bc9d" providerId="AD" clId="Web-{7B6DCB55-8EDE-55E4-CF3D-BAF33467441F}" dt="2025-01-30T14:16:09.465" v="280" actId="14100"/>
          <ac:cxnSpMkLst>
            <pc:docMk/>
            <pc:sldMk cId="2360213163" sldId="260"/>
            <ac:cxnSpMk id="6" creationId="{251E2CEA-3E46-1E46-9B52-499FEF21DC80}"/>
          </ac:cxnSpMkLst>
        </pc:cxnChg>
        <pc:cxnChg chg="add mod">
          <ac:chgData name="Adam Watkin" userId="S::adam.watkin@utcleeds.co.uk::367a0140-5d2d-41f2-baad-61c34010bc9d" providerId="AD" clId="Web-{7B6DCB55-8EDE-55E4-CF3D-BAF33467441F}" dt="2025-01-30T14:16:16.575" v="283" actId="14100"/>
          <ac:cxnSpMkLst>
            <pc:docMk/>
            <pc:sldMk cId="2360213163" sldId="260"/>
            <ac:cxnSpMk id="7" creationId="{3DD489FC-E6CD-F20F-17F9-CF2EA75B69AC}"/>
          </ac:cxnSpMkLst>
        </pc:cxnChg>
      </pc:sldChg>
      <pc:sldChg chg="addSp modSp new">
        <pc:chgData name="Adam Watkin" userId="S::adam.watkin@utcleeds.co.uk::367a0140-5d2d-41f2-baad-61c34010bc9d" providerId="AD" clId="Web-{7B6DCB55-8EDE-55E4-CF3D-BAF33467441F}" dt="2025-01-30T14:20:12.339" v="372" actId="14100"/>
        <pc:sldMkLst>
          <pc:docMk/>
          <pc:sldMk cId="764736755" sldId="261"/>
        </pc:sldMkLst>
        <pc:spChg chg="mod">
          <ac:chgData name="Adam Watkin" userId="S::adam.watkin@utcleeds.co.uk::367a0140-5d2d-41f2-baad-61c34010bc9d" providerId="AD" clId="Web-{7B6DCB55-8EDE-55E4-CF3D-BAF33467441F}" dt="2025-01-30T14:19:38.884" v="346" actId="20577"/>
          <ac:spMkLst>
            <pc:docMk/>
            <pc:sldMk cId="764736755" sldId="261"/>
            <ac:spMk id="2" creationId="{18B6E31B-7D07-0092-BC0E-AA5E422B3A21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20:02.854" v="369" actId="20577"/>
          <ac:spMkLst>
            <pc:docMk/>
            <pc:sldMk cId="764736755" sldId="261"/>
            <ac:spMk id="3" creationId="{FEFFECD3-9A89-0742-A333-07BE02A344F7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19:51.275" v="351" actId="1076"/>
          <ac:picMkLst>
            <pc:docMk/>
            <pc:sldMk cId="764736755" sldId="261"/>
            <ac:picMk id="4" creationId="{B497F1A8-C986-CF2B-1FD7-68BD69CB7AD8}"/>
          </ac:picMkLst>
        </pc:picChg>
        <pc:cxnChg chg="add mod">
          <ac:chgData name="Adam Watkin" userId="S::adam.watkin@utcleeds.co.uk::367a0140-5d2d-41f2-baad-61c34010bc9d" providerId="AD" clId="Web-{7B6DCB55-8EDE-55E4-CF3D-BAF33467441F}" dt="2025-01-30T14:20:12.339" v="372" actId="14100"/>
          <ac:cxnSpMkLst>
            <pc:docMk/>
            <pc:sldMk cId="764736755" sldId="261"/>
            <ac:cxnSpMk id="6" creationId="{2A5CC07A-2DE9-C39B-7A41-04F7F97BAABF}"/>
          </ac:cxnSpMkLst>
        </pc:cxnChg>
      </pc:sldChg>
      <pc:sldChg chg="addSp modSp new">
        <pc:chgData name="Adam Watkin" userId="S::adam.watkin@utcleeds.co.uk::367a0140-5d2d-41f2-baad-61c34010bc9d" providerId="AD" clId="Web-{7B6DCB55-8EDE-55E4-CF3D-BAF33467441F}" dt="2025-01-30T14:27:08.411" v="472" actId="20577"/>
        <pc:sldMkLst>
          <pc:docMk/>
          <pc:sldMk cId="4113797025" sldId="262"/>
        </pc:sldMkLst>
        <pc:spChg chg="mod">
          <ac:chgData name="Adam Watkin" userId="S::adam.watkin@utcleeds.co.uk::367a0140-5d2d-41f2-baad-61c34010bc9d" providerId="AD" clId="Web-{7B6DCB55-8EDE-55E4-CF3D-BAF33467441F}" dt="2025-01-30T14:24:25.198" v="392" actId="20577"/>
          <ac:spMkLst>
            <pc:docMk/>
            <pc:sldMk cId="4113797025" sldId="262"/>
            <ac:spMk id="2" creationId="{D13E4C69-9506-6C8F-2D8E-A4AFC75A5A88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27:08.411" v="472" actId="20577"/>
          <ac:spMkLst>
            <pc:docMk/>
            <pc:sldMk cId="4113797025" sldId="262"/>
            <ac:spMk id="3" creationId="{6EA6AF9D-5996-DE80-5B5F-8B87A162D8E9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26:42.628" v="421" actId="1076"/>
          <ac:picMkLst>
            <pc:docMk/>
            <pc:sldMk cId="4113797025" sldId="262"/>
            <ac:picMk id="4" creationId="{223572D8-2D82-6716-C558-9246C68211AF}"/>
          </ac:picMkLst>
        </pc:picChg>
      </pc:sldChg>
      <pc:sldChg chg="modSp new">
        <pc:chgData name="Adam Watkin" userId="S::adam.watkin@utcleeds.co.uk::367a0140-5d2d-41f2-baad-61c34010bc9d" providerId="AD" clId="Web-{7B6DCB55-8EDE-55E4-CF3D-BAF33467441F}" dt="2025-01-30T14:30:09.094" v="580" actId="20577"/>
        <pc:sldMkLst>
          <pc:docMk/>
          <pc:sldMk cId="3725736815" sldId="263"/>
        </pc:sldMkLst>
        <pc:spChg chg="mod">
          <ac:chgData name="Adam Watkin" userId="S::adam.watkin@utcleeds.co.uk::367a0140-5d2d-41f2-baad-61c34010bc9d" providerId="AD" clId="Web-{7B6DCB55-8EDE-55E4-CF3D-BAF33467441F}" dt="2025-01-30T14:27:19.037" v="488" actId="20577"/>
          <ac:spMkLst>
            <pc:docMk/>
            <pc:sldMk cId="3725736815" sldId="263"/>
            <ac:spMk id="2" creationId="{337F7369-94C1-9559-B19C-5808EC90DBEA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30:09.094" v="580" actId="20577"/>
          <ac:spMkLst>
            <pc:docMk/>
            <pc:sldMk cId="3725736815" sldId="263"/>
            <ac:spMk id="3" creationId="{F9D48E44-1301-12F6-3D6C-3AA5288A56D8}"/>
          </ac:spMkLst>
        </pc:spChg>
      </pc:sldChg>
      <pc:sldChg chg="addSp modSp new">
        <pc:chgData name="Adam Watkin" userId="S::adam.watkin@utcleeds.co.uk::367a0140-5d2d-41f2-baad-61c34010bc9d" providerId="AD" clId="Web-{7B6DCB55-8EDE-55E4-CF3D-BAF33467441F}" dt="2025-01-30T14:31:34.896" v="598" actId="20577"/>
        <pc:sldMkLst>
          <pc:docMk/>
          <pc:sldMk cId="187471582" sldId="264"/>
        </pc:sldMkLst>
        <pc:spChg chg="mod">
          <ac:chgData name="Adam Watkin" userId="S::adam.watkin@utcleeds.co.uk::367a0140-5d2d-41f2-baad-61c34010bc9d" providerId="AD" clId="Web-{7B6DCB55-8EDE-55E4-CF3D-BAF33467441F}" dt="2025-01-30T14:30:15.438" v="582" actId="20577"/>
          <ac:spMkLst>
            <pc:docMk/>
            <pc:sldMk cId="187471582" sldId="264"/>
            <ac:spMk id="2" creationId="{00121C4E-0E35-CFDF-DFF0-0E1D5DD4FFB8}"/>
          </ac:spMkLst>
        </pc:spChg>
        <pc:spChg chg="mod">
          <ac:chgData name="Adam Watkin" userId="S::adam.watkin@utcleeds.co.uk::367a0140-5d2d-41f2-baad-61c34010bc9d" providerId="AD" clId="Web-{7B6DCB55-8EDE-55E4-CF3D-BAF33467441F}" dt="2025-01-30T14:31:34.896" v="598" actId="20577"/>
          <ac:spMkLst>
            <pc:docMk/>
            <pc:sldMk cId="187471582" sldId="264"/>
            <ac:spMk id="3" creationId="{0652BEC5-4D9B-9AAF-38A8-E57B5F641F91}"/>
          </ac:spMkLst>
        </pc:spChg>
        <pc:picChg chg="add mod">
          <ac:chgData name="Adam Watkin" userId="S::adam.watkin@utcleeds.co.uk::367a0140-5d2d-41f2-baad-61c34010bc9d" providerId="AD" clId="Web-{7B6DCB55-8EDE-55E4-CF3D-BAF33467441F}" dt="2025-01-30T14:31:32.365" v="597" actId="1076"/>
          <ac:picMkLst>
            <pc:docMk/>
            <pc:sldMk cId="187471582" sldId="264"/>
            <ac:picMk id="4" creationId="{A52DC370-9E7F-55C5-271D-70FF3AF19C02}"/>
          </ac:picMkLst>
        </pc:picChg>
      </pc:sldChg>
      <pc:sldMasterChg chg="del delSldLayout">
        <pc:chgData name="Adam Watkin" userId="S::adam.watkin@utcleeds.co.uk::367a0140-5d2d-41f2-baad-61c34010bc9d" providerId="AD" clId="Web-{7B6DCB55-8EDE-55E4-CF3D-BAF33467441F}" dt="2025-01-30T13:09:59.921" v="43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7B6DCB55-8EDE-55E4-CF3D-BAF33467441F}" dt="2025-01-30T13:09:59.921" v="43"/>
        <pc:sldMasterMkLst>
          <pc:docMk/>
          <pc:sldMasterMk cId="696439349" sldId="2147483672"/>
        </pc:sldMasterMkLst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203756248" sldId="2147483673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2396710637" sldId="2147483674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2919722053" sldId="2147483675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1483993910" sldId="2147483676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753232697" sldId="2147483677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306203090" sldId="2147483678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947151995" sldId="2147483679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1827834028" sldId="2147483680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2765528057" sldId="2147483681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3304888061" sldId="2147483682"/>
          </pc:sldLayoutMkLst>
        </pc:sldLayoutChg>
        <pc:sldLayoutChg chg="add mod replId">
          <pc:chgData name="Adam Watkin" userId="S::adam.watkin@utcleeds.co.uk::367a0140-5d2d-41f2-baad-61c34010bc9d" providerId="AD" clId="Web-{7B6DCB55-8EDE-55E4-CF3D-BAF33467441F}" dt="2025-01-30T13:09:59.921" v="43"/>
          <pc:sldLayoutMkLst>
            <pc:docMk/>
            <pc:sldMasterMk cId="696439349" sldId="2147483672"/>
            <pc:sldLayoutMk cId="151308420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3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linking tables (relationships)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E89F-9532-0749-D326-44501E5D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link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743D-CA30-2DC9-C59B-3C0A30E3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Important to link the data together to "enforce referential integrity"</a:t>
            </a:r>
          </a:p>
          <a:p>
            <a:endParaRPr lang="en-US" dirty="0"/>
          </a:p>
          <a:p>
            <a:r>
              <a:rPr lang="en-US" dirty="0"/>
              <a:t>This means data has to</a:t>
            </a:r>
            <a:r>
              <a:rPr lang="en-US"/>
              <a:t> exist in both tables and makes it better and more valid data and stops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14AC-57F3-51C7-F3B7-7341372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the foreign key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5475-E790-9A1A-F7CF-D956C91F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each column you want to link, you HAVE to index the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Click "structure" on each table, with a column you want to link.</a:t>
            </a:r>
          </a:p>
          <a:p>
            <a:endParaRPr lang="en-US" dirty="0"/>
          </a:p>
          <a:p>
            <a:r>
              <a:rPr lang="en-US"/>
              <a:t>If its already a primary key, you don’t need to do this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DD3336-AFC7-02EE-0D8A-D9DDCD38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6" y="2432592"/>
            <a:ext cx="5495925" cy="16954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D8D4B4-A0C8-AC09-6033-3C8C0C3B25E5}"/>
              </a:ext>
            </a:extLst>
          </p:cNvPr>
          <p:cNvCxnSpPr/>
          <p:nvPr/>
        </p:nvCxnSpPr>
        <p:spPr>
          <a:xfrm flipV="1">
            <a:off x="2967205" y="3813356"/>
            <a:ext cx="598345" cy="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6658-CC2F-4A20-1350-542D68A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each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B4D5-0F07-0403-F51E-8C7D5AF2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Check the tick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Click index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4C934F-9AFB-80C1-31D3-6D2FEA14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22" y="2429107"/>
            <a:ext cx="9515475" cy="2743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E2CEA-3E46-1E46-9B52-499FEF21DC80}"/>
              </a:ext>
            </a:extLst>
          </p:cNvPr>
          <p:cNvCxnSpPr/>
          <p:nvPr/>
        </p:nvCxnSpPr>
        <p:spPr>
          <a:xfrm flipH="1">
            <a:off x="1930038" y="2309488"/>
            <a:ext cx="1297362" cy="107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D489FC-E6CD-F20F-17F9-CF2EA75B69AC}"/>
              </a:ext>
            </a:extLst>
          </p:cNvPr>
          <p:cNvCxnSpPr>
            <a:cxnSpLocks/>
          </p:cNvCxnSpPr>
          <p:nvPr/>
        </p:nvCxnSpPr>
        <p:spPr>
          <a:xfrm flipV="1">
            <a:off x="3050839" y="5012112"/>
            <a:ext cx="5653564" cy="512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1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9188-14A9-D311-6044-8507C93F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the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1F71-BC3B-9A69-F23B-1D545267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Access designer to link the tables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F8D469-E2F3-7FAB-77B8-A3B8F24D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845"/>
            <a:ext cx="12192000" cy="33250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20CE4-BE4A-E6F9-2461-6F6EFEFA9648}"/>
              </a:ext>
            </a:extLst>
          </p:cNvPr>
          <p:cNvCxnSpPr/>
          <p:nvPr/>
        </p:nvCxnSpPr>
        <p:spPr>
          <a:xfrm>
            <a:off x="3069425" y="2328073"/>
            <a:ext cx="8459954" cy="129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5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E31B-7D07-0092-BC0E-AA5E422B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 the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ECD3-9A89-0742-A333-07BE02A3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Arrange the tables as you want</a:t>
            </a:r>
          </a:p>
          <a:p>
            <a:endParaRPr lang="en-US" dirty="0"/>
          </a:p>
          <a:p>
            <a:r>
              <a:rPr lang="en-US"/>
              <a:t>Click "Create relationship"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97F1A8-C986-CF2B-1FD7-68BD69CB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85" y="1373458"/>
            <a:ext cx="6087172" cy="48173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5CC07A-2DE9-C39B-7A41-04F7F97BAABF}"/>
              </a:ext>
            </a:extLst>
          </p:cNvPr>
          <p:cNvCxnSpPr/>
          <p:nvPr/>
        </p:nvCxnSpPr>
        <p:spPr>
          <a:xfrm>
            <a:off x="5262497" y="3173709"/>
            <a:ext cx="812077" cy="31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3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4C69-9506-6C8F-2D8E-A4AFC75A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the columns you want to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AF9D-5996-DE80-5B5F-8B87A162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40"/>
            <a:ext cx="10515600" cy="5345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on each of the 2 cols to link, and this box appears: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Choose "cascase" on each drop down (important to choose this)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3572D8-2D82-6716-C558-9246C682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40" y="2278334"/>
            <a:ext cx="8039100" cy="34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7369-94C1-9559-B19C-5808EC9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get an error...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8E44-1301-12F6-3D6C-3AA5288A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Then either: You havent indexed the columns OR they are not the correct data types (int / text etc, they have to match to build the relationship)</a:t>
            </a:r>
          </a:p>
        </p:txBody>
      </p:sp>
    </p:spTree>
    <p:extLst>
      <p:ext uri="{BB962C8B-B14F-4D97-AF65-F5344CB8AC3E}">
        <p14:creationId xmlns:p14="http://schemas.microsoft.com/office/powerpoint/2010/main" val="37257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C4E-0E35-CFDF-DFF0-0E1D5DD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BEC5-4D9B-9AAF-38A8-E57B5F64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process for each </a:t>
            </a:r>
            <a:br>
              <a:rPr lang="en-US" dirty="0"/>
            </a:br>
            <a:r>
              <a:rPr lang="en-US"/>
              <a:t>relationship in your database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2DC370-9E7F-55C5-271D-70FF3AF1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112" y="180975"/>
            <a:ext cx="6038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E1E04-0F09-4EE9-AB96-F037B0FC2D13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customXml/itemProps2.xml><?xml version="1.0" encoding="utf-8"?>
<ds:datastoreItem xmlns:ds="http://schemas.openxmlformats.org/officeDocument/2006/customXml" ds:itemID="{A4634B95-7309-4E78-89DC-CD6DC809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6885FE-1C5A-435E-9B9C-AA9F5607C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Database linking tables (relationships)</vt:lpstr>
      <vt:lpstr>Important to link tables</vt:lpstr>
      <vt:lpstr>Index the foreign key columns</vt:lpstr>
      <vt:lpstr>On each column</vt:lpstr>
      <vt:lpstr>Access the designer</vt:lpstr>
      <vt:lpstr>Establish the links</vt:lpstr>
      <vt:lpstr>Click the columns you want to link</vt:lpstr>
      <vt:lpstr>If you get an error...</vt:lpstr>
      <vt:lpstr>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2025-01-30T13:09:27Z</dcterms:created>
  <dcterms:modified xsi:type="dcterms:W3CDTF">2025-01-30T14:31:41Z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