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DFFA8-1621-9667-881F-F31F42CCFBF3}" v="82" dt="2025-01-30T14:36:47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6FBDFFA8-1621-9667-881F-F31F42CCFBF3}"/>
    <pc:docChg chg="addSld modSld addMainMaster delMainMaster">
      <pc:chgData name="Adam Watkin" userId="S::adam.watkin@utcleeds.co.uk::367a0140-5d2d-41f2-baad-61c34010bc9d" providerId="AD" clId="Web-{6FBDFFA8-1621-9667-881F-F31F42CCFBF3}" dt="2025-01-30T14:36:47.439" v="72" actId="20577"/>
      <pc:docMkLst>
        <pc:docMk/>
      </pc:docMkLst>
      <pc:sldChg chg="modSp mod modClrScheme chgLayout">
        <pc:chgData name="Adam Watkin" userId="S::adam.watkin@utcleeds.co.uk::367a0140-5d2d-41f2-baad-61c34010bc9d" providerId="AD" clId="Web-{6FBDFFA8-1621-9667-881F-F31F42CCFBF3}" dt="2025-01-30T14:33:36.581" v="8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6FBDFFA8-1621-9667-881F-F31F42CCFBF3}" dt="2025-01-30T14:33:36.581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6FBDFFA8-1621-9667-881F-F31F42CCFBF3}" dt="2025-01-30T14:33:36.581" v="8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Adam Watkin" userId="S::adam.watkin@utcleeds.co.uk::367a0140-5d2d-41f2-baad-61c34010bc9d" providerId="AD" clId="Web-{6FBDFFA8-1621-9667-881F-F31F42CCFBF3}" dt="2025-01-30T14:35:21.729" v="18" actId="1076"/>
        <pc:sldMkLst>
          <pc:docMk/>
          <pc:sldMk cId="3730895503" sldId="257"/>
        </pc:sldMkLst>
        <pc:spChg chg="mod">
          <ac:chgData name="Adam Watkin" userId="S::adam.watkin@utcleeds.co.uk::367a0140-5d2d-41f2-baad-61c34010bc9d" providerId="AD" clId="Web-{6FBDFFA8-1621-9667-881F-F31F42CCFBF3}" dt="2025-01-30T14:35:13.963" v="14" actId="20577"/>
          <ac:spMkLst>
            <pc:docMk/>
            <pc:sldMk cId="3730895503" sldId="257"/>
            <ac:spMk id="2" creationId="{6D5FB615-2742-315F-7972-6B3868924CBE}"/>
          </ac:spMkLst>
        </pc:spChg>
        <pc:spChg chg="mod">
          <ac:chgData name="Adam Watkin" userId="S::adam.watkin@utcleeds.co.uk::367a0140-5d2d-41f2-baad-61c34010bc9d" providerId="AD" clId="Web-{6FBDFFA8-1621-9667-881F-F31F42CCFBF3}" dt="2025-01-30T14:35:18.229" v="16" actId="20577"/>
          <ac:spMkLst>
            <pc:docMk/>
            <pc:sldMk cId="3730895503" sldId="257"/>
            <ac:spMk id="3" creationId="{42A1243E-67ED-05EA-73C9-653E56F875F6}"/>
          </ac:spMkLst>
        </pc:spChg>
        <pc:picChg chg="add mod">
          <ac:chgData name="Adam Watkin" userId="S::adam.watkin@utcleeds.co.uk::367a0140-5d2d-41f2-baad-61c34010bc9d" providerId="AD" clId="Web-{6FBDFFA8-1621-9667-881F-F31F42CCFBF3}" dt="2025-01-30T14:35:21.729" v="18" actId="1076"/>
          <ac:picMkLst>
            <pc:docMk/>
            <pc:sldMk cId="3730895503" sldId="257"/>
            <ac:picMk id="4" creationId="{59DB17A0-F163-DEF2-8A9A-CD66BE854D42}"/>
          </ac:picMkLst>
        </pc:picChg>
      </pc:sldChg>
      <pc:sldChg chg="addSp modSp new">
        <pc:chgData name="Adam Watkin" userId="S::adam.watkin@utcleeds.co.uk::367a0140-5d2d-41f2-baad-61c34010bc9d" providerId="AD" clId="Web-{6FBDFFA8-1621-9667-881F-F31F42CCFBF3}" dt="2025-01-30T14:36:19.015" v="61" actId="1076"/>
        <pc:sldMkLst>
          <pc:docMk/>
          <pc:sldMk cId="3792420858" sldId="258"/>
        </pc:sldMkLst>
        <pc:spChg chg="mod">
          <ac:chgData name="Adam Watkin" userId="S::adam.watkin@utcleeds.co.uk::367a0140-5d2d-41f2-baad-61c34010bc9d" providerId="AD" clId="Web-{6FBDFFA8-1621-9667-881F-F31F42CCFBF3}" dt="2025-01-30T14:35:45.606" v="22" actId="20577"/>
          <ac:spMkLst>
            <pc:docMk/>
            <pc:sldMk cId="3792420858" sldId="258"/>
            <ac:spMk id="2" creationId="{2F6700B3-73DE-8969-F5CB-92080F361B9D}"/>
          </ac:spMkLst>
        </pc:spChg>
        <pc:spChg chg="mod">
          <ac:chgData name="Adam Watkin" userId="S::adam.watkin@utcleeds.co.uk::367a0140-5d2d-41f2-baad-61c34010bc9d" providerId="AD" clId="Web-{6FBDFFA8-1621-9667-881F-F31F42CCFBF3}" dt="2025-01-30T14:36:15.499" v="59" actId="20577"/>
          <ac:spMkLst>
            <pc:docMk/>
            <pc:sldMk cId="3792420858" sldId="258"/>
            <ac:spMk id="3" creationId="{64E37010-7697-5D98-CC4F-A69AAD921EAE}"/>
          </ac:spMkLst>
        </pc:spChg>
        <pc:picChg chg="add mod">
          <ac:chgData name="Adam Watkin" userId="S::adam.watkin@utcleeds.co.uk::367a0140-5d2d-41f2-baad-61c34010bc9d" providerId="AD" clId="Web-{6FBDFFA8-1621-9667-881F-F31F42CCFBF3}" dt="2025-01-30T14:36:19.015" v="61" actId="1076"/>
          <ac:picMkLst>
            <pc:docMk/>
            <pc:sldMk cId="3792420858" sldId="258"/>
            <ac:picMk id="4" creationId="{204CEC18-B9A7-F435-841B-4A0F813C39CB}"/>
          </ac:picMkLst>
        </pc:picChg>
      </pc:sldChg>
      <pc:sldChg chg="addSp delSp modSp new">
        <pc:chgData name="Adam Watkin" userId="S::adam.watkin@utcleeds.co.uk::367a0140-5d2d-41f2-baad-61c34010bc9d" providerId="AD" clId="Web-{6FBDFFA8-1621-9667-881F-F31F42CCFBF3}" dt="2025-01-30T14:36:47.439" v="72" actId="20577"/>
        <pc:sldMkLst>
          <pc:docMk/>
          <pc:sldMk cId="3216831456" sldId="259"/>
        </pc:sldMkLst>
        <pc:spChg chg="mod">
          <ac:chgData name="Adam Watkin" userId="S::adam.watkin@utcleeds.co.uk::367a0140-5d2d-41f2-baad-61c34010bc9d" providerId="AD" clId="Web-{6FBDFFA8-1621-9667-881F-F31F42CCFBF3}" dt="2025-01-30T14:36:47.439" v="72" actId="20577"/>
          <ac:spMkLst>
            <pc:docMk/>
            <pc:sldMk cId="3216831456" sldId="259"/>
            <ac:spMk id="2" creationId="{28C78EED-F9D5-4839-F6D0-ACAF8C7C4C31}"/>
          </ac:spMkLst>
        </pc:spChg>
        <pc:spChg chg="del">
          <ac:chgData name="Adam Watkin" userId="S::adam.watkin@utcleeds.co.uk::367a0140-5d2d-41f2-baad-61c34010bc9d" providerId="AD" clId="Web-{6FBDFFA8-1621-9667-881F-F31F42CCFBF3}" dt="2025-01-30T14:36:42.595" v="70"/>
          <ac:spMkLst>
            <pc:docMk/>
            <pc:sldMk cId="3216831456" sldId="259"/>
            <ac:spMk id="3" creationId="{C02DDB38-6288-D3BD-1BF4-D06C6C7D534C}"/>
          </ac:spMkLst>
        </pc:spChg>
        <pc:picChg chg="add mod ord">
          <ac:chgData name="Adam Watkin" userId="S::adam.watkin@utcleeds.co.uk::367a0140-5d2d-41f2-baad-61c34010bc9d" providerId="AD" clId="Web-{6FBDFFA8-1621-9667-881F-F31F42CCFBF3}" dt="2025-01-30T14:36:44.345" v="71" actId="1076"/>
          <ac:picMkLst>
            <pc:docMk/>
            <pc:sldMk cId="3216831456" sldId="259"/>
            <ac:picMk id="4" creationId="{08FAC4BE-4B40-E2A4-FE69-D73EFD53EC25}"/>
          </ac:picMkLst>
        </pc:picChg>
      </pc:sldChg>
      <pc:sldMasterChg chg="del delSldLayout">
        <pc:chgData name="Adam Watkin" userId="S::adam.watkin@utcleeds.co.uk::367a0140-5d2d-41f2-baad-61c34010bc9d" providerId="AD" clId="Web-{6FBDFFA8-1621-9667-881F-F31F42CCFBF3}" dt="2025-01-30T14:33:36.581" v="8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6FBDFFA8-1621-9667-881F-F31F42CCFBF3}" dt="2025-01-30T14:33:36.581" v="8"/>
        <pc:sldMasterMkLst>
          <pc:docMk/>
          <pc:sldMasterMk cId="2496620808" sldId="2147483672"/>
        </pc:sldMasterMkLst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1329997017" sldId="2147483673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3463421177" sldId="2147483674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3660801760" sldId="2147483675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693817542" sldId="2147483676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1750029497" sldId="2147483677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4254287185" sldId="2147483678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149702640" sldId="2147483679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1524319391" sldId="2147483680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1821659342" sldId="2147483681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3600078913" sldId="2147483682"/>
          </pc:sldLayoutMkLst>
        </pc:sldLayoutChg>
        <pc:sldLayoutChg chg="add mod replId">
          <pc:chgData name="Adam Watkin" userId="S::adam.watkin@utcleeds.co.uk::367a0140-5d2d-41f2-baad-61c34010bc9d" providerId="AD" clId="Web-{6FBDFFA8-1621-9667-881F-F31F42CCFBF3}" dt="2025-01-30T14:33:36.581" v="8"/>
          <pc:sldLayoutMkLst>
            <pc:docMk/>
            <pc:sldMasterMk cId="2496620808" sldId="2147483672"/>
            <pc:sldLayoutMk cId="100858240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7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8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0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1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8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1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2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Exporting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Guide 06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B615-2742-315F-7972-6B386892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export your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243E-67ED-05EA-73C9-653E56F8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"export"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DB17A0-F163-DEF2-8A9A-CD66BE85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23" y="1826477"/>
            <a:ext cx="74009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9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00B3-73DE-8969-F5CB-92080F36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7010-7697-5D98-CC4F-A69AAD92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Quick will give you everything, more or less</a:t>
            </a:r>
          </a:p>
          <a:p>
            <a:r>
              <a:rPr lang="en-US" dirty="0"/>
              <a:t>Custom will allow you to select what you want. </a:t>
            </a:r>
          </a:p>
        </p:txBody>
      </p:sp>
      <p:pic>
        <p:nvPicPr>
          <p:cNvPr id="4" name="Picture 3" descr="A screenshot of a login&#10;&#10;AI-generated content may be incorrect.">
            <a:extLst>
              <a:ext uri="{FF2B5EF4-FFF2-40B4-BE49-F238E27FC236}">
                <a16:creationId xmlns:a16="http://schemas.microsoft.com/office/drawing/2014/main" id="{204CEC18-B9A7-F435-841B-4A0F813C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70" y="2883287"/>
            <a:ext cx="4610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8EED-F9D5-4839-F6D0-ACAF8C7C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Locate the downloaded file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FAC4BE-4B40-E2A4-FE69-D73EFD53E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254" y="2510748"/>
            <a:ext cx="4048125" cy="1828800"/>
          </a:xfrm>
        </p:spPr>
      </p:pic>
    </p:spTree>
    <p:extLst>
      <p:ext uri="{BB962C8B-B14F-4D97-AF65-F5344CB8AC3E}">
        <p14:creationId xmlns:p14="http://schemas.microsoft.com/office/powerpoint/2010/main" val="321683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4C1FDC19-52B1-4C97-B47E-A9539E06C0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695261-6211-46E7-BD30-0B77E49CDA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5897DF-BCC8-4D97-A37E-84EDA23C3AE1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Exporting SQL</vt:lpstr>
      <vt:lpstr>To export your database</vt:lpstr>
      <vt:lpstr>Choose your options</vt:lpstr>
      <vt:lpstr>Locate the downloaded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</cp:revision>
  <dcterms:created xsi:type="dcterms:W3CDTF">2025-01-30T14:33:19Z</dcterms:created>
  <dcterms:modified xsi:type="dcterms:W3CDTF">2025-01-30T14:36:53Z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