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66" d="100"/>
          <a:sy n="66" d="100"/>
        </p:scale>
        <p:origin x="56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3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9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9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2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0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D629-EF67-4C82-8948-56C9027EF81F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EACF-BFE6-4710-B32D-D83DBA0A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460" y="1767192"/>
            <a:ext cx="3334355" cy="4029641"/>
            <a:chOff x="1896345" y="1767192"/>
            <a:chExt cx="3523380" cy="4029641"/>
          </a:xfrm>
          <a:solidFill>
            <a:schemeClr val="tx1"/>
          </a:solidFill>
        </p:grpSpPr>
        <p:sp>
          <p:nvSpPr>
            <p:cNvPr id="4" name="Rectangle: Rounded Corners 3"/>
            <p:cNvSpPr/>
            <p:nvPr/>
          </p:nvSpPr>
          <p:spPr>
            <a:xfrm>
              <a:off x="2075934" y="180827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2083554" y="521606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 rot="2700000">
              <a:off x="1881105" y="2791013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 rot="18900000" flipH="1">
              <a:off x="1896345" y="4246027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3885" y="1786242"/>
            <a:ext cx="3334355" cy="4029641"/>
            <a:chOff x="1896345" y="1767192"/>
            <a:chExt cx="3523380" cy="4029641"/>
          </a:xfrm>
          <a:solidFill>
            <a:srgbClr val="FF0000"/>
          </a:solidFill>
        </p:grpSpPr>
        <p:sp>
          <p:nvSpPr>
            <p:cNvPr id="35" name="Rectangle: Rounded Corners 34"/>
            <p:cNvSpPr/>
            <p:nvPr/>
          </p:nvSpPr>
          <p:spPr>
            <a:xfrm>
              <a:off x="2075934" y="180827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2083554" y="521606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>
              <a:off x="1881105" y="2791013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/>
            <p:cNvSpPr/>
            <p:nvPr/>
          </p:nvSpPr>
          <p:spPr>
            <a:xfrm rot="18900000" flipH="1">
              <a:off x="1896345" y="4246027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8185" y="1837042"/>
            <a:ext cx="3334355" cy="4029641"/>
            <a:chOff x="1896345" y="1767192"/>
            <a:chExt cx="3523380" cy="4029641"/>
          </a:xfrm>
          <a:solidFill>
            <a:srgbClr val="0070C0"/>
          </a:solidFill>
        </p:grpSpPr>
        <p:sp>
          <p:nvSpPr>
            <p:cNvPr id="40" name="Rectangle: Rounded Corners 39"/>
            <p:cNvSpPr/>
            <p:nvPr/>
          </p:nvSpPr>
          <p:spPr>
            <a:xfrm>
              <a:off x="2075934" y="180827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2083554" y="521606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1881105" y="2791013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/>
            <p:cNvSpPr/>
            <p:nvPr/>
          </p:nvSpPr>
          <p:spPr>
            <a:xfrm rot="18900000" flipH="1">
              <a:off x="1896345" y="4246027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789980" y="1764419"/>
            <a:ext cx="2298440" cy="4051464"/>
            <a:chOff x="8002701" y="1764419"/>
            <a:chExt cx="2298440" cy="4051464"/>
          </a:xfrm>
          <a:solidFill>
            <a:srgbClr val="B2B2B2">
              <a:alpha val="85098"/>
            </a:srgbClr>
          </a:solidFill>
        </p:grpSpPr>
        <p:sp>
          <p:nvSpPr>
            <p:cNvPr id="97" name="Freeform: Shape 96"/>
            <p:cNvSpPr/>
            <p:nvPr/>
          </p:nvSpPr>
          <p:spPr>
            <a:xfrm flipV="1">
              <a:off x="8002701" y="2458893"/>
              <a:ext cx="540900" cy="925343"/>
            </a:xfrm>
            <a:custGeom>
              <a:avLst/>
              <a:gdLst>
                <a:gd name="connsiteX0" fmla="*/ 76536 w 540900"/>
                <a:gd name="connsiteY0" fmla="*/ 925343 h 925343"/>
                <a:gd name="connsiteX1" fmla="*/ 445506 w 540900"/>
                <a:gd name="connsiteY1" fmla="*/ 925343 h 925343"/>
                <a:gd name="connsiteX2" fmla="*/ 389897 w 540900"/>
                <a:gd name="connsiteY2" fmla="*/ 822892 h 925343"/>
                <a:gd name="connsiteX3" fmla="*/ 329792 w 540900"/>
                <a:gd name="connsiteY3" fmla="*/ 525180 h 925343"/>
                <a:gd name="connsiteX4" fmla="*/ 460416 w 540900"/>
                <a:gd name="connsiteY4" fmla="*/ 97548 h 925343"/>
                <a:gd name="connsiteX5" fmla="*/ 540900 w 540900"/>
                <a:gd name="connsiteY5" fmla="*/ 0 h 925343"/>
                <a:gd name="connsiteX6" fmla="*/ 134189 w 540900"/>
                <a:gd name="connsiteY6" fmla="*/ 0 h 925343"/>
                <a:gd name="connsiteX7" fmla="*/ 132117 w 540900"/>
                <a:gd name="connsiteY7" fmla="*/ 3411 h 925343"/>
                <a:gd name="connsiteX8" fmla="*/ 0 w 540900"/>
                <a:gd name="connsiteY8" fmla="*/ 525180 h 925343"/>
                <a:gd name="connsiteX9" fmla="*/ 49213 w 540900"/>
                <a:gd name="connsiteY9" fmla="*/ 850691 h 925343"/>
                <a:gd name="connsiteX10" fmla="*/ 76536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76536" y="925343"/>
                  </a:moveTo>
                  <a:lnTo>
                    <a:pt x="445506" y="925343"/>
                  </a:lnTo>
                  <a:lnTo>
                    <a:pt x="389897" y="822892"/>
                  </a:lnTo>
                  <a:cubicBezTo>
                    <a:pt x="351194" y="731387"/>
                    <a:pt x="329792" y="630783"/>
                    <a:pt x="329792" y="525180"/>
                  </a:cubicBezTo>
                  <a:cubicBezTo>
                    <a:pt x="329792" y="366776"/>
                    <a:pt x="377947" y="219618"/>
                    <a:pt x="460416" y="97548"/>
                  </a:cubicBezTo>
                  <a:lnTo>
                    <a:pt x="540900" y="0"/>
                  </a:lnTo>
                  <a:lnTo>
                    <a:pt x="134189" y="0"/>
                  </a:lnTo>
                  <a:lnTo>
                    <a:pt x="132117" y="3411"/>
                  </a:lnTo>
                  <a:cubicBezTo>
                    <a:pt x="47860" y="158514"/>
                    <a:pt x="0" y="336258"/>
                    <a:pt x="0" y="525180"/>
                  </a:cubicBezTo>
                  <a:cubicBezTo>
                    <a:pt x="0" y="638533"/>
                    <a:pt x="17230" y="747863"/>
                    <a:pt x="49213" y="850691"/>
                  </a:cubicBezTo>
                  <a:lnTo>
                    <a:pt x="76536" y="925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 flipV="1">
              <a:off x="9651077" y="2458893"/>
              <a:ext cx="540900" cy="925343"/>
            </a:xfrm>
            <a:custGeom>
              <a:avLst/>
              <a:gdLst>
                <a:gd name="connsiteX0" fmla="*/ 95394 w 540900"/>
                <a:gd name="connsiteY0" fmla="*/ 925343 h 925343"/>
                <a:gd name="connsiteX1" fmla="*/ 464364 w 540900"/>
                <a:gd name="connsiteY1" fmla="*/ 925343 h 925343"/>
                <a:gd name="connsiteX2" fmla="*/ 491687 w 540900"/>
                <a:gd name="connsiteY2" fmla="*/ 850691 h 925343"/>
                <a:gd name="connsiteX3" fmla="*/ 540900 w 540900"/>
                <a:gd name="connsiteY3" fmla="*/ 525180 h 925343"/>
                <a:gd name="connsiteX4" fmla="*/ 408783 w 540900"/>
                <a:gd name="connsiteY4" fmla="*/ 3411 h 925343"/>
                <a:gd name="connsiteX5" fmla="*/ 406711 w 540900"/>
                <a:gd name="connsiteY5" fmla="*/ 0 h 925343"/>
                <a:gd name="connsiteX6" fmla="*/ 0 w 540900"/>
                <a:gd name="connsiteY6" fmla="*/ 0 h 925343"/>
                <a:gd name="connsiteX7" fmla="*/ 80484 w 540900"/>
                <a:gd name="connsiteY7" fmla="*/ 97548 h 925343"/>
                <a:gd name="connsiteX8" fmla="*/ 211108 w 540900"/>
                <a:gd name="connsiteY8" fmla="*/ 525180 h 925343"/>
                <a:gd name="connsiteX9" fmla="*/ 151003 w 540900"/>
                <a:gd name="connsiteY9" fmla="*/ 822892 h 925343"/>
                <a:gd name="connsiteX10" fmla="*/ 95394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95394" y="925343"/>
                  </a:moveTo>
                  <a:lnTo>
                    <a:pt x="464364" y="925343"/>
                  </a:lnTo>
                  <a:lnTo>
                    <a:pt x="491687" y="850691"/>
                  </a:lnTo>
                  <a:cubicBezTo>
                    <a:pt x="523670" y="747863"/>
                    <a:pt x="540900" y="638533"/>
                    <a:pt x="540900" y="525180"/>
                  </a:cubicBezTo>
                  <a:cubicBezTo>
                    <a:pt x="540900" y="336258"/>
                    <a:pt x="493040" y="158514"/>
                    <a:pt x="408783" y="3411"/>
                  </a:cubicBezTo>
                  <a:lnTo>
                    <a:pt x="406711" y="0"/>
                  </a:lnTo>
                  <a:lnTo>
                    <a:pt x="0" y="0"/>
                  </a:lnTo>
                  <a:lnTo>
                    <a:pt x="80484" y="97548"/>
                  </a:lnTo>
                  <a:cubicBezTo>
                    <a:pt x="162953" y="219618"/>
                    <a:pt x="211108" y="366776"/>
                    <a:pt x="211108" y="525180"/>
                  </a:cubicBezTo>
                  <a:cubicBezTo>
                    <a:pt x="211108" y="630783"/>
                    <a:pt x="189706" y="731387"/>
                    <a:pt x="151003" y="822892"/>
                  </a:cubicBezTo>
                  <a:lnTo>
                    <a:pt x="95394" y="925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 flipV="1">
              <a:off x="9870064" y="338423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 flipV="1">
              <a:off x="8527383" y="3626609"/>
              <a:ext cx="1129763" cy="327084"/>
            </a:xfrm>
            <a:custGeom>
              <a:avLst/>
              <a:gdLst>
                <a:gd name="connsiteX0" fmla="*/ 569957 w 1129763"/>
                <a:gd name="connsiteY0" fmla="*/ 327084 h 327084"/>
                <a:gd name="connsiteX1" fmla="*/ 1091727 w 1129763"/>
                <a:gd name="connsiteY1" fmla="*/ 194967 h 327084"/>
                <a:gd name="connsiteX2" fmla="*/ 1129763 w 1129763"/>
                <a:gd name="connsiteY2" fmla="*/ 171860 h 327084"/>
                <a:gd name="connsiteX3" fmla="*/ 1028413 w 1129763"/>
                <a:gd name="connsiteY3" fmla="*/ 101617 h 327084"/>
                <a:gd name="connsiteX4" fmla="*/ 996040 w 1129763"/>
                <a:gd name="connsiteY4" fmla="*/ 86022 h 327084"/>
                <a:gd name="connsiteX5" fmla="*/ 569957 w 1129763"/>
                <a:gd name="connsiteY5" fmla="*/ 0 h 327084"/>
                <a:gd name="connsiteX6" fmla="*/ 143874 w 1129763"/>
                <a:gd name="connsiteY6" fmla="*/ 86022 h 327084"/>
                <a:gd name="connsiteX7" fmla="*/ 49030 w 1129763"/>
                <a:gd name="connsiteY7" fmla="*/ 131711 h 327084"/>
                <a:gd name="connsiteX8" fmla="*/ 0 w 1129763"/>
                <a:gd name="connsiteY8" fmla="*/ 165693 h 327084"/>
                <a:gd name="connsiteX9" fmla="*/ 48187 w 1129763"/>
                <a:gd name="connsiteY9" fmla="*/ 194967 h 327084"/>
                <a:gd name="connsiteX10" fmla="*/ 569957 w 1129763"/>
                <a:gd name="connsiteY10" fmla="*/ 327084 h 32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9763" h="327084">
                  <a:moveTo>
                    <a:pt x="569957" y="327084"/>
                  </a:moveTo>
                  <a:cubicBezTo>
                    <a:pt x="758880" y="327084"/>
                    <a:pt x="936624" y="279224"/>
                    <a:pt x="1091727" y="194967"/>
                  </a:cubicBezTo>
                  <a:lnTo>
                    <a:pt x="1129763" y="171860"/>
                  </a:lnTo>
                  <a:lnTo>
                    <a:pt x="1028413" y="101617"/>
                  </a:lnTo>
                  <a:lnTo>
                    <a:pt x="996040" y="86022"/>
                  </a:lnTo>
                  <a:cubicBezTo>
                    <a:pt x="865079" y="30631"/>
                    <a:pt x="721095" y="0"/>
                    <a:pt x="569957" y="0"/>
                  </a:cubicBezTo>
                  <a:cubicBezTo>
                    <a:pt x="418819" y="0"/>
                    <a:pt x="274835" y="30631"/>
                    <a:pt x="143874" y="86022"/>
                  </a:cubicBezTo>
                  <a:lnTo>
                    <a:pt x="49030" y="131711"/>
                  </a:lnTo>
                  <a:lnTo>
                    <a:pt x="0" y="165693"/>
                  </a:lnTo>
                  <a:lnTo>
                    <a:pt x="48187" y="194967"/>
                  </a:lnTo>
                  <a:cubicBezTo>
                    <a:pt x="203290" y="279224"/>
                    <a:pt x="381034" y="327084"/>
                    <a:pt x="569957" y="3270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 flipV="1">
              <a:off x="9657146" y="3634264"/>
              <a:ext cx="212919" cy="155887"/>
            </a:xfrm>
            <a:custGeom>
              <a:avLst/>
              <a:gdLst>
                <a:gd name="connsiteX0" fmla="*/ 212919 w 212919"/>
                <a:gd name="connsiteY0" fmla="*/ 155887 h 155887"/>
                <a:gd name="connsiteX1" fmla="*/ 136485 w 212919"/>
                <a:gd name="connsiteY1" fmla="*/ 86420 h 155887"/>
                <a:gd name="connsiteX2" fmla="*/ 52217 w 212919"/>
                <a:gd name="connsiteY2" fmla="*/ 23405 h 155887"/>
                <a:gd name="connsiteX3" fmla="*/ 13691 w 212919"/>
                <a:gd name="connsiteY3" fmla="*/ 0 h 155887"/>
                <a:gd name="connsiteX4" fmla="*/ 0 w 212919"/>
                <a:gd name="connsiteY4" fmla="*/ 8318 h 155887"/>
                <a:gd name="connsiteX5" fmla="*/ 212919 w 212919"/>
                <a:gd name="connsiteY5" fmla="*/ 155887 h 15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19" h="155887">
                  <a:moveTo>
                    <a:pt x="212919" y="155887"/>
                  </a:moveTo>
                  <a:lnTo>
                    <a:pt x="136485" y="86420"/>
                  </a:lnTo>
                  <a:cubicBezTo>
                    <a:pt x="109454" y="64112"/>
                    <a:pt x="81334" y="43076"/>
                    <a:pt x="52217" y="23405"/>
                  </a:cubicBezTo>
                  <a:lnTo>
                    <a:pt x="13691" y="0"/>
                  </a:lnTo>
                  <a:lnTo>
                    <a:pt x="0" y="8318"/>
                  </a:lnTo>
                  <a:lnTo>
                    <a:pt x="212919" y="1558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 flipV="1">
              <a:off x="8385804" y="3689875"/>
              <a:ext cx="141579" cy="100276"/>
            </a:xfrm>
            <a:custGeom>
              <a:avLst/>
              <a:gdLst>
                <a:gd name="connsiteX0" fmla="*/ 0 w 141579"/>
                <a:gd name="connsiteY0" fmla="*/ 100276 h 100276"/>
                <a:gd name="connsiteX1" fmla="*/ 141579 w 141579"/>
                <a:gd name="connsiteY1" fmla="*/ 2151 h 100276"/>
                <a:gd name="connsiteX2" fmla="*/ 138039 w 141579"/>
                <a:gd name="connsiteY2" fmla="*/ 0 h 100276"/>
                <a:gd name="connsiteX3" fmla="*/ 99513 w 141579"/>
                <a:gd name="connsiteY3" fmla="*/ 23405 h 100276"/>
                <a:gd name="connsiteX4" fmla="*/ 15245 w 141579"/>
                <a:gd name="connsiteY4" fmla="*/ 86420 h 100276"/>
                <a:gd name="connsiteX5" fmla="*/ 0 w 141579"/>
                <a:gd name="connsiteY5" fmla="*/ 100276 h 10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79" h="100276">
                  <a:moveTo>
                    <a:pt x="0" y="100276"/>
                  </a:moveTo>
                  <a:lnTo>
                    <a:pt x="141579" y="2151"/>
                  </a:lnTo>
                  <a:lnTo>
                    <a:pt x="138039" y="0"/>
                  </a:lnTo>
                  <a:lnTo>
                    <a:pt x="99513" y="23405"/>
                  </a:lnTo>
                  <a:cubicBezTo>
                    <a:pt x="70396" y="43076"/>
                    <a:pt x="42276" y="64112"/>
                    <a:pt x="15245" y="86420"/>
                  </a:cubicBezTo>
                  <a:lnTo>
                    <a:pt x="0" y="1002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 flipV="1">
              <a:off x="8002701" y="3790150"/>
              <a:ext cx="836606" cy="1286674"/>
            </a:xfrm>
            <a:custGeom>
              <a:avLst/>
              <a:gdLst>
                <a:gd name="connsiteX0" fmla="*/ 521141 w 836606"/>
                <a:gd name="connsiteY0" fmla="*/ 1286674 h 1286674"/>
                <a:gd name="connsiteX1" fmla="*/ 572868 w 836606"/>
                <a:gd name="connsiteY1" fmla="*/ 1255249 h 1286674"/>
                <a:gd name="connsiteX2" fmla="*/ 573711 w 836606"/>
                <a:gd name="connsiteY2" fmla="*/ 1254843 h 1286674"/>
                <a:gd name="connsiteX3" fmla="*/ 836606 w 836606"/>
                <a:gd name="connsiteY3" fmla="*/ 1072637 h 1286674"/>
                <a:gd name="connsiteX4" fmla="*/ 796925 w 836606"/>
                <a:gd name="connsiteY4" fmla="*/ 1060319 h 1286674"/>
                <a:gd name="connsiteX5" fmla="*/ 329792 w 836606"/>
                <a:gd name="connsiteY5" fmla="*/ 355579 h 1286674"/>
                <a:gd name="connsiteX6" fmla="*/ 389897 w 836606"/>
                <a:gd name="connsiteY6" fmla="*/ 57867 h 1286674"/>
                <a:gd name="connsiteX7" fmla="*/ 421307 w 836606"/>
                <a:gd name="connsiteY7" fmla="*/ 0 h 1286674"/>
                <a:gd name="connsiteX8" fmla="*/ 60218 w 836606"/>
                <a:gd name="connsiteY8" fmla="*/ 0 h 1286674"/>
                <a:gd name="connsiteX9" fmla="*/ 49213 w 836606"/>
                <a:gd name="connsiteY9" fmla="*/ 30068 h 1286674"/>
                <a:gd name="connsiteX10" fmla="*/ 0 w 836606"/>
                <a:gd name="connsiteY10" fmla="*/ 355579 h 1286674"/>
                <a:gd name="connsiteX11" fmla="*/ 482615 w 836606"/>
                <a:gd name="connsiteY11" fmla="*/ 1263269 h 1286674"/>
                <a:gd name="connsiteX12" fmla="*/ 521141 w 836606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6606" h="1286674">
                  <a:moveTo>
                    <a:pt x="521141" y="1286674"/>
                  </a:moveTo>
                  <a:lnTo>
                    <a:pt x="572868" y="1255249"/>
                  </a:lnTo>
                  <a:lnTo>
                    <a:pt x="573711" y="1254843"/>
                  </a:lnTo>
                  <a:lnTo>
                    <a:pt x="836606" y="1072637"/>
                  </a:lnTo>
                  <a:lnTo>
                    <a:pt x="796925" y="1060319"/>
                  </a:lnTo>
                  <a:cubicBezTo>
                    <a:pt x="522411" y="944209"/>
                    <a:pt x="329792" y="672388"/>
                    <a:pt x="329792" y="355579"/>
                  </a:cubicBezTo>
                  <a:cubicBezTo>
                    <a:pt x="329792" y="249976"/>
                    <a:pt x="351194" y="149371"/>
                    <a:pt x="389897" y="57867"/>
                  </a:cubicBezTo>
                  <a:lnTo>
                    <a:pt x="421307" y="0"/>
                  </a:lnTo>
                  <a:lnTo>
                    <a:pt x="60218" y="0"/>
                  </a:lnTo>
                  <a:lnTo>
                    <a:pt x="49213" y="30068"/>
                  </a:lnTo>
                  <a:cubicBezTo>
                    <a:pt x="17230" y="132896"/>
                    <a:pt x="0" y="242225"/>
                    <a:pt x="0" y="355579"/>
                  </a:cubicBezTo>
                  <a:cubicBezTo>
                    <a:pt x="0" y="733423"/>
                    <a:pt x="191440" y="1066555"/>
                    <a:pt x="482615" y="1263269"/>
                  </a:cubicBezTo>
                  <a:lnTo>
                    <a:pt x="521141" y="12866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 flipV="1">
              <a:off x="9342215" y="3790150"/>
              <a:ext cx="849763" cy="1286674"/>
            </a:xfrm>
            <a:custGeom>
              <a:avLst/>
              <a:gdLst>
                <a:gd name="connsiteX0" fmla="*/ 328622 w 849763"/>
                <a:gd name="connsiteY0" fmla="*/ 1286674 h 1286674"/>
                <a:gd name="connsiteX1" fmla="*/ 367148 w 849763"/>
                <a:gd name="connsiteY1" fmla="*/ 1263269 h 1286674"/>
                <a:gd name="connsiteX2" fmla="*/ 849763 w 849763"/>
                <a:gd name="connsiteY2" fmla="*/ 355579 h 1286674"/>
                <a:gd name="connsiteX3" fmla="*/ 800550 w 849763"/>
                <a:gd name="connsiteY3" fmla="*/ 30068 h 1286674"/>
                <a:gd name="connsiteX4" fmla="*/ 789545 w 849763"/>
                <a:gd name="connsiteY4" fmla="*/ 0 h 1286674"/>
                <a:gd name="connsiteX5" fmla="*/ 428456 w 849763"/>
                <a:gd name="connsiteY5" fmla="*/ 0 h 1286674"/>
                <a:gd name="connsiteX6" fmla="*/ 459866 w 849763"/>
                <a:gd name="connsiteY6" fmla="*/ 57867 h 1286674"/>
                <a:gd name="connsiteX7" fmla="*/ 519971 w 849763"/>
                <a:gd name="connsiteY7" fmla="*/ 355579 h 1286674"/>
                <a:gd name="connsiteX8" fmla="*/ 52838 w 849763"/>
                <a:gd name="connsiteY8" fmla="*/ 1060319 h 1286674"/>
                <a:gd name="connsiteX9" fmla="*/ 0 w 849763"/>
                <a:gd name="connsiteY9" fmla="*/ 1076721 h 1286674"/>
                <a:gd name="connsiteX10" fmla="*/ 213581 w 849763"/>
                <a:gd name="connsiteY10" fmla="*/ 1224749 h 1286674"/>
                <a:gd name="connsiteX11" fmla="*/ 276895 w 849763"/>
                <a:gd name="connsiteY11" fmla="*/ 1255249 h 1286674"/>
                <a:gd name="connsiteX12" fmla="*/ 328622 w 849763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9763" h="1286674">
                  <a:moveTo>
                    <a:pt x="328622" y="1286674"/>
                  </a:moveTo>
                  <a:lnTo>
                    <a:pt x="367148" y="1263269"/>
                  </a:lnTo>
                  <a:cubicBezTo>
                    <a:pt x="658323" y="1066555"/>
                    <a:pt x="849763" y="733423"/>
                    <a:pt x="849763" y="355579"/>
                  </a:cubicBezTo>
                  <a:cubicBezTo>
                    <a:pt x="849763" y="242225"/>
                    <a:pt x="832533" y="132896"/>
                    <a:pt x="800550" y="30068"/>
                  </a:cubicBezTo>
                  <a:lnTo>
                    <a:pt x="789545" y="0"/>
                  </a:lnTo>
                  <a:lnTo>
                    <a:pt x="428456" y="0"/>
                  </a:lnTo>
                  <a:lnTo>
                    <a:pt x="459866" y="57867"/>
                  </a:lnTo>
                  <a:cubicBezTo>
                    <a:pt x="498569" y="149371"/>
                    <a:pt x="519971" y="249976"/>
                    <a:pt x="519971" y="355579"/>
                  </a:cubicBezTo>
                  <a:cubicBezTo>
                    <a:pt x="519971" y="672388"/>
                    <a:pt x="327352" y="944209"/>
                    <a:pt x="52838" y="1060319"/>
                  </a:cubicBezTo>
                  <a:lnTo>
                    <a:pt x="0" y="1076721"/>
                  </a:lnTo>
                  <a:lnTo>
                    <a:pt x="213581" y="1224749"/>
                  </a:lnTo>
                  <a:lnTo>
                    <a:pt x="276895" y="1255249"/>
                  </a:lnTo>
                  <a:lnTo>
                    <a:pt x="328622" y="12866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 flipV="1">
              <a:off x="8079237" y="1764419"/>
              <a:ext cx="2036204" cy="694474"/>
            </a:xfrm>
            <a:custGeom>
              <a:avLst/>
              <a:gdLst>
                <a:gd name="connsiteX0" fmla="*/ 1018102 w 2036204"/>
                <a:gd name="connsiteY0" fmla="*/ 694474 h 694474"/>
                <a:gd name="connsiteX1" fmla="*/ 2026718 w 2036204"/>
                <a:gd name="connsiteY1" fmla="*/ 25919 h 694474"/>
                <a:gd name="connsiteX2" fmla="*/ 2036204 w 2036204"/>
                <a:gd name="connsiteY2" fmla="*/ 0 h 694474"/>
                <a:gd name="connsiteX3" fmla="*/ 1667234 w 2036204"/>
                <a:gd name="connsiteY3" fmla="*/ 0 h 694474"/>
                <a:gd name="connsiteX4" fmla="*/ 1652324 w 2036204"/>
                <a:gd name="connsiteY4" fmla="*/ 27469 h 694474"/>
                <a:gd name="connsiteX5" fmla="*/ 1018102 w 2036204"/>
                <a:gd name="connsiteY5" fmla="*/ 364682 h 694474"/>
                <a:gd name="connsiteX6" fmla="*/ 383880 w 2036204"/>
                <a:gd name="connsiteY6" fmla="*/ 27469 h 694474"/>
                <a:gd name="connsiteX7" fmla="*/ 368970 w 2036204"/>
                <a:gd name="connsiteY7" fmla="*/ 0 h 694474"/>
                <a:gd name="connsiteX8" fmla="*/ 0 w 2036204"/>
                <a:gd name="connsiteY8" fmla="*/ 0 h 694474"/>
                <a:gd name="connsiteX9" fmla="*/ 9486 w 2036204"/>
                <a:gd name="connsiteY9" fmla="*/ 25919 h 694474"/>
                <a:gd name="connsiteX10" fmla="*/ 1018102 w 2036204"/>
                <a:gd name="connsiteY10" fmla="*/ 694474 h 69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6204" h="694474">
                  <a:moveTo>
                    <a:pt x="1018102" y="694474"/>
                  </a:moveTo>
                  <a:cubicBezTo>
                    <a:pt x="1471516" y="694474"/>
                    <a:pt x="1860543" y="418801"/>
                    <a:pt x="2026718" y="25919"/>
                  </a:cubicBezTo>
                  <a:lnTo>
                    <a:pt x="2036204" y="0"/>
                  </a:lnTo>
                  <a:lnTo>
                    <a:pt x="1667234" y="0"/>
                  </a:lnTo>
                  <a:lnTo>
                    <a:pt x="1652324" y="27469"/>
                  </a:lnTo>
                  <a:cubicBezTo>
                    <a:pt x="1514876" y="230919"/>
                    <a:pt x="1282110" y="364682"/>
                    <a:pt x="1018102" y="364682"/>
                  </a:cubicBezTo>
                  <a:cubicBezTo>
                    <a:pt x="754094" y="364682"/>
                    <a:pt x="521328" y="230919"/>
                    <a:pt x="383880" y="27469"/>
                  </a:cubicBezTo>
                  <a:lnTo>
                    <a:pt x="368970" y="0"/>
                  </a:lnTo>
                  <a:lnTo>
                    <a:pt x="0" y="0"/>
                  </a:lnTo>
                  <a:lnTo>
                    <a:pt x="9486" y="25919"/>
                  </a:lnTo>
                  <a:cubicBezTo>
                    <a:pt x="175661" y="418801"/>
                    <a:pt x="564688" y="694474"/>
                    <a:pt x="1018102" y="6944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 flipV="1">
              <a:off x="8136890" y="3384236"/>
              <a:ext cx="1920898" cy="403764"/>
            </a:xfrm>
            <a:custGeom>
              <a:avLst/>
              <a:gdLst>
                <a:gd name="connsiteX0" fmla="*/ 0 w 1920898"/>
                <a:gd name="connsiteY0" fmla="*/ 403764 h 403764"/>
                <a:gd name="connsiteX1" fmla="*/ 406711 w 1920898"/>
                <a:gd name="connsiteY1" fmla="*/ 403764 h 403764"/>
                <a:gd name="connsiteX2" fmla="*/ 419621 w 1920898"/>
                <a:gd name="connsiteY2" fmla="*/ 388117 h 403764"/>
                <a:gd name="connsiteX3" fmla="*/ 960449 w 1920898"/>
                <a:gd name="connsiteY3" fmla="*/ 164099 h 403764"/>
                <a:gd name="connsiteX4" fmla="*/ 1501277 w 1920898"/>
                <a:gd name="connsiteY4" fmla="*/ 388117 h 403764"/>
                <a:gd name="connsiteX5" fmla="*/ 1514187 w 1920898"/>
                <a:gd name="connsiteY5" fmla="*/ 403764 h 403764"/>
                <a:gd name="connsiteX6" fmla="*/ 1920898 w 1920898"/>
                <a:gd name="connsiteY6" fmla="*/ 403764 h 403764"/>
                <a:gd name="connsiteX7" fmla="*/ 1868140 w 1920898"/>
                <a:gd name="connsiteY7" fmla="*/ 316922 h 403764"/>
                <a:gd name="connsiteX8" fmla="*/ 1734475 w 1920898"/>
                <a:gd name="connsiteY8" fmla="*/ 154919 h 403764"/>
                <a:gd name="connsiteX9" fmla="*/ 1733174 w 1920898"/>
                <a:gd name="connsiteY9" fmla="*/ 153736 h 403764"/>
                <a:gd name="connsiteX10" fmla="*/ 1520255 w 1920898"/>
                <a:gd name="connsiteY10" fmla="*/ 6167 h 403764"/>
                <a:gd name="connsiteX11" fmla="*/ 1482219 w 1920898"/>
                <a:gd name="connsiteY11" fmla="*/ 29274 h 403764"/>
                <a:gd name="connsiteX12" fmla="*/ 960449 w 1920898"/>
                <a:gd name="connsiteY12" fmla="*/ 161391 h 403764"/>
                <a:gd name="connsiteX13" fmla="*/ 438679 w 1920898"/>
                <a:gd name="connsiteY13" fmla="*/ 29274 h 403764"/>
                <a:gd name="connsiteX14" fmla="*/ 390492 w 1920898"/>
                <a:gd name="connsiteY14" fmla="*/ 0 h 403764"/>
                <a:gd name="connsiteX15" fmla="*/ 248913 w 1920898"/>
                <a:gd name="connsiteY15" fmla="*/ 98125 h 403764"/>
                <a:gd name="connsiteX16" fmla="*/ 186423 w 1920898"/>
                <a:gd name="connsiteY16" fmla="*/ 154919 h 403764"/>
                <a:gd name="connsiteX17" fmla="*/ 52758 w 1920898"/>
                <a:gd name="connsiteY17" fmla="*/ 316922 h 403764"/>
                <a:gd name="connsiteX18" fmla="*/ 0 w 1920898"/>
                <a:gd name="connsiteY18" fmla="*/ 403764 h 4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20898" h="403764">
                  <a:moveTo>
                    <a:pt x="0" y="403764"/>
                  </a:moveTo>
                  <a:lnTo>
                    <a:pt x="406711" y="403764"/>
                  </a:lnTo>
                  <a:lnTo>
                    <a:pt x="419621" y="388117"/>
                  </a:lnTo>
                  <a:cubicBezTo>
                    <a:pt x="558031" y="249707"/>
                    <a:pt x="749242" y="164099"/>
                    <a:pt x="960449" y="164099"/>
                  </a:cubicBezTo>
                  <a:cubicBezTo>
                    <a:pt x="1171656" y="164099"/>
                    <a:pt x="1362867" y="249707"/>
                    <a:pt x="1501277" y="388117"/>
                  </a:cubicBezTo>
                  <a:lnTo>
                    <a:pt x="1514187" y="403764"/>
                  </a:lnTo>
                  <a:lnTo>
                    <a:pt x="1920898" y="403764"/>
                  </a:lnTo>
                  <a:lnTo>
                    <a:pt x="1868140" y="316922"/>
                  </a:lnTo>
                  <a:cubicBezTo>
                    <a:pt x="1828797" y="258687"/>
                    <a:pt x="1783998" y="204442"/>
                    <a:pt x="1734475" y="154919"/>
                  </a:cubicBezTo>
                  <a:lnTo>
                    <a:pt x="1733174" y="153736"/>
                  </a:lnTo>
                  <a:lnTo>
                    <a:pt x="1520255" y="6167"/>
                  </a:lnTo>
                  <a:lnTo>
                    <a:pt x="1482219" y="29274"/>
                  </a:lnTo>
                  <a:cubicBezTo>
                    <a:pt x="1327116" y="113531"/>
                    <a:pt x="1149372" y="161391"/>
                    <a:pt x="960449" y="161391"/>
                  </a:cubicBezTo>
                  <a:cubicBezTo>
                    <a:pt x="771526" y="161391"/>
                    <a:pt x="593782" y="113531"/>
                    <a:pt x="438679" y="29274"/>
                  </a:cubicBezTo>
                  <a:lnTo>
                    <a:pt x="390492" y="0"/>
                  </a:lnTo>
                  <a:lnTo>
                    <a:pt x="248913" y="98125"/>
                  </a:lnTo>
                  <a:lnTo>
                    <a:pt x="186423" y="154919"/>
                  </a:lnTo>
                  <a:cubicBezTo>
                    <a:pt x="136901" y="204442"/>
                    <a:pt x="92101" y="258687"/>
                    <a:pt x="52758" y="316922"/>
                  </a:cubicBezTo>
                  <a:lnTo>
                    <a:pt x="0" y="4037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 flipV="1">
              <a:off x="9555796" y="3781833"/>
              <a:ext cx="115041" cy="70243"/>
            </a:xfrm>
            <a:custGeom>
              <a:avLst/>
              <a:gdLst>
                <a:gd name="connsiteX0" fmla="*/ 101350 w 115041"/>
                <a:gd name="connsiteY0" fmla="*/ 70243 h 70243"/>
                <a:gd name="connsiteX1" fmla="*/ 115041 w 115041"/>
                <a:gd name="connsiteY1" fmla="*/ 61925 h 70243"/>
                <a:gd name="connsiteX2" fmla="*/ 63314 w 115041"/>
                <a:gd name="connsiteY2" fmla="*/ 30500 h 70243"/>
                <a:gd name="connsiteX3" fmla="*/ 0 w 115041"/>
                <a:gd name="connsiteY3" fmla="*/ 0 h 70243"/>
                <a:gd name="connsiteX4" fmla="*/ 101350 w 115041"/>
                <a:gd name="connsiteY4" fmla="*/ 70243 h 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41" h="70243">
                  <a:moveTo>
                    <a:pt x="101350" y="70243"/>
                  </a:moveTo>
                  <a:lnTo>
                    <a:pt x="115041" y="61925"/>
                  </a:lnTo>
                  <a:lnTo>
                    <a:pt x="63314" y="30500"/>
                  </a:lnTo>
                  <a:lnTo>
                    <a:pt x="0" y="0"/>
                  </a:lnTo>
                  <a:lnTo>
                    <a:pt x="101350" y="702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 flipV="1">
              <a:off x="8523842" y="3788000"/>
              <a:ext cx="52570" cy="33982"/>
            </a:xfrm>
            <a:custGeom>
              <a:avLst/>
              <a:gdLst>
                <a:gd name="connsiteX0" fmla="*/ 3540 w 52570"/>
                <a:gd name="connsiteY0" fmla="*/ 33982 h 33982"/>
                <a:gd name="connsiteX1" fmla="*/ 52570 w 52570"/>
                <a:gd name="connsiteY1" fmla="*/ 0 h 33982"/>
                <a:gd name="connsiteX2" fmla="*/ 51727 w 52570"/>
                <a:gd name="connsiteY2" fmla="*/ 406 h 33982"/>
                <a:gd name="connsiteX3" fmla="*/ 0 w 52570"/>
                <a:gd name="connsiteY3" fmla="*/ 31831 h 33982"/>
                <a:gd name="connsiteX4" fmla="*/ 3540 w 52570"/>
                <a:gd name="connsiteY4" fmla="*/ 33982 h 3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70" h="33982">
                  <a:moveTo>
                    <a:pt x="3540" y="33982"/>
                  </a:moveTo>
                  <a:lnTo>
                    <a:pt x="52570" y="0"/>
                  </a:lnTo>
                  <a:lnTo>
                    <a:pt x="51727" y="406"/>
                  </a:lnTo>
                  <a:lnTo>
                    <a:pt x="0" y="31831"/>
                  </a:lnTo>
                  <a:lnTo>
                    <a:pt x="3540" y="339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 flipV="1">
              <a:off x="8576413" y="3821982"/>
              <a:ext cx="979383" cy="182206"/>
            </a:xfrm>
            <a:custGeom>
              <a:avLst/>
              <a:gdLst>
                <a:gd name="connsiteX0" fmla="*/ 0 w 979383"/>
                <a:gd name="connsiteY0" fmla="*/ 182206 h 182206"/>
                <a:gd name="connsiteX1" fmla="*/ 94844 w 979383"/>
                <a:gd name="connsiteY1" fmla="*/ 136517 h 182206"/>
                <a:gd name="connsiteX2" fmla="*/ 520927 w 979383"/>
                <a:gd name="connsiteY2" fmla="*/ 50495 h 182206"/>
                <a:gd name="connsiteX3" fmla="*/ 947010 w 979383"/>
                <a:gd name="connsiteY3" fmla="*/ 136517 h 182206"/>
                <a:gd name="connsiteX4" fmla="*/ 979383 w 979383"/>
                <a:gd name="connsiteY4" fmla="*/ 152112 h 182206"/>
                <a:gd name="connsiteX5" fmla="*/ 765802 w 979383"/>
                <a:gd name="connsiteY5" fmla="*/ 4084 h 182206"/>
                <a:gd name="connsiteX6" fmla="*/ 675070 w 979383"/>
                <a:gd name="connsiteY6" fmla="*/ 32248 h 182206"/>
                <a:gd name="connsiteX7" fmla="*/ 520927 w 979383"/>
                <a:gd name="connsiteY7" fmla="*/ 47787 h 182206"/>
                <a:gd name="connsiteX8" fmla="*/ 366784 w 979383"/>
                <a:gd name="connsiteY8" fmla="*/ 32248 h 182206"/>
                <a:gd name="connsiteX9" fmla="*/ 262895 w 979383"/>
                <a:gd name="connsiteY9" fmla="*/ 0 h 182206"/>
                <a:gd name="connsiteX10" fmla="*/ 0 w 979383"/>
                <a:gd name="connsiteY10" fmla="*/ 182206 h 18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83" h="182206">
                  <a:moveTo>
                    <a:pt x="0" y="182206"/>
                  </a:moveTo>
                  <a:lnTo>
                    <a:pt x="94844" y="136517"/>
                  </a:lnTo>
                  <a:cubicBezTo>
                    <a:pt x="225805" y="81126"/>
                    <a:pt x="369789" y="50495"/>
                    <a:pt x="520927" y="50495"/>
                  </a:cubicBezTo>
                  <a:cubicBezTo>
                    <a:pt x="672065" y="50495"/>
                    <a:pt x="816049" y="81126"/>
                    <a:pt x="947010" y="136517"/>
                  </a:cubicBezTo>
                  <a:lnTo>
                    <a:pt x="979383" y="152112"/>
                  </a:lnTo>
                  <a:lnTo>
                    <a:pt x="765802" y="4084"/>
                  </a:lnTo>
                  <a:lnTo>
                    <a:pt x="675070" y="32248"/>
                  </a:lnTo>
                  <a:cubicBezTo>
                    <a:pt x="625281" y="42437"/>
                    <a:pt x="573729" y="47787"/>
                    <a:pt x="520927" y="47787"/>
                  </a:cubicBezTo>
                  <a:cubicBezTo>
                    <a:pt x="468125" y="47787"/>
                    <a:pt x="416573" y="42437"/>
                    <a:pt x="366784" y="32248"/>
                  </a:cubicBezTo>
                  <a:lnTo>
                    <a:pt x="262895" y="0"/>
                  </a:lnTo>
                  <a:lnTo>
                    <a:pt x="0" y="182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 flipV="1">
              <a:off x="8062919" y="5076825"/>
              <a:ext cx="2068840" cy="739058"/>
            </a:xfrm>
            <a:custGeom>
              <a:avLst/>
              <a:gdLst>
                <a:gd name="connsiteX0" fmla="*/ 0 w 2068840"/>
                <a:gd name="connsiteY0" fmla="*/ 739058 h 739058"/>
                <a:gd name="connsiteX1" fmla="*/ 361089 w 2068840"/>
                <a:gd name="connsiteY1" fmla="*/ 739058 h 739058"/>
                <a:gd name="connsiteX2" fmla="*/ 400198 w 2068840"/>
                <a:gd name="connsiteY2" fmla="*/ 667005 h 739058"/>
                <a:gd name="connsiteX3" fmla="*/ 1034420 w 2068840"/>
                <a:gd name="connsiteY3" fmla="*/ 329792 h 739058"/>
                <a:gd name="connsiteX4" fmla="*/ 1668642 w 2068840"/>
                <a:gd name="connsiteY4" fmla="*/ 667005 h 739058"/>
                <a:gd name="connsiteX5" fmla="*/ 1707751 w 2068840"/>
                <a:gd name="connsiteY5" fmla="*/ 739058 h 739058"/>
                <a:gd name="connsiteX6" fmla="*/ 2068840 w 2068840"/>
                <a:gd name="connsiteY6" fmla="*/ 739058 h 739058"/>
                <a:gd name="connsiteX7" fmla="*/ 2043036 w 2068840"/>
                <a:gd name="connsiteY7" fmla="*/ 668555 h 739058"/>
                <a:gd name="connsiteX8" fmla="*/ 1034420 w 2068840"/>
                <a:gd name="connsiteY8" fmla="*/ 0 h 739058"/>
                <a:gd name="connsiteX9" fmla="*/ 25804 w 2068840"/>
                <a:gd name="connsiteY9" fmla="*/ 668555 h 739058"/>
                <a:gd name="connsiteX10" fmla="*/ 0 w 2068840"/>
                <a:gd name="connsiteY10" fmla="*/ 739058 h 73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8840" h="739058">
                  <a:moveTo>
                    <a:pt x="0" y="739058"/>
                  </a:moveTo>
                  <a:lnTo>
                    <a:pt x="361089" y="739058"/>
                  </a:lnTo>
                  <a:lnTo>
                    <a:pt x="400198" y="667005"/>
                  </a:lnTo>
                  <a:cubicBezTo>
                    <a:pt x="537646" y="463555"/>
                    <a:pt x="770412" y="329792"/>
                    <a:pt x="1034420" y="329792"/>
                  </a:cubicBezTo>
                  <a:cubicBezTo>
                    <a:pt x="1298428" y="329792"/>
                    <a:pt x="1531194" y="463555"/>
                    <a:pt x="1668642" y="667005"/>
                  </a:cubicBezTo>
                  <a:lnTo>
                    <a:pt x="1707751" y="739058"/>
                  </a:lnTo>
                  <a:lnTo>
                    <a:pt x="2068840" y="739058"/>
                  </a:lnTo>
                  <a:lnTo>
                    <a:pt x="2043036" y="668555"/>
                  </a:lnTo>
                  <a:cubicBezTo>
                    <a:pt x="1876861" y="275673"/>
                    <a:pt x="1487834" y="0"/>
                    <a:pt x="1034420" y="0"/>
                  </a:cubicBezTo>
                  <a:cubicBezTo>
                    <a:pt x="581006" y="0"/>
                    <a:pt x="191979" y="275673"/>
                    <a:pt x="25804" y="668555"/>
                  </a:cubicBezTo>
                  <a:lnTo>
                    <a:pt x="0" y="7390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9940391" y="219551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957156" y="1844629"/>
            <a:ext cx="2298440" cy="4051464"/>
            <a:chOff x="8002701" y="1764419"/>
            <a:chExt cx="2298440" cy="4051464"/>
          </a:xfrm>
          <a:solidFill>
            <a:srgbClr val="B2B2B2">
              <a:alpha val="85098"/>
            </a:srgbClr>
          </a:solidFill>
        </p:grpSpPr>
        <p:sp>
          <p:nvSpPr>
            <p:cNvPr id="118" name="Freeform: Shape 117"/>
            <p:cNvSpPr/>
            <p:nvPr/>
          </p:nvSpPr>
          <p:spPr>
            <a:xfrm flipV="1">
              <a:off x="8002701" y="2458893"/>
              <a:ext cx="540900" cy="925343"/>
            </a:xfrm>
            <a:custGeom>
              <a:avLst/>
              <a:gdLst>
                <a:gd name="connsiteX0" fmla="*/ 76536 w 540900"/>
                <a:gd name="connsiteY0" fmla="*/ 925343 h 925343"/>
                <a:gd name="connsiteX1" fmla="*/ 445506 w 540900"/>
                <a:gd name="connsiteY1" fmla="*/ 925343 h 925343"/>
                <a:gd name="connsiteX2" fmla="*/ 389897 w 540900"/>
                <a:gd name="connsiteY2" fmla="*/ 822892 h 925343"/>
                <a:gd name="connsiteX3" fmla="*/ 329792 w 540900"/>
                <a:gd name="connsiteY3" fmla="*/ 525180 h 925343"/>
                <a:gd name="connsiteX4" fmla="*/ 460416 w 540900"/>
                <a:gd name="connsiteY4" fmla="*/ 97548 h 925343"/>
                <a:gd name="connsiteX5" fmla="*/ 540900 w 540900"/>
                <a:gd name="connsiteY5" fmla="*/ 0 h 925343"/>
                <a:gd name="connsiteX6" fmla="*/ 134189 w 540900"/>
                <a:gd name="connsiteY6" fmla="*/ 0 h 925343"/>
                <a:gd name="connsiteX7" fmla="*/ 132117 w 540900"/>
                <a:gd name="connsiteY7" fmla="*/ 3411 h 925343"/>
                <a:gd name="connsiteX8" fmla="*/ 0 w 540900"/>
                <a:gd name="connsiteY8" fmla="*/ 525180 h 925343"/>
                <a:gd name="connsiteX9" fmla="*/ 49213 w 540900"/>
                <a:gd name="connsiteY9" fmla="*/ 850691 h 925343"/>
                <a:gd name="connsiteX10" fmla="*/ 76536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76536" y="925343"/>
                  </a:moveTo>
                  <a:lnTo>
                    <a:pt x="445506" y="925343"/>
                  </a:lnTo>
                  <a:lnTo>
                    <a:pt x="389897" y="822892"/>
                  </a:lnTo>
                  <a:cubicBezTo>
                    <a:pt x="351194" y="731387"/>
                    <a:pt x="329792" y="630783"/>
                    <a:pt x="329792" y="525180"/>
                  </a:cubicBezTo>
                  <a:cubicBezTo>
                    <a:pt x="329792" y="366776"/>
                    <a:pt x="377947" y="219618"/>
                    <a:pt x="460416" y="97548"/>
                  </a:cubicBezTo>
                  <a:lnTo>
                    <a:pt x="540900" y="0"/>
                  </a:lnTo>
                  <a:lnTo>
                    <a:pt x="134189" y="0"/>
                  </a:lnTo>
                  <a:lnTo>
                    <a:pt x="132117" y="3411"/>
                  </a:lnTo>
                  <a:cubicBezTo>
                    <a:pt x="47860" y="158514"/>
                    <a:pt x="0" y="336258"/>
                    <a:pt x="0" y="525180"/>
                  </a:cubicBezTo>
                  <a:cubicBezTo>
                    <a:pt x="0" y="638533"/>
                    <a:pt x="17230" y="747863"/>
                    <a:pt x="49213" y="850691"/>
                  </a:cubicBezTo>
                  <a:lnTo>
                    <a:pt x="76536" y="92534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 flipV="1">
              <a:off x="9651077" y="2458893"/>
              <a:ext cx="540900" cy="925343"/>
            </a:xfrm>
            <a:custGeom>
              <a:avLst/>
              <a:gdLst>
                <a:gd name="connsiteX0" fmla="*/ 95394 w 540900"/>
                <a:gd name="connsiteY0" fmla="*/ 925343 h 925343"/>
                <a:gd name="connsiteX1" fmla="*/ 464364 w 540900"/>
                <a:gd name="connsiteY1" fmla="*/ 925343 h 925343"/>
                <a:gd name="connsiteX2" fmla="*/ 491687 w 540900"/>
                <a:gd name="connsiteY2" fmla="*/ 850691 h 925343"/>
                <a:gd name="connsiteX3" fmla="*/ 540900 w 540900"/>
                <a:gd name="connsiteY3" fmla="*/ 525180 h 925343"/>
                <a:gd name="connsiteX4" fmla="*/ 408783 w 540900"/>
                <a:gd name="connsiteY4" fmla="*/ 3411 h 925343"/>
                <a:gd name="connsiteX5" fmla="*/ 406711 w 540900"/>
                <a:gd name="connsiteY5" fmla="*/ 0 h 925343"/>
                <a:gd name="connsiteX6" fmla="*/ 0 w 540900"/>
                <a:gd name="connsiteY6" fmla="*/ 0 h 925343"/>
                <a:gd name="connsiteX7" fmla="*/ 80484 w 540900"/>
                <a:gd name="connsiteY7" fmla="*/ 97548 h 925343"/>
                <a:gd name="connsiteX8" fmla="*/ 211108 w 540900"/>
                <a:gd name="connsiteY8" fmla="*/ 525180 h 925343"/>
                <a:gd name="connsiteX9" fmla="*/ 151003 w 540900"/>
                <a:gd name="connsiteY9" fmla="*/ 822892 h 925343"/>
                <a:gd name="connsiteX10" fmla="*/ 95394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95394" y="925343"/>
                  </a:moveTo>
                  <a:lnTo>
                    <a:pt x="464364" y="925343"/>
                  </a:lnTo>
                  <a:lnTo>
                    <a:pt x="491687" y="850691"/>
                  </a:lnTo>
                  <a:cubicBezTo>
                    <a:pt x="523670" y="747863"/>
                    <a:pt x="540900" y="638533"/>
                    <a:pt x="540900" y="525180"/>
                  </a:cubicBezTo>
                  <a:cubicBezTo>
                    <a:pt x="540900" y="336258"/>
                    <a:pt x="493040" y="158514"/>
                    <a:pt x="408783" y="3411"/>
                  </a:cubicBezTo>
                  <a:lnTo>
                    <a:pt x="406711" y="0"/>
                  </a:lnTo>
                  <a:lnTo>
                    <a:pt x="0" y="0"/>
                  </a:lnTo>
                  <a:lnTo>
                    <a:pt x="80484" y="97548"/>
                  </a:lnTo>
                  <a:cubicBezTo>
                    <a:pt x="162953" y="219618"/>
                    <a:pt x="211108" y="366776"/>
                    <a:pt x="211108" y="525180"/>
                  </a:cubicBezTo>
                  <a:cubicBezTo>
                    <a:pt x="211108" y="630783"/>
                    <a:pt x="189706" y="731387"/>
                    <a:pt x="151003" y="822892"/>
                  </a:cubicBezTo>
                  <a:lnTo>
                    <a:pt x="95394" y="92534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 flipV="1">
              <a:off x="9870064" y="338423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 flipV="1">
              <a:off x="8527383" y="3626609"/>
              <a:ext cx="1129763" cy="327084"/>
            </a:xfrm>
            <a:custGeom>
              <a:avLst/>
              <a:gdLst>
                <a:gd name="connsiteX0" fmla="*/ 569957 w 1129763"/>
                <a:gd name="connsiteY0" fmla="*/ 327084 h 327084"/>
                <a:gd name="connsiteX1" fmla="*/ 1091727 w 1129763"/>
                <a:gd name="connsiteY1" fmla="*/ 194967 h 327084"/>
                <a:gd name="connsiteX2" fmla="*/ 1129763 w 1129763"/>
                <a:gd name="connsiteY2" fmla="*/ 171860 h 327084"/>
                <a:gd name="connsiteX3" fmla="*/ 1028413 w 1129763"/>
                <a:gd name="connsiteY3" fmla="*/ 101617 h 327084"/>
                <a:gd name="connsiteX4" fmla="*/ 996040 w 1129763"/>
                <a:gd name="connsiteY4" fmla="*/ 86022 h 327084"/>
                <a:gd name="connsiteX5" fmla="*/ 569957 w 1129763"/>
                <a:gd name="connsiteY5" fmla="*/ 0 h 327084"/>
                <a:gd name="connsiteX6" fmla="*/ 143874 w 1129763"/>
                <a:gd name="connsiteY6" fmla="*/ 86022 h 327084"/>
                <a:gd name="connsiteX7" fmla="*/ 49030 w 1129763"/>
                <a:gd name="connsiteY7" fmla="*/ 131711 h 327084"/>
                <a:gd name="connsiteX8" fmla="*/ 0 w 1129763"/>
                <a:gd name="connsiteY8" fmla="*/ 165693 h 327084"/>
                <a:gd name="connsiteX9" fmla="*/ 48187 w 1129763"/>
                <a:gd name="connsiteY9" fmla="*/ 194967 h 327084"/>
                <a:gd name="connsiteX10" fmla="*/ 569957 w 1129763"/>
                <a:gd name="connsiteY10" fmla="*/ 327084 h 32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9763" h="327084">
                  <a:moveTo>
                    <a:pt x="569957" y="327084"/>
                  </a:moveTo>
                  <a:cubicBezTo>
                    <a:pt x="758880" y="327084"/>
                    <a:pt x="936624" y="279224"/>
                    <a:pt x="1091727" y="194967"/>
                  </a:cubicBezTo>
                  <a:lnTo>
                    <a:pt x="1129763" y="171860"/>
                  </a:lnTo>
                  <a:lnTo>
                    <a:pt x="1028413" y="101617"/>
                  </a:lnTo>
                  <a:lnTo>
                    <a:pt x="996040" y="86022"/>
                  </a:lnTo>
                  <a:cubicBezTo>
                    <a:pt x="865079" y="30631"/>
                    <a:pt x="721095" y="0"/>
                    <a:pt x="569957" y="0"/>
                  </a:cubicBezTo>
                  <a:cubicBezTo>
                    <a:pt x="418819" y="0"/>
                    <a:pt x="274835" y="30631"/>
                    <a:pt x="143874" y="86022"/>
                  </a:cubicBezTo>
                  <a:lnTo>
                    <a:pt x="49030" y="131711"/>
                  </a:lnTo>
                  <a:lnTo>
                    <a:pt x="0" y="165693"/>
                  </a:lnTo>
                  <a:lnTo>
                    <a:pt x="48187" y="194967"/>
                  </a:lnTo>
                  <a:cubicBezTo>
                    <a:pt x="203290" y="279224"/>
                    <a:pt x="381034" y="327084"/>
                    <a:pt x="569957" y="32708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 flipV="1">
              <a:off x="9657146" y="3634264"/>
              <a:ext cx="212919" cy="155887"/>
            </a:xfrm>
            <a:custGeom>
              <a:avLst/>
              <a:gdLst>
                <a:gd name="connsiteX0" fmla="*/ 212919 w 212919"/>
                <a:gd name="connsiteY0" fmla="*/ 155887 h 155887"/>
                <a:gd name="connsiteX1" fmla="*/ 136485 w 212919"/>
                <a:gd name="connsiteY1" fmla="*/ 86420 h 155887"/>
                <a:gd name="connsiteX2" fmla="*/ 52217 w 212919"/>
                <a:gd name="connsiteY2" fmla="*/ 23405 h 155887"/>
                <a:gd name="connsiteX3" fmla="*/ 13691 w 212919"/>
                <a:gd name="connsiteY3" fmla="*/ 0 h 155887"/>
                <a:gd name="connsiteX4" fmla="*/ 0 w 212919"/>
                <a:gd name="connsiteY4" fmla="*/ 8318 h 155887"/>
                <a:gd name="connsiteX5" fmla="*/ 212919 w 212919"/>
                <a:gd name="connsiteY5" fmla="*/ 155887 h 15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19" h="155887">
                  <a:moveTo>
                    <a:pt x="212919" y="155887"/>
                  </a:moveTo>
                  <a:lnTo>
                    <a:pt x="136485" y="86420"/>
                  </a:lnTo>
                  <a:cubicBezTo>
                    <a:pt x="109454" y="64112"/>
                    <a:pt x="81334" y="43076"/>
                    <a:pt x="52217" y="23405"/>
                  </a:cubicBezTo>
                  <a:lnTo>
                    <a:pt x="13691" y="0"/>
                  </a:lnTo>
                  <a:lnTo>
                    <a:pt x="0" y="8318"/>
                  </a:lnTo>
                  <a:lnTo>
                    <a:pt x="212919" y="1558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 flipV="1">
              <a:off x="8385804" y="3689875"/>
              <a:ext cx="141579" cy="100276"/>
            </a:xfrm>
            <a:custGeom>
              <a:avLst/>
              <a:gdLst>
                <a:gd name="connsiteX0" fmla="*/ 0 w 141579"/>
                <a:gd name="connsiteY0" fmla="*/ 100276 h 100276"/>
                <a:gd name="connsiteX1" fmla="*/ 141579 w 141579"/>
                <a:gd name="connsiteY1" fmla="*/ 2151 h 100276"/>
                <a:gd name="connsiteX2" fmla="*/ 138039 w 141579"/>
                <a:gd name="connsiteY2" fmla="*/ 0 h 100276"/>
                <a:gd name="connsiteX3" fmla="*/ 99513 w 141579"/>
                <a:gd name="connsiteY3" fmla="*/ 23405 h 100276"/>
                <a:gd name="connsiteX4" fmla="*/ 15245 w 141579"/>
                <a:gd name="connsiteY4" fmla="*/ 86420 h 100276"/>
                <a:gd name="connsiteX5" fmla="*/ 0 w 141579"/>
                <a:gd name="connsiteY5" fmla="*/ 100276 h 10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79" h="100276">
                  <a:moveTo>
                    <a:pt x="0" y="100276"/>
                  </a:moveTo>
                  <a:lnTo>
                    <a:pt x="141579" y="2151"/>
                  </a:lnTo>
                  <a:lnTo>
                    <a:pt x="138039" y="0"/>
                  </a:lnTo>
                  <a:lnTo>
                    <a:pt x="99513" y="23405"/>
                  </a:lnTo>
                  <a:cubicBezTo>
                    <a:pt x="70396" y="43076"/>
                    <a:pt x="42276" y="64112"/>
                    <a:pt x="15245" y="86420"/>
                  </a:cubicBezTo>
                  <a:lnTo>
                    <a:pt x="0" y="1002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 flipV="1">
              <a:off x="8002701" y="3790150"/>
              <a:ext cx="836606" cy="1286674"/>
            </a:xfrm>
            <a:custGeom>
              <a:avLst/>
              <a:gdLst>
                <a:gd name="connsiteX0" fmla="*/ 521141 w 836606"/>
                <a:gd name="connsiteY0" fmla="*/ 1286674 h 1286674"/>
                <a:gd name="connsiteX1" fmla="*/ 572868 w 836606"/>
                <a:gd name="connsiteY1" fmla="*/ 1255249 h 1286674"/>
                <a:gd name="connsiteX2" fmla="*/ 573711 w 836606"/>
                <a:gd name="connsiteY2" fmla="*/ 1254843 h 1286674"/>
                <a:gd name="connsiteX3" fmla="*/ 836606 w 836606"/>
                <a:gd name="connsiteY3" fmla="*/ 1072637 h 1286674"/>
                <a:gd name="connsiteX4" fmla="*/ 796925 w 836606"/>
                <a:gd name="connsiteY4" fmla="*/ 1060319 h 1286674"/>
                <a:gd name="connsiteX5" fmla="*/ 329792 w 836606"/>
                <a:gd name="connsiteY5" fmla="*/ 355579 h 1286674"/>
                <a:gd name="connsiteX6" fmla="*/ 389897 w 836606"/>
                <a:gd name="connsiteY6" fmla="*/ 57867 h 1286674"/>
                <a:gd name="connsiteX7" fmla="*/ 421307 w 836606"/>
                <a:gd name="connsiteY7" fmla="*/ 0 h 1286674"/>
                <a:gd name="connsiteX8" fmla="*/ 60218 w 836606"/>
                <a:gd name="connsiteY8" fmla="*/ 0 h 1286674"/>
                <a:gd name="connsiteX9" fmla="*/ 49213 w 836606"/>
                <a:gd name="connsiteY9" fmla="*/ 30068 h 1286674"/>
                <a:gd name="connsiteX10" fmla="*/ 0 w 836606"/>
                <a:gd name="connsiteY10" fmla="*/ 355579 h 1286674"/>
                <a:gd name="connsiteX11" fmla="*/ 482615 w 836606"/>
                <a:gd name="connsiteY11" fmla="*/ 1263269 h 1286674"/>
                <a:gd name="connsiteX12" fmla="*/ 521141 w 836606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6606" h="1286674">
                  <a:moveTo>
                    <a:pt x="521141" y="1286674"/>
                  </a:moveTo>
                  <a:lnTo>
                    <a:pt x="572868" y="1255249"/>
                  </a:lnTo>
                  <a:lnTo>
                    <a:pt x="573711" y="1254843"/>
                  </a:lnTo>
                  <a:lnTo>
                    <a:pt x="836606" y="1072637"/>
                  </a:lnTo>
                  <a:lnTo>
                    <a:pt x="796925" y="1060319"/>
                  </a:lnTo>
                  <a:cubicBezTo>
                    <a:pt x="522411" y="944209"/>
                    <a:pt x="329792" y="672388"/>
                    <a:pt x="329792" y="355579"/>
                  </a:cubicBezTo>
                  <a:cubicBezTo>
                    <a:pt x="329792" y="249976"/>
                    <a:pt x="351194" y="149371"/>
                    <a:pt x="389897" y="57867"/>
                  </a:cubicBezTo>
                  <a:lnTo>
                    <a:pt x="421307" y="0"/>
                  </a:lnTo>
                  <a:lnTo>
                    <a:pt x="60218" y="0"/>
                  </a:lnTo>
                  <a:lnTo>
                    <a:pt x="49213" y="30068"/>
                  </a:lnTo>
                  <a:cubicBezTo>
                    <a:pt x="17230" y="132896"/>
                    <a:pt x="0" y="242225"/>
                    <a:pt x="0" y="355579"/>
                  </a:cubicBezTo>
                  <a:cubicBezTo>
                    <a:pt x="0" y="733423"/>
                    <a:pt x="191440" y="1066555"/>
                    <a:pt x="482615" y="1263269"/>
                  </a:cubicBezTo>
                  <a:lnTo>
                    <a:pt x="521141" y="12866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 flipV="1">
              <a:off x="9342215" y="3790150"/>
              <a:ext cx="849763" cy="1286674"/>
            </a:xfrm>
            <a:custGeom>
              <a:avLst/>
              <a:gdLst>
                <a:gd name="connsiteX0" fmla="*/ 328622 w 849763"/>
                <a:gd name="connsiteY0" fmla="*/ 1286674 h 1286674"/>
                <a:gd name="connsiteX1" fmla="*/ 367148 w 849763"/>
                <a:gd name="connsiteY1" fmla="*/ 1263269 h 1286674"/>
                <a:gd name="connsiteX2" fmla="*/ 849763 w 849763"/>
                <a:gd name="connsiteY2" fmla="*/ 355579 h 1286674"/>
                <a:gd name="connsiteX3" fmla="*/ 800550 w 849763"/>
                <a:gd name="connsiteY3" fmla="*/ 30068 h 1286674"/>
                <a:gd name="connsiteX4" fmla="*/ 789545 w 849763"/>
                <a:gd name="connsiteY4" fmla="*/ 0 h 1286674"/>
                <a:gd name="connsiteX5" fmla="*/ 428456 w 849763"/>
                <a:gd name="connsiteY5" fmla="*/ 0 h 1286674"/>
                <a:gd name="connsiteX6" fmla="*/ 459866 w 849763"/>
                <a:gd name="connsiteY6" fmla="*/ 57867 h 1286674"/>
                <a:gd name="connsiteX7" fmla="*/ 519971 w 849763"/>
                <a:gd name="connsiteY7" fmla="*/ 355579 h 1286674"/>
                <a:gd name="connsiteX8" fmla="*/ 52838 w 849763"/>
                <a:gd name="connsiteY8" fmla="*/ 1060319 h 1286674"/>
                <a:gd name="connsiteX9" fmla="*/ 0 w 849763"/>
                <a:gd name="connsiteY9" fmla="*/ 1076721 h 1286674"/>
                <a:gd name="connsiteX10" fmla="*/ 213581 w 849763"/>
                <a:gd name="connsiteY10" fmla="*/ 1224749 h 1286674"/>
                <a:gd name="connsiteX11" fmla="*/ 276895 w 849763"/>
                <a:gd name="connsiteY11" fmla="*/ 1255249 h 1286674"/>
                <a:gd name="connsiteX12" fmla="*/ 328622 w 849763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9763" h="1286674">
                  <a:moveTo>
                    <a:pt x="328622" y="1286674"/>
                  </a:moveTo>
                  <a:lnTo>
                    <a:pt x="367148" y="1263269"/>
                  </a:lnTo>
                  <a:cubicBezTo>
                    <a:pt x="658323" y="1066555"/>
                    <a:pt x="849763" y="733423"/>
                    <a:pt x="849763" y="355579"/>
                  </a:cubicBezTo>
                  <a:cubicBezTo>
                    <a:pt x="849763" y="242225"/>
                    <a:pt x="832533" y="132896"/>
                    <a:pt x="800550" y="30068"/>
                  </a:cubicBezTo>
                  <a:lnTo>
                    <a:pt x="789545" y="0"/>
                  </a:lnTo>
                  <a:lnTo>
                    <a:pt x="428456" y="0"/>
                  </a:lnTo>
                  <a:lnTo>
                    <a:pt x="459866" y="57867"/>
                  </a:lnTo>
                  <a:cubicBezTo>
                    <a:pt x="498569" y="149371"/>
                    <a:pt x="519971" y="249976"/>
                    <a:pt x="519971" y="355579"/>
                  </a:cubicBezTo>
                  <a:cubicBezTo>
                    <a:pt x="519971" y="672388"/>
                    <a:pt x="327352" y="944209"/>
                    <a:pt x="52838" y="1060319"/>
                  </a:cubicBezTo>
                  <a:lnTo>
                    <a:pt x="0" y="1076721"/>
                  </a:lnTo>
                  <a:lnTo>
                    <a:pt x="213581" y="1224749"/>
                  </a:lnTo>
                  <a:lnTo>
                    <a:pt x="276895" y="1255249"/>
                  </a:lnTo>
                  <a:lnTo>
                    <a:pt x="328622" y="12866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 flipV="1">
              <a:off x="8079237" y="1764419"/>
              <a:ext cx="2036204" cy="694474"/>
            </a:xfrm>
            <a:custGeom>
              <a:avLst/>
              <a:gdLst>
                <a:gd name="connsiteX0" fmla="*/ 1018102 w 2036204"/>
                <a:gd name="connsiteY0" fmla="*/ 694474 h 694474"/>
                <a:gd name="connsiteX1" fmla="*/ 2026718 w 2036204"/>
                <a:gd name="connsiteY1" fmla="*/ 25919 h 694474"/>
                <a:gd name="connsiteX2" fmla="*/ 2036204 w 2036204"/>
                <a:gd name="connsiteY2" fmla="*/ 0 h 694474"/>
                <a:gd name="connsiteX3" fmla="*/ 1667234 w 2036204"/>
                <a:gd name="connsiteY3" fmla="*/ 0 h 694474"/>
                <a:gd name="connsiteX4" fmla="*/ 1652324 w 2036204"/>
                <a:gd name="connsiteY4" fmla="*/ 27469 h 694474"/>
                <a:gd name="connsiteX5" fmla="*/ 1018102 w 2036204"/>
                <a:gd name="connsiteY5" fmla="*/ 364682 h 694474"/>
                <a:gd name="connsiteX6" fmla="*/ 383880 w 2036204"/>
                <a:gd name="connsiteY6" fmla="*/ 27469 h 694474"/>
                <a:gd name="connsiteX7" fmla="*/ 368970 w 2036204"/>
                <a:gd name="connsiteY7" fmla="*/ 0 h 694474"/>
                <a:gd name="connsiteX8" fmla="*/ 0 w 2036204"/>
                <a:gd name="connsiteY8" fmla="*/ 0 h 694474"/>
                <a:gd name="connsiteX9" fmla="*/ 9486 w 2036204"/>
                <a:gd name="connsiteY9" fmla="*/ 25919 h 694474"/>
                <a:gd name="connsiteX10" fmla="*/ 1018102 w 2036204"/>
                <a:gd name="connsiteY10" fmla="*/ 694474 h 69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6204" h="694474">
                  <a:moveTo>
                    <a:pt x="1018102" y="694474"/>
                  </a:moveTo>
                  <a:cubicBezTo>
                    <a:pt x="1471516" y="694474"/>
                    <a:pt x="1860543" y="418801"/>
                    <a:pt x="2026718" y="25919"/>
                  </a:cubicBezTo>
                  <a:lnTo>
                    <a:pt x="2036204" y="0"/>
                  </a:lnTo>
                  <a:lnTo>
                    <a:pt x="1667234" y="0"/>
                  </a:lnTo>
                  <a:lnTo>
                    <a:pt x="1652324" y="27469"/>
                  </a:lnTo>
                  <a:cubicBezTo>
                    <a:pt x="1514876" y="230919"/>
                    <a:pt x="1282110" y="364682"/>
                    <a:pt x="1018102" y="364682"/>
                  </a:cubicBezTo>
                  <a:cubicBezTo>
                    <a:pt x="754094" y="364682"/>
                    <a:pt x="521328" y="230919"/>
                    <a:pt x="383880" y="27469"/>
                  </a:cubicBezTo>
                  <a:lnTo>
                    <a:pt x="368970" y="0"/>
                  </a:lnTo>
                  <a:lnTo>
                    <a:pt x="0" y="0"/>
                  </a:lnTo>
                  <a:lnTo>
                    <a:pt x="9486" y="25919"/>
                  </a:lnTo>
                  <a:cubicBezTo>
                    <a:pt x="175661" y="418801"/>
                    <a:pt x="564688" y="694474"/>
                    <a:pt x="1018102" y="69447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 flipV="1">
              <a:off x="8136890" y="3384236"/>
              <a:ext cx="1920898" cy="403764"/>
            </a:xfrm>
            <a:custGeom>
              <a:avLst/>
              <a:gdLst>
                <a:gd name="connsiteX0" fmla="*/ 0 w 1920898"/>
                <a:gd name="connsiteY0" fmla="*/ 403764 h 403764"/>
                <a:gd name="connsiteX1" fmla="*/ 406711 w 1920898"/>
                <a:gd name="connsiteY1" fmla="*/ 403764 h 403764"/>
                <a:gd name="connsiteX2" fmla="*/ 419621 w 1920898"/>
                <a:gd name="connsiteY2" fmla="*/ 388117 h 403764"/>
                <a:gd name="connsiteX3" fmla="*/ 960449 w 1920898"/>
                <a:gd name="connsiteY3" fmla="*/ 164099 h 403764"/>
                <a:gd name="connsiteX4" fmla="*/ 1501277 w 1920898"/>
                <a:gd name="connsiteY4" fmla="*/ 388117 h 403764"/>
                <a:gd name="connsiteX5" fmla="*/ 1514187 w 1920898"/>
                <a:gd name="connsiteY5" fmla="*/ 403764 h 403764"/>
                <a:gd name="connsiteX6" fmla="*/ 1920898 w 1920898"/>
                <a:gd name="connsiteY6" fmla="*/ 403764 h 403764"/>
                <a:gd name="connsiteX7" fmla="*/ 1868140 w 1920898"/>
                <a:gd name="connsiteY7" fmla="*/ 316922 h 403764"/>
                <a:gd name="connsiteX8" fmla="*/ 1734475 w 1920898"/>
                <a:gd name="connsiteY8" fmla="*/ 154919 h 403764"/>
                <a:gd name="connsiteX9" fmla="*/ 1733174 w 1920898"/>
                <a:gd name="connsiteY9" fmla="*/ 153736 h 403764"/>
                <a:gd name="connsiteX10" fmla="*/ 1520255 w 1920898"/>
                <a:gd name="connsiteY10" fmla="*/ 6167 h 403764"/>
                <a:gd name="connsiteX11" fmla="*/ 1482219 w 1920898"/>
                <a:gd name="connsiteY11" fmla="*/ 29274 h 403764"/>
                <a:gd name="connsiteX12" fmla="*/ 960449 w 1920898"/>
                <a:gd name="connsiteY12" fmla="*/ 161391 h 403764"/>
                <a:gd name="connsiteX13" fmla="*/ 438679 w 1920898"/>
                <a:gd name="connsiteY13" fmla="*/ 29274 h 403764"/>
                <a:gd name="connsiteX14" fmla="*/ 390492 w 1920898"/>
                <a:gd name="connsiteY14" fmla="*/ 0 h 403764"/>
                <a:gd name="connsiteX15" fmla="*/ 248913 w 1920898"/>
                <a:gd name="connsiteY15" fmla="*/ 98125 h 403764"/>
                <a:gd name="connsiteX16" fmla="*/ 186423 w 1920898"/>
                <a:gd name="connsiteY16" fmla="*/ 154919 h 403764"/>
                <a:gd name="connsiteX17" fmla="*/ 52758 w 1920898"/>
                <a:gd name="connsiteY17" fmla="*/ 316922 h 403764"/>
                <a:gd name="connsiteX18" fmla="*/ 0 w 1920898"/>
                <a:gd name="connsiteY18" fmla="*/ 403764 h 4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20898" h="403764">
                  <a:moveTo>
                    <a:pt x="0" y="403764"/>
                  </a:moveTo>
                  <a:lnTo>
                    <a:pt x="406711" y="403764"/>
                  </a:lnTo>
                  <a:lnTo>
                    <a:pt x="419621" y="388117"/>
                  </a:lnTo>
                  <a:cubicBezTo>
                    <a:pt x="558031" y="249707"/>
                    <a:pt x="749242" y="164099"/>
                    <a:pt x="960449" y="164099"/>
                  </a:cubicBezTo>
                  <a:cubicBezTo>
                    <a:pt x="1171656" y="164099"/>
                    <a:pt x="1362867" y="249707"/>
                    <a:pt x="1501277" y="388117"/>
                  </a:cubicBezTo>
                  <a:lnTo>
                    <a:pt x="1514187" y="403764"/>
                  </a:lnTo>
                  <a:lnTo>
                    <a:pt x="1920898" y="403764"/>
                  </a:lnTo>
                  <a:lnTo>
                    <a:pt x="1868140" y="316922"/>
                  </a:lnTo>
                  <a:cubicBezTo>
                    <a:pt x="1828797" y="258687"/>
                    <a:pt x="1783998" y="204442"/>
                    <a:pt x="1734475" y="154919"/>
                  </a:cubicBezTo>
                  <a:lnTo>
                    <a:pt x="1733174" y="153736"/>
                  </a:lnTo>
                  <a:lnTo>
                    <a:pt x="1520255" y="6167"/>
                  </a:lnTo>
                  <a:lnTo>
                    <a:pt x="1482219" y="29274"/>
                  </a:lnTo>
                  <a:cubicBezTo>
                    <a:pt x="1327116" y="113531"/>
                    <a:pt x="1149372" y="161391"/>
                    <a:pt x="960449" y="161391"/>
                  </a:cubicBezTo>
                  <a:cubicBezTo>
                    <a:pt x="771526" y="161391"/>
                    <a:pt x="593782" y="113531"/>
                    <a:pt x="438679" y="29274"/>
                  </a:cubicBezTo>
                  <a:lnTo>
                    <a:pt x="390492" y="0"/>
                  </a:lnTo>
                  <a:lnTo>
                    <a:pt x="248913" y="98125"/>
                  </a:lnTo>
                  <a:lnTo>
                    <a:pt x="186423" y="154919"/>
                  </a:lnTo>
                  <a:cubicBezTo>
                    <a:pt x="136901" y="204442"/>
                    <a:pt x="92101" y="258687"/>
                    <a:pt x="52758" y="316922"/>
                  </a:cubicBezTo>
                  <a:lnTo>
                    <a:pt x="0" y="40376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 flipV="1">
              <a:off x="9555796" y="3781833"/>
              <a:ext cx="115041" cy="70243"/>
            </a:xfrm>
            <a:custGeom>
              <a:avLst/>
              <a:gdLst>
                <a:gd name="connsiteX0" fmla="*/ 101350 w 115041"/>
                <a:gd name="connsiteY0" fmla="*/ 70243 h 70243"/>
                <a:gd name="connsiteX1" fmla="*/ 115041 w 115041"/>
                <a:gd name="connsiteY1" fmla="*/ 61925 h 70243"/>
                <a:gd name="connsiteX2" fmla="*/ 63314 w 115041"/>
                <a:gd name="connsiteY2" fmla="*/ 30500 h 70243"/>
                <a:gd name="connsiteX3" fmla="*/ 0 w 115041"/>
                <a:gd name="connsiteY3" fmla="*/ 0 h 70243"/>
                <a:gd name="connsiteX4" fmla="*/ 101350 w 115041"/>
                <a:gd name="connsiteY4" fmla="*/ 70243 h 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41" h="70243">
                  <a:moveTo>
                    <a:pt x="101350" y="70243"/>
                  </a:moveTo>
                  <a:lnTo>
                    <a:pt x="115041" y="61925"/>
                  </a:lnTo>
                  <a:lnTo>
                    <a:pt x="63314" y="30500"/>
                  </a:lnTo>
                  <a:lnTo>
                    <a:pt x="0" y="0"/>
                  </a:lnTo>
                  <a:lnTo>
                    <a:pt x="101350" y="702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 flipV="1">
              <a:off x="8523842" y="3788000"/>
              <a:ext cx="52570" cy="33982"/>
            </a:xfrm>
            <a:custGeom>
              <a:avLst/>
              <a:gdLst>
                <a:gd name="connsiteX0" fmla="*/ 3540 w 52570"/>
                <a:gd name="connsiteY0" fmla="*/ 33982 h 33982"/>
                <a:gd name="connsiteX1" fmla="*/ 52570 w 52570"/>
                <a:gd name="connsiteY1" fmla="*/ 0 h 33982"/>
                <a:gd name="connsiteX2" fmla="*/ 51727 w 52570"/>
                <a:gd name="connsiteY2" fmla="*/ 406 h 33982"/>
                <a:gd name="connsiteX3" fmla="*/ 0 w 52570"/>
                <a:gd name="connsiteY3" fmla="*/ 31831 h 33982"/>
                <a:gd name="connsiteX4" fmla="*/ 3540 w 52570"/>
                <a:gd name="connsiteY4" fmla="*/ 33982 h 3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70" h="33982">
                  <a:moveTo>
                    <a:pt x="3540" y="33982"/>
                  </a:moveTo>
                  <a:lnTo>
                    <a:pt x="52570" y="0"/>
                  </a:lnTo>
                  <a:lnTo>
                    <a:pt x="51727" y="406"/>
                  </a:lnTo>
                  <a:lnTo>
                    <a:pt x="0" y="31831"/>
                  </a:lnTo>
                  <a:lnTo>
                    <a:pt x="3540" y="339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 flipV="1">
              <a:off x="8576413" y="3821982"/>
              <a:ext cx="979383" cy="182206"/>
            </a:xfrm>
            <a:custGeom>
              <a:avLst/>
              <a:gdLst>
                <a:gd name="connsiteX0" fmla="*/ 0 w 979383"/>
                <a:gd name="connsiteY0" fmla="*/ 182206 h 182206"/>
                <a:gd name="connsiteX1" fmla="*/ 94844 w 979383"/>
                <a:gd name="connsiteY1" fmla="*/ 136517 h 182206"/>
                <a:gd name="connsiteX2" fmla="*/ 520927 w 979383"/>
                <a:gd name="connsiteY2" fmla="*/ 50495 h 182206"/>
                <a:gd name="connsiteX3" fmla="*/ 947010 w 979383"/>
                <a:gd name="connsiteY3" fmla="*/ 136517 h 182206"/>
                <a:gd name="connsiteX4" fmla="*/ 979383 w 979383"/>
                <a:gd name="connsiteY4" fmla="*/ 152112 h 182206"/>
                <a:gd name="connsiteX5" fmla="*/ 765802 w 979383"/>
                <a:gd name="connsiteY5" fmla="*/ 4084 h 182206"/>
                <a:gd name="connsiteX6" fmla="*/ 675070 w 979383"/>
                <a:gd name="connsiteY6" fmla="*/ 32248 h 182206"/>
                <a:gd name="connsiteX7" fmla="*/ 520927 w 979383"/>
                <a:gd name="connsiteY7" fmla="*/ 47787 h 182206"/>
                <a:gd name="connsiteX8" fmla="*/ 366784 w 979383"/>
                <a:gd name="connsiteY8" fmla="*/ 32248 h 182206"/>
                <a:gd name="connsiteX9" fmla="*/ 262895 w 979383"/>
                <a:gd name="connsiteY9" fmla="*/ 0 h 182206"/>
                <a:gd name="connsiteX10" fmla="*/ 0 w 979383"/>
                <a:gd name="connsiteY10" fmla="*/ 182206 h 18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83" h="182206">
                  <a:moveTo>
                    <a:pt x="0" y="182206"/>
                  </a:moveTo>
                  <a:lnTo>
                    <a:pt x="94844" y="136517"/>
                  </a:lnTo>
                  <a:cubicBezTo>
                    <a:pt x="225805" y="81126"/>
                    <a:pt x="369789" y="50495"/>
                    <a:pt x="520927" y="50495"/>
                  </a:cubicBezTo>
                  <a:cubicBezTo>
                    <a:pt x="672065" y="50495"/>
                    <a:pt x="816049" y="81126"/>
                    <a:pt x="947010" y="136517"/>
                  </a:cubicBezTo>
                  <a:lnTo>
                    <a:pt x="979383" y="152112"/>
                  </a:lnTo>
                  <a:lnTo>
                    <a:pt x="765802" y="4084"/>
                  </a:lnTo>
                  <a:lnTo>
                    <a:pt x="675070" y="32248"/>
                  </a:lnTo>
                  <a:cubicBezTo>
                    <a:pt x="625281" y="42437"/>
                    <a:pt x="573729" y="47787"/>
                    <a:pt x="520927" y="47787"/>
                  </a:cubicBezTo>
                  <a:cubicBezTo>
                    <a:pt x="468125" y="47787"/>
                    <a:pt x="416573" y="42437"/>
                    <a:pt x="366784" y="32248"/>
                  </a:cubicBezTo>
                  <a:lnTo>
                    <a:pt x="262895" y="0"/>
                  </a:lnTo>
                  <a:lnTo>
                    <a:pt x="0" y="1822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 flipV="1">
              <a:off x="8062919" y="5076825"/>
              <a:ext cx="2068840" cy="739058"/>
            </a:xfrm>
            <a:custGeom>
              <a:avLst/>
              <a:gdLst>
                <a:gd name="connsiteX0" fmla="*/ 0 w 2068840"/>
                <a:gd name="connsiteY0" fmla="*/ 739058 h 739058"/>
                <a:gd name="connsiteX1" fmla="*/ 361089 w 2068840"/>
                <a:gd name="connsiteY1" fmla="*/ 739058 h 739058"/>
                <a:gd name="connsiteX2" fmla="*/ 400198 w 2068840"/>
                <a:gd name="connsiteY2" fmla="*/ 667005 h 739058"/>
                <a:gd name="connsiteX3" fmla="*/ 1034420 w 2068840"/>
                <a:gd name="connsiteY3" fmla="*/ 329792 h 739058"/>
                <a:gd name="connsiteX4" fmla="*/ 1668642 w 2068840"/>
                <a:gd name="connsiteY4" fmla="*/ 667005 h 739058"/>
                <a:gd name="connsiteX5" fmla="*/ 1707751 w 2068840"/>
                <a:gd name="connsiteY5" fmla="*/ 739058 h 739058"/>
                <a:gd name="connsiteX6" fmla="*/ 2068840 w 2068840"/>
                <a:gd name="connsiteY6" fmla="*/ 739058 h 739058"/>
                <a:gd name="connsiteX7" fmla="*/ 2043036 w 2068840"/>
                <a:gd name="connsiteY7" fmla="*/ 668555 h 739058"/>
                <a:gd name="connsiteX8" fmla="*/ 1034420 w 2068840"/>
                <a:gd name="connsiteY8" fmla="*/ 0 h 739058"/>
                <a:gd name="connsiteX9" fmla="*/ 25804 w 2068840"/>
                <a:gd name="connsiteY9" fmla="*/ 668555 h 739058"/>
                <a:gd name="connsiteX10" fmla="*/ 0 w 2068840"/>
                <a:gd name="connsiteY10" fmla="*/ 739058 h 73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8840" h="739058">
                  <a:moveTo>
                    <a:pt x="0" y="739058"/>
                  </a:moveTo>
                  <a:lnTo>
                    <a:pt x="361089" y="739058"/>
                  </a:lnTo>
                  <a:lnTo>
                    <a:pt x="400198" y="667005"/>
                  </a:lnTo>
                  <a:cubicBezTo>
                    <a:pt x="537646" y="463555"/>
                    <a:pt x="770412" y="329792"/>
                    <a:pt x="1034420" y="329792"/>
                  </a:cubicBezTo>
                  <a:cubicBezTo>
                    <a:pt x="1298428" y="329792"/>
                    <a:pt x="1531194" y="463555"/>
                    <a:pt x="1668642" y="667005"/>
                  </a:cubicBezTo>
                  <a:lnTo>
                    <a:pt x="1707751" y="739058"/>
                  </a:lnTo>
                  <a:lnTo>
                    <a:pt x="2068840" y="739058"/>
                  </a:lnTo>
                  <a:lnTo>
                    <a:pt x="2043036" y="668555"/>
                  </a:lnTo>
                  <a:cubicBezTo>
                    <a:pt x="1876861" y="275673"/>
                    <a:pt x="1487834" y="0"/>
                    <a:pt x="1034420" y="0"/>
                  </a:cubicBezTo>
                  <a:cubicBezTo>
                    <a:pt x="581006" y="0"/>
                    <a:pt x="191979" y="275673"/>
                    <a:pt x="25804" y="668555"/>
                  </a:cubicBezTo>
                  <a:lnTo>
                    <a:pt x="0" y="7390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9940391" y="219551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246422" y="1924839"/>
            <a:ext cx="2298440" cy="4051464"/>
            <a:chOff x="8002701" y="1764419"/>
            <a:chExt cx="2298440" cy="4051464"/>
          </a:xfrm>
          <a:solidFill>
            <a:srgbClr val="0070C0">
              <a:alpha val="85098"/>
            </a:srgbClr>
          </a:solidFill>
        </p:grpSpPr>
        <p:sp>
          <p:nvSpPr>
            <p:cNvPr id="134" name="Freeform: Shape 133"/>
            <p:cNvSpPr/>
            <p:nvPr/>
          </p:nvSpPr>
          <p:spPr>
            <a:xfrm flipV="1">
              <a:off x="8002701" y="2458893"/>
              <a:ext cx="540900" cy="925343"/>
            </a:xfrm>
            <a:custGeom>
              <a:avLst/>
              <a:gdLst>
                <a:gd name="connsiteX0" fmla="*/ 76536 w 540900"/>
                <a:gd name="connsiteY0" fmla="*/ 925343 h 925343"/>
                <a:gd name="connsiteX1" fmla="*/ 445506 w 540900"/>
                <a:gd name="connsiteY1" fmla="*/ 925343 h 925343"/>
                <a:gd name="connsiteX2" fmla="*/ 389897 w 540900"/>
                <a:gd name="connsiteY2" fmla="*/ 822892 h 925343"/>
                <a:gd name="connsiteX3" fmla="*/ 329792 w 540900"/>
                <a:gd name="connsiteY3" fmla="*/ 525180 h 925343"/>
                <a:gd name="connsiteX4" fmla="*/ 460416 w 540900"/>
                <a:gd name="connsiteY4" fmla="*/ 97548 h 925343"/>
                <a:gd name="connsiteX5" fmla="*/ 540900 w 540900"/>
                <a:gd name="connsiteY5" fmla="*/ 0 h 925343"/>
                <a:gd name="connsiteX6" fmla="*/ 134189 w 540900"/>
                <a:gd name="connsiteY6" fmla="*/ 0 h 925343"/>
                <a:gd name="connsiteX7" fmla="*/ 132117 w 540900"/>
                <a:gd name="connsiteY7" fmla="*/ 3411 h 925343"/>
                <a:gd name="connsiteX8" fmla="*/ 0 w 540900"/>
                <a:gd name="connsiteY8" fmla="*/ 525180 h 925343"/>
                <a:gd name="connsiteX9" fmla="*/ 49213 w 540900"/>
                <a:gd name="connsiteY9" fmla="*/ 850691 h 925343"/>
                <a:gd name="connsiteX10" fmla="*/ 76536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76536" y="925343"/>
                  </a:moveTo>
                  <a:lnTo>
                    <a:pt x="445506" y="925343"/>
                  </a:lnTo>
                  <a:lnTo>
                    <a:pt x="389897" y="822892"/>
                  </a:lnTo>
                  <a:cubicBezTo>
                    <a:pt x="351194" y="731387"/>
                    <a:pt x="329792" y="630783"/>
                    <a:pt x="329792" y="525180"/>
                  </a:cubicBezTo>
                  <a:cubicBezTo>
                    <a:pt x="329792" y="366776"/>
                    <a:pt x="377947" y="219618"/>
                    <a:pt x="460416" y="97548"/>
                  </a:cubicBezTo>
                  <a:lnTo>
                    <a:pt x="540900" y="0"/>
                  </a:lnTo>
                  <a:lnTo>
                    <a:pt x="134189" y="0"/>
                  </a:lnTo>
                  <a:lnTo>
                    <a:pt x="132117" y="3411"/>
                  </a:lnTo>
                  <a:cubicBezTo>
                    <a:pt x="47860" y="158514"/>
                    <a:pt x="0" y="336258"/>
                    <a:pt x="0" y="525180"/>
                  </a:cubicBezTo>
                  <a:cubicBezTo>
                    <a:pt x="0" y="638533"/>
                    <a:pt x="17230" y="747863"/>
                    <a:pt x="49213" y="850691"/>
                  </a:cubicBezTo>
                  <a:lnTo>
                    <a:pt x="76536" y="9253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 flipV="1">
              <a:off x="9651077" y="2458893"/>
              <a:ext cx="540900" cy="925343"/>
            </a:xfrm>
            <a:custGeom>
              <a:avLst/>
              <a:gdLst>
                <a:gd name="connsiteX0" fmla="*/ 95394 w 540900"/>
                <a:gd name="connsiteY0" fmla="*/ 925343 h 925343"/>
                <a:gd name="connsiteX1" fmla="*/ 464364 w 540900"/>
                <a:gd name="connsiteY1" fmla="*/ 925343 h 925343"/>
                <a:gd name="connsiteX2" fmla="*/ 491687 w 540900"/>
                <a:gd name="connsiteY2" fmla="*/ 850691 h 925343"/>
                <a:gd name="connsiteX3" fmla="*/ 540900 w 540900"/>
                <a:gd name="connsiteY3" fmla="*/ 525180 h 925343"/>
                <a:gd name="connsiteX4" fmla="*/ 408783 w 540900"/>
                <a:gd name="connsiteY4" fmla="*/ 3411 h 925343"/>
                <a:gd name="connsiteX5" fmla="*/ 406711 w 540900"/>
                <a:gd name="connsiteY5" fmla="*/ 0 h 925343"/>
                <a:gd name="connsiteX6" fmla="*/ 0 w 540900"/>
                <a:gd name="connsiteY6" fmla="*/ 0 h 925343"/>
                <a:gd name="connsiteX7" fmla="*/ 80484 w 540900"/>
                <a:gd name="connsiteY7" fmla="*/ 97548 h 925343"/>
                <a:gd name="connsiteX8" fmla="*/ 211108 w 540900"/>
                <a:gd name="connsiteY8" fmla="*/ 525180 h 925343"/>
                <a:gd name="connsiteX9" fmla="*/ 151003 w 540900"/>
                <a:gd name="connsiteY9" fmla="*/ 822892 h 925343"/>
                <a:gd name="connsiteX10" fmla="*/ 95394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95394" y="925343"/>
                  </a:moveTo>
                  <a:lnTo>
                    <a:pt x="464364" y="925343"/>
                  </a:lnTo>
                  <a:lnTo>
                    <a:pt x="491687" y="850691"/>
                  </a:lnTo>
                  <a:cubicBezTo>
                    <a:pt x="523670" y="747863"/>
                    <a:pt x="540900" y="638533"/>
                    <a:pt x="540900" y="525180"/>
                  </a:cubicBezTo>
                  <a:cubicBezTo>
                    <a:pt x="540900" y="336258"/>
                    <a:pt x="493040" y="158514"/>
                    <a:pt x="408783" y="3411"/>
                  </a:cubicBezTo>
                  <a:lnTo>
                    <a:pt x="406711" y="0"/>
                  </a:lnTo>
                  <a:lnTo>
                    <a:pt x="0" y="0"/>
                  </a:lnTo>
                  <a:lnTo>
                    <a:pt x="80484" y="97548"/>
                  </a:lnTo>
                  <a:cubicBezTo>
                    <a:pt x="162953" y="219618"/>
                    <a:pt x="211108" y="366776"/>
                    <a:pt x="211108" y="525180"/>
                  </a:cubicBezTo>
                  <a:cubicBezTo>
                    <a:pt x="211108" y="630783"/>
                    <a:pt x="189706" y="731387"/>
                    <a:pt x="151003" y="822892"/>
                  </a:cubicBezTo>
                  <a:lnTo>
                    <a:pt x="95394" y="9253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 flipV="1">
              <a:off x="9870064" y="338423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solidFill>
              <a:srgbClr val="C0C0C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 flipV="1">
              <a:off x="8527383" y="3626609"/>
              <a:ext cx="1129763" cy="327084"/>
            </a:xfrm>
            <a:custGeom>
              <a:avLst/>
              <a:gdLst>
                <a:gd name="connsiteX0" fmla="*/ 569957 w 1129763"/>
                <a:gd name="connsiteY0" fmla="*/ 327084 h 327084"/>
                <a:gd name="connsiteX1" fmla="*/ 1091727 w 1129763"/>
                <a:gd name="connsiteY1" fmla="*/ 194967 h 327084"/>
                <a:gd name="connsiteX2" fmla="*/ 1129763 w 1129763"/>
                <a:gd name="connsiteY2" fmla="*/ 171860 h 327084"/>
                <a:gd name="connsiteX3" fmla="*/ 1028413 w 1129763"/>
                <a:gd name="connsiteY3" fmla="*/ 101617 h 327084"/>
                <a:gd name="connsiteX4" fmla="*/ 996040 w 1129763"/>
                <a:gd name="connsiteY4" fmla="*/ 86022 h 327084"/>
                <a:gd name="connsiteX5" fmla="*/ 569957 w 1129763"/>
                <a:gd name="connsiteY5" fmla="*/ 0 h 327084"/>
                <a:gd name="connsiteX6" fmla="*/ 143874 w 1129763"/>
                <a:gd name="connsiteY6" fmla="*/ 86022 h 327084"/>
                <a:gd name="connsiteX7" fmla="*/ 49030 w 1129763"/>
                <a:gd name="connsiteY7" fmla="*/ 131711 h 327084"/>
                <a:gd name="connsiteX8" fmla="*/ 0 w 1129763"/>
                <a:gd name="connsiteY8" fmla="*/ 165693 h 327084"/>
                <a:gd name="connsiteX9" fmla="*/ 48187 w 1129763"/>
                <a:gd name="connsiteY9" fmla="*/ 194967 h 327084"/>
                <a:gd name="connsiteX10" fmla="*/ 569957 w 1129763"/>
                <a:gd name="connsiteY10" fmla="*/ 327084 h 32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9763" h="327084">
                  <a:moveTo>
                    <a:pt x="569957" y="327084"/>
                  </a:moveTo>
                  <a:cubicBezTo>
                    <a:pt x="758880" y="327084"/>
                    <a:pt x="936624" y="279224"/>
                    <a:pt x="1091727" y="194967"/>
                  </a:cubicBezTo>
                  <a:lnTo>
                    <a:pt x="1129763" y="171860"/>
                  </a:lnTo>
                  <a:lnTo>
                    <a:pt x="1028413" y="101617"/>
                  </a:lnTo>
                  <a:lnTo>
                    <a:pt x="996040" y="86022"/>
                  </a:lnTo>
                  <a:cubicBezTo>
                    <a:pt x="865079" y="30631"/>
                    <a:pt x="721095" y="0"/>
                    <a:pt x="569957" y="0"/>
                  </a:cubicBezTo>
                  <a:cubicBezTo>
                    <a:pt x="418819" y="0"/>
                    <a:pt x="274835" y="30631"/>
                    <a:pt x="143874" y="86022"/>
                  </a:cubicBezTo>
                  <a:lnTo>
                    <a:pt x="49030" y="131711"/>
                  </a:lnTo>
                  <a:lnTo>
                    <a:pt x="0" y="165693"/>
                  </a:lnTo>
                  <a:lnTo>
                    <a:pt x="48187" y="194967"/>
                  </a:lnTo>
                  <a:cubicBezTo>
                    <a:pt x="203290" y="279224"/>
                    <a:pt x="381034" y="327084"/>
                    <a:pt x="569957" y="3270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 flipV="1">
              <a:off x="9657146" y="3634264"/>
              <a:ext cx="212919" cy="155887"/>
            </a:xfrm>
            <a:custGeom>
              <a:avLst/>
              <a:gdLst>
                <a:gd name="connsiteX0" fmla="*/ 212919 w 212919"/>
                <a:gd name="connsiteY0" fmla="*/ 155887 h 155887"/>
                <a:gd name="connsiteX1" fmla="*/ 136485 w 212919"/>
                <a:gd name="connsiteY1" fmla="*/ 86420 h 155887"/>
                <a:gd name="connsiteX2" fmla="*/ 52217 w 212919"/>
                <a:gd name="connsiteY2" fmla="*/ 23405 h 155887"/>
                <a:gd name="connsiteX3" fmla="*/ 13691 w 212919"/>
                <a:gd name="connsiteY3" fmla="*/ 0 h 155887"/>
                <a:gd name="connsiteX4" fmla="*/ 0 w 212919"/>
                <a:gd name="connsiteY4" fmla="*/ 8318 h 155887"/>
                <a:gd name="connsiteX5" fmla="*/ 212919 w 212919"/>
                <a:gd name="connsiteY5" fmla="*/ 155887 h 15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19" h="155887">
                  <a:moveTo>
                    <a:pt x="212919" y="155887"/>
                  </a:moveTo>
                  <a:lnTo>
                    <a:pt x="136485" y="86420"/>
                  </a:lnTo>
                  <a:cubicBezTo>
                    <a:pt x="109454" y="64112"/>
                    <a:pt x="81334" y="43076"/>
                    <a:pt x="52217" y="23405"/>
                  </a:cubicBezTo>
                  <a:lnTo>
                    <a:pt x="13691" y="0"/>
                  </a:lnTo>
                  <a:lnTo>
                    <a:pt x="0" y="8318"/>
                  </a:lnTo>
                  <a:lnTo>
                    <a:pt x="212919" y="1558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 flipV="1">
              <a:off x="8385804" y="3689875"/>
              <a:ext cx="141579" cy="100276"/>
            </a:xfrm>
            <a:custGeom>
              <a:avLst/>
              <a:gdLst>
                <a:gd name="connsiteX0" fmla="*/ 0 w 141579"/>
                <a:gd name="connsiteY0" fmla="*/ 100276 h 100276"/>
                <a:gd name="connsiteX1" fmla="*/ 141579 w 141579"/>
                <a:gd name="connsiteY1" fmla="*/ 2151 h 100276"/>
                <a:gd name="connsiteX2" fmla="*/ 138039 w 141579"/>
                <a:gd name="connsiteY2" fmla="*/ 0 h 100276"/>
                <a:gd name="connsiteX3" fmla="*/ 99513 w 141579"/>
                <a:gd name="connsiteY3" fmla="*/ 23405 h 100276"/>
                <a:gd name="connsiteX4" fmla="*/ 15245 w 141579"/>
                <a:gd name="connsiteY4" fmla="*/ 86420 h 100276"/>
                <a:gd name="connsiteX5" fmla="*/ 0 w 141579"/>
                <a:gd name="connsiteY5" fmla="*/ 100276 h 10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79" h="100276">
                  <a:moveTo>
                    <a:pt x="0" y="100276"/>
                  </a:moveTo>
                  <a:lnTo>
                    <a:pt x="141579" y="2151"/>
                  </a:lnTo>
                  <a:lnTo>
                    <a:pt x="138039" y="0"/>
                  </a:lnTo>
                  <a:lnTo>
                    <a:pt x="99513" y="23405"/>
                  </a:lnTo>
                  <a:cubicBezTo>
                    <a:pt x="70396" y="43076"/>
                    <a:pt x="42276" y="64112"/>
                    <a:pt x="15245" y="86420"/>
                  </a:cubicBezTo>
                  <a:lnTo>
                    <a:pt x="0" y="1002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 flipV="1">
              <a:off x="8002701" y="3790150"/>
              <a:ext cx="836606" cy="1286674"/>
            </a:xfrm>
            <a:custGeom>
              <a:avLst/>
              <a:gdLst>
                <a:gd name="connsiteX0" fmla="*/ 521141 w 836606"/>
                <a:gd name="connsiteY0" fmla="*/ 1286674 h 1286674"/>
                <a:gd name="connsiteX1" fmla="*/ 572868 w 836606"/>
                <a:gd name="connsiteY1" fmla="*/ 1255249 h 1286674"/>
                <a:gd name="connsiteX2" fmla="*/ 573711 w 836606"/>
                <a:gd name="connsiteY2" fmla="*/ 1254843 h 1286674"/>
                <a:gd name="connsiteX3" fmla="*/ 836606 w 836606"/>
                <a:gd name="connsiteY3" fmla="*/ 1072637 h 1286674"/>
                <a:gd name="connsiteX4" fmla="*/ 796925 w 836606"/>
                <a:gd name="connsiteY4" fmla="*/ 1060319 h 1286674"/>
                <a:gd name="connsiteX5" fmla="*/ 329792 w 836606"/>
                <a:gd name="connsiteY5" fmla="*/ 355579 h 1286674"/>
                <a:gd name="connsiteX6" fmla="*/ 389897 w 836606"/>
                <a:gd name="connsiteY6" fmla="*/ 57867 h 1286674"/>
                <a:gd name="connsiteX7" fmla="*/ 421307 w 836606"/>
                <a:gd name="connsiteY7" fmla="*/ 0 h 1286674"/>
                <a:gd name="connsiteX8" fmla="*/ 60218 w 836606"/>
                <a:gd name="connsiteY8" fmla="*/ 0 h 1286674"/>
                <a:gd name="connsiteX9" fmla="*/ 49213 w 836606"/>
                <a:gd name="connsiteY9" fmla="*/ 30068 h 1286674"/>
                <a:gd name="connsiteX10" fmla="*/ 0 w 836606"/>
                <a:gd name="connsiteY10" fmla="*/ 355579 h 1286674"/>
                <a:gd name="connsiteX11" fmla="*/ 482615 w 836606"/>
                <a:gd name="connsiteY11" fmla="*/ 1263269 h 1286674"/>
                <a:gd name="connsiteX12" fmla="*/ 521141 w 836606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6606" h="1286674">
                  <a:moveTo>
                    <a:pt x="521141" y="1286674"/>
                  </a:moveTo>
                  <a:lnTo>
                    <a:pt x="572868" y="1255249"/>
                  </a:lnTo>
                  <a:lnTo>
                    <a:pt x="573711" y="1254843"/>
                  </a:lnTo>
                  <a:lnTo>
                    <a:pt x="836606" y="1072637"/>
                  </a:lnTo>
                  <a:lnTo>
                    <a:pt x="796925" y="1060319"/>
                  </a:lnTo>
                  <a:cubicBezTo>
                    <a:pt x="522411" y="944209"/>
                    <a:pt x="329792" y="672388"/>
                    <a:pt x="329792" y="355579"/>
                  </a:cubicBezTo>
                  <a:cubicBezTo>
                    <a:pt x="329792" y="249976"/>
                    <a:pt x="351194" y="149371"/>
                    <a:pt x="389897" y="57867"/>
                  </a:cubicBezTo>
                  <a:lnTo>
                    <a:pt x="421307" y="0"/>
                  </a:lnTo>
                  <a:lnTo>
                    <a:pt x="60218" y="0"/>
                  </a:lnTo>
                  <a:lnTo>
                    <a:pt x="49213" y="30068"/>
                  </a:lnTo>
                  <a:cubicBezTo>
                    <a:pt x="17230" y="132896"/>
                    <a:pt x="0" y="242225"/>
                    <a:pt x="0" y="355579"/>
                  </a:cubicBezTo>
                  <a:cubicBezTo>
                    <a:pt x="0" y="733423"/>
                    <a:pt x="191440" y="1066555"/>
                    <a:pt x="482615" y="1263269"/>
                  </a:cubicBezTo>
                  <a:lnTo>
                    <a:pt x="521141" y="1286674"/>
                  </a:lnTo>
                  <a:close/>
                </a:path>
              </a:pathLst>
            </a:custGeom>
            <a:solidFill>
              <a:srgbClr val="C0C0C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 flipV="1">
              <a:off x="9342215" y="3790150"/>
              <a:ext cx="849763" cy="1286674"/>
            </a:xfrm>
            <a:custGeom>
              <a:avLst/>
              <a:gdLst>
                <a:gd name="connsiteX0" fmla="*/ 328622 w 849763"/>
                <a:gd name="connsiteY0" fmla="*/ 1286674 h 1286674"/>
                <a:gd name="connsiteX1" fmla="*/ 367148 w 849763"/>
                <a:gd name="connsiteY1" fmla="*/ 1263269 h 1286674"/>
                <a:gd name="connsiteX2" fmla="*/ 849763 w 849763"/>
                <a:gd name="connsiteY2" fmla="*/ 355579 h 1286674"/>
                <a:gd name="connsiteX3" fmla="*/ 800550 w 849763"/>
                <a:gd name="connsiteY3" fmla="*/ 30068 h 1286674"/>
                <a:gd name="connsiteX4" fmla="*/ 789545 w 849763"/>
                <a:gd name="connsiteY4" fmla="*/ 0 h 1286674"/>
                <a:gd name="connsiteX5" fmla="*/ 428456 w 849763"/>
                <a:gd name="connsiteY5" fmla="*/ 0 h 1286674"/>
                <a:gd name="connsiteX6" fmla="*/ 459866 w 849763"/>
                <a:gd name="connsiteY6" fmla="*/ 57867 h 1286674"/>
                <a:gd name="connsiteX7" fmla="*/ 519971 w 849763"/>
                <a:gd name="connsiteY7" fmla="*/ 355579 h 1286674"/>
                <a:gd name="connsiteX8" fmla="*/ 52838 w 849763"/>
                <a:gd name="connsiteY8" fmla="*/ 1060319 h 1286674"/>
                <a:gd name="connsiteX9" fmla="*/ 0 w 849763"/>
                <a:gd name="connsiteY9" fmla="*/ 1076721 h 1286674"/>
                <a:gd name="connsiteX10" fmla="*/ 213581 w 849763"/>
                <a:gd name="connsiteY10" fmla="*/ 1224749 h 1286674"/>
                <a:gd name="connsiteX11" fmla="*/ 276895 w 849763"/>
                <a:gd name="connsiteY11" fmla="*/ 1255249 h 1286674"/>
                <a:gd name="connsiteX12" fmla="*/ 328622 w 849763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9763" h="1286674">
                  <a:moveTo>
                    <a:pt x="328622" y="1286674"/>
                  </a:moveTo>
                  <a:lnTo>
                    <a:pt x="367148" y="1263269"/>
                  </a:lnTo>
                  <a:cubicBezTo>
                    <a:pt x="658323" y="1066555"/>
                    <a:pt x="849763" y="733423"/>
                    <a:pt x="849763" y="355579"/>
                  </a:cubicBezTo>
                  <a:cubicBezTo>
                    <a:pt x="849763" y="242225"/>
                    <a:pt x="832533" y="132896"/>
                    <a:pt x="800550" y="30068"/>
                  </a:cubicBezTo>
                  <a:lnTo>
                    <a:pt x="789545" y="0"/>
                  </a:lnTo>
                  <a:lnTo>
                    <a:pt x="428456" y="0"/>
                  </a:lnTo>
                  <a:lnTo>
                    <a:pt x="459866" y="57867"/>
                  </a:lnTo>
                  <a:cubicBezTo>
                    <a:pt x="498569" y="149371"/>
                    <a:pt x="519971" y="249976"/>
                    <a:pt x="519971" y="355579"/>
                  </a:cubicBezTo>
                  <a:cubicBezTo>
                    <a:pt x="519971" y="672388"/>
                    <a:pt x="327352" y="944209"/>
                    <a:pt x="52838" y="1060319"/>
                  </a:cubicBezTo>
                  <a:lnTo>
                    <a:pt x="0" y="1076721"/>
                  </a:lnTo>
                  <a:lnTo>
                    <a:pt x="213581" y="1224749"/>
                  </a:lnTo>
                  <a:lnTo>
                    <a:pt x="276895" y="1255249"/>
                  </a:lnTo>
                  <a:lnTo>
                    <a:pt x="328622" y="12866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 flipV="1">
              <a:off x="8079237" y="1764419"/>
              <a:ext cx="2036204" cy="694474"/>
            </a:xfrm>
            <a:custGeom>
              <a:avLst/>
              <a:gdLst>
                <a:gd name="connsiteX0" fmla="*/ 1018102 w 2036204"/>
                <a:gd name="connsiteY0" fmla="*/ 694474 h 694474"/>
                <a:gd name="connsiteX1" fmla="*/ 2026718 w 2036204"/>
                <a:gd name="connsiteY1" fmla="*/ 25919 h 694474"/>
                <a:gd name="connsiteX2" fmla="*/ 2036204 w 2036204"/>
                <a:gd name="connsiteY2" fmla="*/ 0 h 694474"/>
                <a:gd name="connsiteX3" fmla="*/ 1667234 w 2036204"/>
                <a:gd name="connsiteY3" fmla="*/ 0 h 694474"/>
                <a:gd name="connsiteX4" fmla="*/ 1652324 w 2036204"/>
                <a:gd name="connsiteY4" fmla="*/ 27469 h 694474"/>
                <a:gd name="connsiteX5" fmla="*/ 1018102 w 2036204"/>
                <a:gd name="connsiteY5" fmla="*/ 364682 h 694474"/>
                <a:gd name="connsiteX6" fmla="*/ 383880 w 2036204"/>
                <a:gd name="connsiteY6" fmla="*/ 27469 h 694474"/>
                <a:gd name="connsiteX7" fmla="*/ 368970 w 2036204"/>
                <a:gd name="connsiteY7" fmla="*/ 0 h 694474"/>
                <a:gd name="connsiteX8" fmla="*/ 0 w 2036204"/>
                <a:gd name="connsiteY8" fmla="*/ 0 h 694474"/>
                <a:gd name="connsiteX9" fmla="*/ 9486 w 2036204"/>
                <a:gd name="connsiteY9" fmla="*/ 25919 h 694474"/>
                <a:gd name="connsiteX10" fmla="*/ 1018102 w 2036204"/>
                <a:gd name="connsiteY10" fmla="*/ 694474 h 69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6204" h="694474">
                  <a:moveTo>
                    <a:pt x="1018102" y="694474"/>
                  </a:moveTo>
                  <a:cubicBezTo>
                    <a:pt x="1471516" y="694474"/>
                    <a:pt x="1860543" y="418801"/>
                    <a:pt x="2026718" y="25919"/>
                  </a:cubicBezTo>
                  <a:lnTo>
                    <a:pt x="2036204" y="0"/>
                  </a:lnTo>
                  <a:lnTo>
                    <a:pt x="1667234" y="0"/>
                  </a:lnTo>
                  <a:lnTo>
                    <a:pt x="1652324" y="27469"/>
                  </a:lnTo>
                  <a:cubicBezTo>
                    <a:pt x="1514876" y="230919"/>
                    <a:pt x="1282110" y="364682"/>
                    <a:pt x="1018102" y="364682"/>
                  </a:cubicBezTo>
                  <a:cubicBezTo>
                    <a:pt x="754094" y="364682"/>
                    <a:pt x="521328" y="230919"/>
                    <a:pt x="383880" y="27469"/>
                  </a:cubicBezTo>
                  <a:lnTo>
                    <a:pt x="368970" y="0"/>
                  </a:lnTo>
                  <a:lnTo>
                    <a:pt x="0" y="0"/>
                  </a:lnTo>
                  <a:lnTo>
                    <a:pt x="9486" y="25919"/>
                  </a:lnTo>
                  <a:cubicBezTo>
                    <a:pt x="175661" y="418801"/>
                    <a:pt x="564688" y="694474"/>
                    <a:pt x="1018102" y="6944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 flipV="1">
              <a:off x="8136890" y="3384236"/>
              <a:ext cx="1920898" cy="403764"/>
            </a:xfrm>
            <a:custGeom>
              <a:avLst/>
              <a:gdLst>
                <a:gd name="connsiteX0" fmla="*/ 0 w 1920898"/>
                <a:gd name="connsiteY0" fmla="*/ 403764 h 403764"/>
                <a:gd name="connsiteX1" fmla="*/ 406711 w 1920898"/>
                <a:gd name="connsiteY1" fmla="*/ 403764 h 403764"/>
                <a:gd name="connsiteX2" fmla="*/ 419621 w 1920898"/>
                <a:gd name="connsiteY2" fmla="*/ 388117 h 403764"/>
                <a:gd name="connsiteX3" fmla="*/ 960449 w 1920898"/>
                <a:gd name="connsiteY3" fmla="*/ 164099 h 403764"/>
                <a:gd name="connsiteX4" fmla="*/ 1501277 w 1920898"/>
                <a:gd name="connsiteY4" fmla="*/ 388117 h 403764"/>
                <a:gd name="connsiteX5" fmla="*/ 1514187 w 1920898"/>
                <a:gd name="connsiteY5" fmla="*/ 403764 h 403764"/>
                <a:gd name="connsiteX6" fmla="*/ 1920898 w 1920898"/>
                <a:gd name="connsiteY6" fmla="*/ 403764 h 403764"/>
                <a:gd name="connsiteX7" fmla="*/ 1868140 w 1920898"/>
                <a:gd name="connsiteY7" fmla="*/ 316922 h 403764"/>
                <a:gd name="connsiteX8" fmla="*/ 1734475 w 1920898"/>
                <a:gd name="connsiteY8" fmla="*/ 154919 h 403764"/>
                <a:gd name="connsiteX9" fmla="*/ 1733174 w 1920898"/>
                <a:gd name="connsiteY9" fmla="*/ 153736 h 403764"/>
                <a:gd name="connsiteX10" fmla="*/ 1520255 w 1920898"/>
                <a:gd name="connsiteY10" fmla="*/ 6167 h 403764"/>
                <a:gd name="connsiteX11" fmla="*/ 1482219 w 1920898"/>
                <a:gd name="connsiteY11" fmla="*/ 29274 h 403764"/>
                <a:gd name="connsiteX12" fmla="*/ 960449 w 1920898"/>
                <a:gd name="connsiteY12" fmla="*/ 161391 h 403764"/>
                <a:gd name="connsiteX13" fmla="*/ 438679 w 1920898"/>
                <a:gd name="connsiteY13" fmla="*/ 29274 h 403764"/>
                <a:gd name="connsiteX14" fmla="*/ 390492 w 1920898"/>
                <a:gd name="connsiteY14" fmla="*/ 0 h 403764"/>
                <a:gd name="connsiteX15" fmla="*/ 248913 w 1920898"/>
                <a:gd name="connsiteY15" fmla="*/ 98125 h 403764"/>
                <a:gd name="connsiteX16" fmla="*/ 186423 w 1920898"/>
                <a:gd name="connsiteY16" fmla="*/ 154919 h 403764"/>
                <a:gd name="connsiteX17" fmla="*/ 52758 w 1920898"/>
                <a:gd name="connsiteY17" fmla="*/ 316922 h 403764"/>
                <a:gd name="connsiteX18" fmla="*/ 0 w 1920898"/>
                <a:gd name="connsiteY18" fmla="*/ 403764 h 4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20898" h="403764">
                  <a:moveTo>
                    <a:pt x="0" y="403764"/>
                  </a:moveTo>
                  <a:lnTo>
                    <a:pt x="406711" y="403764"/>
                  </a:lnTo>
                  <a:lnTo>
                    <a:pt x="419621" y="388117"/>
                  </a:lnTo>
                  <a:cubicBezTo>
                    <a:pt x="558031" y="249707"/>
                    <a:pt x="749242" y="164099"/>
                    <a:pt x="960449" y="164099"/>
                  </a:cubicBezTo>
                  <a:cubicBezTo>
                    <a:pt x="1171656" y="164099"/>
                    <a:pt x="1362867" y="249707"/>
                    <a:pt x="1501277" y="388117"/>
                  </a:cubicBezTo>
                  <a:lnTo>
                    <a:pt x="1514187" y="403764"/>
                  </a:lnTo>
                  <a:lnTo>
                    <a:pt x="1920898" y="403764"/>
                  </a:lnTo>
                  <a:lnTo>
                    <a:pt x="1868140" y="316922"/>
                  </a:lnTo>
                  <a:cubicBezTo>
                    <a:pt x="1828797" y="258687"/>
                    <a:pt x="1783998" y="204442"/>
                    <a:pt x="1734475" y="154919"/>
                  </a:cubicBezTo>
                  <a:lnTo>
                    <a:pt x="1733174" y="153736"/>
                  </a:lnTo>
                  <a:lnTo>
                    <a:pt x="1520255" y="6167"/>
                  </a:lnTo>
                  <a:lnTo>
                    <a:pt x="1482219" y="29274"/>
                  </a:lnTo>
                  <a:cubicBezTo>
                    <a:pt x="1327116" y="113531"/>
                    <a:pt x="1149372" y="161391"/>
                    <a:pt x="960449" y="161391"/>
                  </a:cubicBezTo>
                  <a:cubicBezTo>
                    <a:pt x="771526" y="161391"/>
                    <a:pt x="593782" y="113531"/>
                    <a:pt x="438679" y="29274"/>
                  </a:cubicBezTo>
                  <a:lnTo>
                    <a:pt x="390492" y="0"/>
                  </a:lnTo>
                  <a:lnTo>
                    <a:pt x="248913" y="98125"/>
                  </a:lnTo>
                  <a:lnTo>
                    <a:pt x="186423" y="154919"/>
                  </a:lnTo>
                  <a:cubicBezTo>
                    <a:pt x="136901" y="204442"/>
                    <a:pt x="92101" y="258687"/>
                    <a:pt x="52758" y="316922"/>
                  </a:cubicBezTo>
                  <a:lnTo>
                    <a:pt x="0" y="4037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 flipV="1">
              <a:off x="9555796" y="3781833"/>
              <a:ext cx="115041" cy="70243"/>
            </a:xfrm>
            <a:custGeom>
              <a:avLst/>
              <a:gdLst>
                <a:gd name="connsiteX0" fmla="*/ 101350 w 115041"/>
                <a:gd name="connsiteY0" fmla="*/ 70243 h 70243"/>
                <a:gd name="connsiteX1" fmla="*/ 115041 w 115041"/>
                <a:gd name="connsiteY1" fmla="*/ 61925 h 70243"/>
                <a:gd name="connsiteX2" fmla="*/ 63314 w 115041"/>
                <a:gd name="connsiteY2" fmla="*/ 30500 h 70243"/>
                <a:gd name="connsiteX3" fmla="*/ 0 w 115041"/>
                <a:gd name="connsiteY3" fmla="*/ 0 h 70243"/>
                <a:gd name="connsiteX4" fmla="*/ 101350 w 115041"/>
                <a:gd name="connsiteY4" fmla="*/ 70243 h 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41" h="70243">
                  <a:moveTo>
                    <a:pt x="101350" y="70243"/>
                  </a:moveTo>
                  <a:lnTo>
                    <a:pt x="115041" y="61925"/>
                  </a:lnTo>
                  <a:lnTo>
                    <a:pt x="63314" y="30500"/>
                  </a:lnTo>
                  <a:lnTo>
                    <a:pt x="0" y="0"/>
                  </a:lnTo>
                  <a:lnTo>
                    <a:pt x="101350" y="702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 flipV="1">
              <a:off x="8523842" y="3788000"/>
              <a:ext cx="52570" cy="33982"/>
            </a:xfrm>
            <a:custGeom>
              <a:avLst/>
              <a:gdLst>
                <a:gd name="connsiteX0" fmla="*/ 3540 w 52570"/>
                <a:gd name="connsiteY0" fmla="*/ 33982 h 33982"/>
                <a:gd name="connsiteX1" fmla="*/ 52570 w 52570"/>
                <a:gd name="connsiteY1" fmla="*/ 0 h 33982"/>
                <a:gd name="connsiteX2" fmla="*/ 51727 w 52570"/>
                <a:gd name="connsiteY2" fmla="*/ 406 h 33982"/>
                <a:gd name="connsiteX3" fmla="*/ 0 w 52570"/>
                <a:gd name="connsiteY3" fmla="*/ 31831 h 33982"/>
                <a:gd name="connsiteX4" fmla="*/ 3540 w 52570"/>
                <a:gd name="connsiteY4" fmla="*/ 33982 h 3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70" h="33982">
                  <a:moveTo>
                    <a:pt x="3540" y="33982"/>
                  </a:moveTo>
                  <a:lnTo>
                    <a:pt x="52570" y="0"/>
                  </a:lnTo>
                  <a:lnTo>
                    <a:pt x="51727" y="406"/>
                  </a:lnTo>
                  <a:lnTo>
                    <a:pt x="0" y="31831"/>
                  </a:lnTo>
                  <a:lnTo>
                    <a:pt x="3540" y="339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 flipV="1">
              <a:off x="8576413" y="3821982"/>
              <a:ext cx="979383" cy="182206"/>
            </a:xfrm>
            <a:custGeom>
              <a:avLst/>
              <a:gdLst>
                <a:gd name="connsiteX0" fmla="*/ 0 w 979383"/>
                <a:gd name="connsiteY0" fmla="*/ 182206 h 182206"/>
                <a:gd name="connsiteX1" fmla="*/ 94844 w 979383"/>
                <a:gd name="connsiteY1" fmla="*/ 136517 h 182206"/>
                <a:gd name="connsiteX2" fmla="*/ 520927 w 979383"/>
                <a:gd name="connsiteY2" fmla="*/ 50495 h 182206"/>
                <a:gd name="connsiteX3" fmla="*/ 947010 w 979383"/>
                <a:gd name="connsiteY3" fmla="*/ 136517 h 182206"/>
                <a:gd name="connsiteX4" fmla="*/ 979383 w 979383"/>
                <a:gd name="connsiteY4" fmla="*/ 152112 h 182206"/>
                <a:gd name="connsiteX5" fmla="*/ 765802 w 979383"/>
                <a:gd name="connsiteY5" fmla="*/ 4084 h 182206"/>
                <a:gd name="connsiteX6" fmla="*/ 675070 w 979383"/>
                <a:gd name="connsiteY6" fmla="*/ 32248 h 182206"/>
                <a:gd name="connsiteX7" fmla="*/ 520927 w 979383"/>
                <a:gd name="connsiteY7" fmla="*/ 47787 h 182206"/>
                <a:gd name="connsiteX8" fmla="*/ 366784 w 979383"/>
                <a:gd name="connsiteY8" fmla="*/ 32248 h 182206"/>
                <a:gd name="connsiteX9" fmla="*/ 262895 w 979383"/>
                <a:gd name="connsiteY9" fmla="*/ 0 h 182206"/>
                <a:gd name="connsiteX10" fmla="*/ 0 w 979383"/>
                <a:gd name="connsiteY10" fmla="*/ 182206 h 18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83" h="182206">
                  <a:moveTo>
                    <a:pt x="0" y="182206"/>
                  </a:moveTo>
                  <a:lnTo>
                    <a:pt x="94844" y="136517"/>
                  </a:lnTo>
                  <a:cubicBezTo>
                    <a:pt x="225805" y="81126"/>
                    <a:pt x="369789" y="50495"/>
                    <a:pt x="520927" y="50495"/>
                  </a:cubicBezTo>
                  <a:cubicBezTo>
                    <a:pt x="672065" y="50495"/>
                    <a:pt x="816049" y="81126"/>
                    <a:pt x="947010" y="136517"/>
                  </a:cubicBezTo>
                  <a:lnTo>
                    <a:pt x="979383" y="152112"/>
                  </a:lnTo>
                  <a:lnTo>
                    <a:pt x="765802" y="4084"/>
                  </a:lnTo>
                  <a:lnTo>
                    <a:pt x="675070" y="32248"/>
                  </a:lnTo>
                  <a:cubicBezTo>
                    <a:pt x="625281" y="42437"/>
                    <a:pt x="573729" y="47787"/>
                    <a:pt x="520927" y="47787"/>
                  </a:cubicBezTo>
                  <a:cubicBezTo>
                    <a:pt x="468125" y="47787"/>
                    <a:pt x="416573" y="42437"/>
                    <a:pt x="366784" y="32248"/>
                  </a:cubicBezTo>
                  <a:lnTo>
                    <a:pt x="262895" y="0"/>
                  </a:lnTo>
                  <a:lnTo>
                    <a:pt x="0" y="1822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 flipV="1">
              <a:off x="8062919" y="5076825"/>
              <a:ext cx="2068840" cy="739058"/>
            </a:xfrm>
            <a:custGeom>
              <a:avLst/>
              <a:gdLst>
                <a:gd name="connsiteX0" fmla="*/ 0 w 2068840"/>
                <a:gd name="connsiteY0" fmla="*/ 739058 h 739058"/>
                <a:gd name="connsiteX1" fmla="*/ 361089 w 2068840"/>
                <a:gd name="connsiteY1" fmla="*/ 739058 h 739058"/>
                <a:gd name="connsiteX2" fmla="*/ 400198 w 2068840"/>
                <a:gd name="connsiteY2" fmla="*/ 667005 h 739058"/>
                <a:gd name="connsiteX3" fmla="*/ 1034420 w 2068840"/>
                <a:gd name="connsiteY3" fmla="*/ 329792 h 739058"/>
                <a:gd name="connsiteX4" fmla="*/ 1668642 w 2068840"/>
                <a:gd name="connsiteY4" fmla="*/ 667005 h 739058"/>
                <a:gd name="connsiteX5" fmla="*/ 1707751 w 2068840"/>
                <a:gd name="connsiteY5" fmla="*/ 739058 h 739058"/>
                <a:gd name="connsiteX6" fmla="*/ 2068840 w 2068840"/>
                <a:gd name="connsiteY6" fmla="*/ 739058 h 739058"/>
                <a:gd name="connsiteX7" fmla="*/ 2043036 w 2068840"/>
                <a:gd name="connsiteY7" fmla="*/ 668555 h 739058"/>
                <a:gd name="connsiteX8" fmla="*/ 1034420 w 2068840"/>
                <a:gd name="connsiteY8" fmla="*/ 0 h 739058"/>
                <a:gd name="connsiteX9" fmla="*/ 25804 w 2068840"/>
                <a:gd name="connsiteY9" fmla="*/ 668555 h 739058"/>
                <a:gd name="connsiteX10" fmla="*/ 0 w 2068840"/>
                <a:gd name="connsiteY10" fmla="*/ 739058 h 73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8840" h="739058">
                  <a:moveTo>
                    <a:pt x="0" y="739058"/>
                  </a:moveTo>
                  <a:lnTo>
                    <a:pt x="361089" y="739058"/>
                  </a:lnTo>
                  <a:lnTo>
                    <a:pt x="400198" y="667005"/>
                  </a:lnTo>
                  <a:cubicBezTo>
                    <a:pt x="537646" y="463555"/>
                    <a:pt x="770412" y="329792"/>
                    <a:pt x="1034420" y="329792"/>
                  </a:cubicBezTo>
                  <a:cubicBezTo>
                    <a:pt x="1298428" y="329792"/>
                    <a:pt x="1531194" y="463555"/>
                    <a:pt x="1668642" y="667005"/>
                  </a:cubicBezTo>
                  <a:lnTo>
                    <a:pt x="1707751" y="739058"/>
                  </a:lnTo>
                  <a:lnTo>
                    <a:pt x="2068840" y="739058"/>
                  </a:lnTo>
                  <a:lnTo>
                    <a:pt x="2043036" y="668555"/>
                  </a:lnTo>
                  <a:cubicBezTo>
                    <a:pt x="1876861" y="275673"/>
                    <a:pt x="1487834" y="0"/>
                    <a:pt x="1034420" y="0"/>
                  </a:cubicBezTo>
                  <a:cubicBezTo>
                    <a:pt x="581006" y="0"/>
                    <a:pt x="191979" y="275673"/>
                    <a:pt x="25804" y="668555"/>
                  </a:cubicBezTo>
                  <a:lnTo>
                    <a:pt x="0" y="7390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9940391" y="219551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0" y="1772884"/>
            <a:ext cx="1217696" cy="8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460" y="1767192"/>
            <a:ext cx="3334355" cy="4029641"/>
            <a:chOff x="1896345" y="1767192"/>
            <a:chExt cx="3523380" cy="4029641"/>
          </a:xfrm>
          <a:solidFill>
            <a:schemeClr val="tx1"/>
          </a:solidFill>
        </p:grpSpPr>
        <p:sp>
          <p:nvSpPr>
            <p:cNvPr id="4" name="Rectangle: Rounded Corners 3"/>
            <p:cNvSpPr/>
            <p:nvPr/>
          </p:nvSpPr>
          <p:spPr>
            <a:xfrm>
              <a:off x="2075934" y="180827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2083554" y="521606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 rot="2700000">
              <a:off x="1881105" y="2791013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 rot="18900000" flipH="1">
              <a:off x="1896345" y="4246027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3885" y="1786242"/>
            <a:ext cx="3334355" cy="4029641"/>
            <a:chOff x="1896345" y="1767192"/>
            <a:chExt cx="3523380" cy="4029641"/>
          </a:xfrm>
          <a:solidFill>
            <a:srgbClr val="FF0000"/>
          </a:solidFill>
        </p:grpSpPr>
        <p:sp>
          <p:nvSpPr>
            <p:cNvPr id="35" name="Rectangle: Rounded Corners 34"/>
            <p:cNvSpPr/>
            <p:nvPr/>
          </p:nvSpPr>
          <p:spPr>
            <a:xfrm>
              <a:off x="2075934" y="180827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2083554" y="521606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>
              <a:off x="1881105" y="2791013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/>
            <p:cNvSpPr/>
            <p:nvPr/>
          </p:nvSpPr>
          <p:spPr>
            <a:xfrm rot="18900000" flipH="1">
              <a:off x="1896345" y="4246027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8185" y="1837042"/>
            <a:ext cx="3334355" cy="4029641"/>
            <a:chOff x="1896345" y="1767192"/>
            <a:chExt cx="3523380" cy="4029641"/>
          </a:xfrm>
          <a:solidFill>
            <a:srgbClr val="0070C0"/>
          </a:solidFill>
        </p:grpSpPr>
        <p:sp>
          <p:nvSpPr>
            <p:cNvPr id="40" name="Rectangle: Rounded Corners 39"/>
            <p:cNvSpPr/>
            <p:nvPr/>
          </p:nvSpPr>
          <p:spPr>
            <a:xfrm>
              <a:off x="2075934" y="180827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2083554" y="5216065"/>
              <a:ext cx="3336171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1881105" y="2791013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/>
            <p:cNvSpPr/>
            <p:nvPr/>
          </p:nvSpPr>
          <p:spPr>
            <a:xfrm rot="18900000" flipH="1">
              <a:off x="1896345" y="4246027"/>
              <a:ext cx="2628409" cy="58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789980" y="1764419"/>
            <a:ext cx="2298440" cy="4051464"/>
            <a:chOff x="8002701" y="1764419"/>
            <a:chExt cx="2298440" cy="4051464"/>
          </a:xfrm>
          <a:solidFill>
            <a:srgbClr val="B2B2B2">
              <a:alpha val="85098"/>
            </a:srgbClr>
          </a:solidFill>
        </p:grpSpPr>
        <p:sp>
          <p:nvSpPr>
            <p:cNvPr id="97" name="Freeform: Shape 96"/>
            <p:cNvSpPr/>
            <p:nvPr/>
          </p:nvSpPr>
          <p:spPr>
            <a:xfrm flipV="1">
              <a:off x="8002701" y="2458893"/>
              <a:ext cx="540900" cy="925343"/>
            </a:xfrm>
            <a:custGeom>
              <a:avLst/>
              <a:gdLst>
                <a:gd name="connsiteX0" fmla="*/ 76536 w 540900"/>
                <a:gd name="connsiteY0" fmla="*/ 925343 h 925343"/>
                <a:gd name="connsiteX1" fmla="*/ 445506 w 540900"/>
                <a:gd name="connsiteY1" fmla="*/ 925343 h 925343"/>
                <a:gd name="connsiteX2" fmla="*/ 389897 w 540900"/>
                <a:gd name="connsiteY2" fmla="*/ 822892 h 925343"/>
                <a:gd name="connsiteX3" fmla="*/ 329792 w 540900"/>
                <a:gd name="connsiteY3" fmla="*/ 525180 h 925343"/>
                <a:gd name="connsiteX4" fmla="*/ 460416 w 540900"/>
                <a:gd name="connsiteY4" fmla="*/ 97548 h 925343"/>
                <a:gd name="connsiteX5" fmla="*/ 540900 w 540900"/>
                <a:gd name="connsiteY5" fmla="*/ 0 h 925343"/>
                <a:gd name="connsiteX6" fmla="*/ 134189 w 540900"/>
                <a:gd name="connsiteY6" fmla="*/ 0 h 925343"/>
                <a:gd name="connsiteX7" fmla="*/ 132117 w 540900"/>
                <a:gd name="connsiteY7" fmla="*/ 3411 h 925343"/>
                <a:gd name="connsiteX8" fmla="*/ 0 w 540900"/>
                <a:gd name="connsiteY8" fmla="*/ 525180 h 925343"/>
                <a:gd name="connsiteX9" fmla="*/ 49213 w 540900"/>
                <a:gd name="connsiteY9" fmla="*/ 850691 h 925343"/>
                <a:gd name="connsiteX10" fmla="*/ 76536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76536" y="925343"/>
                  </a:moveTo>
                  <a:lnTo>
                    <a:pt x="445506" y="925343"/>
                  </a:lnTo>
                  <a:lnTo>
                    <a:pt x="389897" y="822892"/>
                  </a:lnTo>
                  <a:cubicBezTo>
                    <a:pt x="351194" y="731387"/>
                    <a:pt x="329792" y="630783"/>
                    <a:pt x="329792" y="525180"/>
                  </a:cubicBezTo>
                  <a:cubicBezTo>
                    <a:pt x="329792" y="366776"/>
                    <a:pt x="377947" y="219618"/>
                    <a:pt x="460416" y="97548"/>
                  </a:cubicBezTo>
                  <a:lnTo>
                    <a:pt x="540900" y="0"/>
                  </a:lnTo>
                  <a:lnTo>
                    <a:pt x="134189" y="0"/>
                  </a:lnTo>
                  <a:lnTo>
                    <a:pt x="132117" y="3411"/>
                  </a:lnTo>
                  <a:cubicBezTo>
                    <a:pt x="47860" y="158514"/>
                    <a:pt x="0" y="336258"/>
                    <a:pt x="0" y="525180"/>
                  </a:cubicBezTo>
                  <a:cubicBezTo>
                    <a:pt x="0" y="638533"/>
                    <a:pt x="17230" y="747863"/>
                    <a:pt x="49213" y="850691"/>
                  </a:cubicBezTo>
                  <a:lnTo>
                    <a:pt x="76536" y="925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 flipV="1">
              <a:off x="9651077" y="2458893"/>
              <a:ext cx="540900" cy="925343"/>
            </a:xfrm>
            <a:custGeom>
              <a:avLst/>
              <a:gdLst>
                <a:gd name="connsiteX0" fmla="*/ 95394 w 540900"/>
                <a:gd name="connsiteY0" fmla="*/ 925343 h 925343"/>
                <a:gd name="connsiteX1" fmla="*/ 464364 w 540900"/>
                <a:gd name="connsiteY1" fmla="*/ 925343 h 925343"/>
                <a:gd name="connsiteX2" fmla="*/ 491687 w 540900"/>
                <a:gd name="connsiteY2" fmla="*/ 850691 h 925343"/>
                <a:gd name="connsiteX3" fmla="*/ 540900 w 540900"/>
                <a:gd name="connsiteY3" fmla="*/ 525180 h 925343"/>
                <a:gd name="connsiteX4" fmla="*/ 408783 w 540900"/>
                <a:gd name="connsiteY4" fmla="*/ 3411 h 925343"/>
                <a:gd name="connsiteX5" fmla="*/ 406711 w 540900"/>
                <a:gd name="connsiteY5" fmla="*/ 0 h 925343"/>
                <a:gd name="connsiteX6" fmla="*/ 0 w 540900"/>
                <a:gd name="connsiteY6" fmla="*/ 0 h 925343"/>
                <a:gd name="connsiteX7" fmla="*/ 80484 w 540900"/>
                <a:gd name="connsiteY7" fmla="*/ 97548 h 925343"/>
                <a:gd name="connsiteX8" fmla="*/ 211108 w 540900"/>
                <a:gd name="connsiteY8" fmla="*/ 525180 h 925343"/>
                <a:gd name="connsiteX9" fmla="*/ 151003 w 540900"/>
                <a:gd name="connsiteY9" fmla="*/ 822892 h 925343"/>
                <a:gd name="connsiteX10" fmla="*/ 95394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95394" y="925343"/>
                  </a:moveTo>
                  <a:lnTo>
                    <a:pt x="464364" y="925343"/>
                  </a:lnTo>
                  <a:lnTo>
                    <a:pt x="491687" y="850691"/>
                  </a:lnTo>
                  <a:cubicBezTo>
                    <a:pt x="523670" y="747863"/>
                    <a:pt x="540900" y="638533"/>
                    <a:pt x="540900" y="525180"/>
                  </a:cubicBezTo>
                  <a:cubicBezTo>
                    <a:pt x="540900" y="336258"/>
                    <a:pt x="493040" y="158514"/>
                    <a:pt x="408783" y="3411"/>
                  </a:cubicBezTo>
                  <a:lnTo>
                    <a:pt x="406711" y="0"/>
                  </a:lnTo>
                  <a:lnTo>
                    <a:pt x="0" y="0"/>
                  </a:lnTo>
                  <a:lnTo>
                    <a:pt x="80484" y="97548"/>
                  </a:lnTo>
                  <a:cubicBezTo>
                    <a:pt x="162953" y="219618"/>
                    <a:pt x="211108" y="366776"/>
                    <a:pt x="211108" y="525180"/>
                  </a:cubicBezTo>
                  <a:cubicBezTo>
                    <a:pt x="211108" y="630783"/>
                    <a:pt x="189706" y="731387"/>
                    <a:pt x="151003" y="822892"/>
                  </a:cubicBezTo>
                  <a:lnTo>
                    <a:pt x="95394" y="925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 flipV="1">
              <a:off x="9870064" y="338423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 flipV="1">
              <a:off x="8527383" y="3626609"/>
              <a:ext cx="1129763" cy="327084"/>
            </a:xfrm>
            <a:custGeom>
              <a:avLst/>
              <a:gdLst>
                <a:gd name="connsiteX0" fmla="*/ 569957 w 1129763"/>
                <a:gd name="connsiteY0" fmla="*/ 327084 h 327084"/>
                <a:gd name="connsiteX1" fmla="*/ 1091727 w 1129763"/>
                <a:gd name="connsiteY1" fmla="*/ 194967 h 327084"/>
                <a:gd name="connsiteX2" fmla="*/ 1129763 w 1129763"/>
                <a:gd name="connsiteY2" fmla="*/ 171860 h 327084"/>
                <a:gd name="connsiteX3" fmla="*/ 1028413 w 1129763"/>
                <a:gd name="connsiteY3" fmla="*/ 101617 h 327084"/>
                <a:gd name="connsiteX4" fmla="*/ 996040 w 1129763"/>
                <a:gd name="connsiteY4" fmla="*/ 86022 h 327084"/>
                <a:gd name="connsiteX5" fmla="*/ 569957 w 1129763"/>
                <a:gd name="connsiteY5" fmla="*/ 0 h 327084"/>
                <a:gd name="connsiteX6" fmla="*/ 143874 w 1129763"/>
                <a:gd name="connsiteY6" fmla="*/ 86022 h 327084"/>
                <a:gd name="connsiteX7" fmla="*/ 49030 w 1129763"/>
                <a:gd name="connsiteY7" fmla="*/ 131711 h 327084"/>
                <a:gd name="connsiteX8" fmla="*/ 0 w 1129763"/>
                <a:gd name="connsiteY8" fmla="*/ 165693 h 327084"/>
                <a:gd name="connsiteX9" fmla="*/ 48187 w 1129763"/>
                <a:gd name="connsiteY9" fmla="*/ 194967 h 327084"/>
                <a:gd name="connsiteX10" fmla="*/ 569957 w 1129763"/>
                <a:gd name="connsiteY10" fmla="*/ 327084 h 32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9763" h="327084">
                  <a:moveTo>
                    <a:pt x="569957" y="327084"/>
                  </a:moveTo>
                  <a:cubicBezTo>
                    <a:pt x="758880" y="327084"/>
                    <a:pt x="936624" y="279224"/>
                    <a:pt x="1091727" y="194967"/>
                  </a:cubicBezTo>
                  <a:lnTo>
                    <a:pt x="1129763" y="171860"/>
                  </a:lnTo>
                  <a:lnTo>
                    <a:pt x="1028413" y="101617"/>
                  </a:lnTo>
                  <a:lnTo>
                    <a:pt x="996040" y="86022"/>
                  </a:lnTo>
                  <a:cubicBezTo>
                    <a:pt x="865079" y="30631"/>
                    <a:pt x="721095" y="0"/>
                    <a:pt x="569957" y="0"/>
                  </a:cubicBezTo>
                  <a:cubicBezTo>
                    <a:pt x="418819" y="0"/>
                    <a:pt x="274835" y="30631"/>
                    <a:pt x="143874" y="86022"/>
                  </a:cubicBezTo>
                  <a:lnTo>
                    <a:pt x="49030" y="131711"/>
                  </a:lnTo>
                  <a:lnTo>
                    <a:pt x="0" y="165693"/>
                  </a:lnTo>
                  <a:lnTo>
                    <a:pt x="48187" y="194967"/>
                  </a:lnTo>
                  <a:cubicBezTo>
                    <a:pt x="203290" y="279224"/>
                    <a:pt x="381034" y="327084"/>
                    <a:pt x="569957" y="3270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 flipV="1">
              <a:off x="9657146" y="3634264"/>
              <a:ext cx="212919" cy="155887"/>
            </a:xfrm>
            <a:custGeom>
              <a:avLst/>
              <a:gdLst>
                <a:gd name="connsiteX0" fmla="*/ 212919 w 212919"/>
                <a:gd name="connsiteY0" fmla="*/ 155887 h 155887"/>
                <a:gd name="connsiteX1" fmla="*/ 136485 w 212919"/>
                <a:gd name="connsiteY1" fmla="*/ 86420 h 155887"/>
                <a:gd name="connsiteX2" fmla="*/ 52217 w 212919"/>
                <a:gd name="connsiteY2" fmla="*/ 23405 h 155887"/>
                <a:gd name="connsiteX3" fmla="*/ 13691 w 212919"/>
                <a:gd name="connsiteY3" fmla="*/ 0 h 155887"/>
                <a:gd name="connsiteX4" fmla="*/ 0 w 212919"/>
                <a:gd name="connsiteY4" fmla="*/ 8318 h 155887"/>
                <a:gd name="connsiteX5" fmla="*/ 212919 w 212919"/>
                <a:gd name="connsiteY5" fmla="*/ 155887 h 15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19" h="155887">
                  <a:moveTo>
                    <a:pt x="212919" y="155887"/>
                  </a:moveTo>
                  <a:lnTo>
                    <a:pt x="136485" y="86420"/>
                  </a:lnTo>
                  <a:cubicBezTo>
                    <a:pt x="109454" y="64112"/>
                    <a:pt x="81334" y="43076"/>
                    <a:pt x="52217" y="23405"/>
                  </a:cubicBezTo>
                  <a:lnTo>
                    <a:pt x="13691" y="0"/>
                  </a:lnTo>
                  <a:lnTo>
                    <a:pt x="0" y="8318"/>
                  </a:lnTo>
                  <a:lnTo>
                    <a:pt x="212919" y="1558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 flipV="1">
              <a:off x="8385804" y="3689875"/>
              <a:ext cx="141579" cy="100276"/>
            </a:xfrm>
            <a:custGeom>
              <a:avLst/>
              <a:gdLst>
                <a:gd name="connsiteX0" fmla="*/ 0 w 141579"/>
                <a:gd name="connsiteY0" fmla="*/ 100276 h 100276"/>
                <a:gd name="connsiteX1" fmla="*/ 141579 w 141579"/>
                <a:gd name="connsiteY1" fmla="*/ 2151 h 100276"/>
                <a:gd name="connsiteX2" fmla="*/ 138039 w 141579"/>
                <a:gd name="connsiteY2" fmla="*/ 0 h 100276"/>
                <a:gd name="connsiteX3" fmla="*/ 99513 w 141579"/>
                <a:gd name="connsiteY3" fmla="*/ 23405 h 100276"/>
                <a:gd name="connsiteX4" fmla="*/ 15245 w 141579"/>
                <a:gd name="connsiteY4" fmla="*/ 86420 h 100276"/>
                <a:gd name="connsiteX5" fmla="*/ 0 w 141579"/>
                <a:gd name="connsiteY5" fmla="*/ 100276 h 10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79" h="100276">
                  <a:moveTo>
                    <a:pt x="0" y="100276"/>
                  </a:moveTo>
                  <a:lnTo>
                    <a:pt x="141579" y="2151"/>
                  </a:lnTo>
                  <a:lnTo>
                    <a:pt x="138039" y="0"/>
                  </a:lnTo>
                  <a:lnTo>
                    <a:pt x="99513" y="23405"/>
                  </a:lnTo>
                  <a:cubicBezTo>
                    <a:pt x="70396" y="43076"/>
                    <a:pt x="42276" y="64112"/>
                    <a:pt x="15245" y="86420"/>
                  </a:cubicBezTo>
                  <a:lnTo>
                    <a:pt x="0" y="1002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 flipV="1">
              <a:off x="8002701" y="3790150"/>
              <a:ext cx="836606" cy="1286674"/>
            </a:xfrm>
            <a:custGeom>
              <a:avLst/>
              <a:gdLst>
                <a:gd name="connsiteX0" fmla="*/ 521141 w 836606"/>
                <a:gd name="connsiteY0" fmla="*/ 1286674 h 1286674"/>
                <a:gd name="connsiteX1" fmla="*/ 572868 w 836606"/>
                <a:gd name="connsiteY1" fmla="*/ 1255249 h 1286674"/>
                <a:gd name="connsiteX2" fmla="*/ 573711 w 836606"/>
                <a:gd name="connsiteY2" fmla="*/ 1254843 h 1286674"/>
                <a:gd name="connsiteX3" fmla="*/ 836606 w 836606"/>
                <a:gd name="connsiteY3" fmla="*/ 1072637 h 1286674"/>
                <a:gd name="connsiteX4" fmla="*/ 796925 w 836606"/>
                <a:gd name="connsiteY4" fmla="*/ 1060319 h 1286674"/>
                <a:gd name="connsiteX5" fmla="*/ 329792 w 836606"/>
                <a:gd name="connsiteY5" fmla="*/ 355579 h 1286674"/>
                <a:gd name="connsiteX6" fmla="*/ 389897 w 836606"/>
                <a:gd name="connsiteY6" fmla="*/ 57867 h 1286674"/>
                <a:gd name="connsiteX7" fmla="*/ 421307 w 836606"/>
                <a:gd name="connsiteY7" fmla="*/ 0 h 1286674"/>
                <a:gd name="connsiteX8" fmla="*/ 60218 w 836606"/>
                <a:gd name="connsiteY8" fmla="*/ 0 h 1286674"/>
                <a:gd name="connsiteX9" fmla="*/ 49213 w 836606"/>
                <a:gd name="connsiteY9" fmla="*/ 30068 h 1286674"/>
                <a:gd name="connsiteX10" fmla="*/ 0 w 836606"/>
                <a:gd name="connsiteY10" fmla="*/ 355579 h 1286674"/>
                <a:gd name="connsiteX11" fmla="*/ 482615 w 836606"/>
                <a:gd name="connsiteY11" fmla="*/ 1263269 h 1286674"/>
                <a:gd name="connsiteX12" fmla="*/ 521141 w 836606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6606" h="1286674">
                  <a:moveTo>
                    <a:pt x="521141" y="1286674"/>
                  </a:moveTo>
                  <a:lnTo>
                    <a:pt x="572868" y="1255249"/>
                  </a:lnTo>
                  <a:lnTo>
                    <a:pt x="573711" y="1254843"/>
                  </a:lnTo>
                  <a:lnTo>
                    <a:pt x="836606" y="1072637"/>
                  </a:lnTo>
                  <a:lnTo>
                    <a:pt x="796925" y="1060319"/>
                  </a:lnTo>
                  <a:cubicBezTo>
                    <a:pt x="522411" y="944209"/>
                    <a:pt x="329792" y="672388"/>
                    <a:pt x="329792" y="355579"/>
                  </a:cubicBezTo>
                  <a:cubicBezTo>
                    <a:pt x="329792" y="249976"/>
                    <a:pt x="351194" y="149371"/>
                    <a:pt x="389897" y="57867"/>
                  </a:cubicBezTo>
                  <a:lnTo>
                    <a:pt x="421307" y="0"/>
                  </a:lnTo>
                  <a:lnTo>
                    <a:pt x="60218" y="0"/>
                  </a:lnTo>
                  <a:lnTo>
                    <a:pt x="49213" y="30068"/>
                  </a:lnTo>
                  <a:cubicBezTo>
                    <a:pt x="17230" y="132896"/>
                    <a:pt x="0" y="242225"/>
                    <a:pt x="0" y="355579"/>
                  </a:cubicBezTo>
                  <a:cubicBezTo>
                    <a:pt x="0" y="733423"/>
                    <a:pt x="191440" y="1066555"/>
                    <a:pt x="482615" y="1263269"/>
                  </a:cubicBezTo>
                  <a:lnTo>
                    <a:pt x="521141" y="12866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 flipV="1">
              <a:off x="9342215" y="3790150"/>
              <a:ext cx="849763" cy="1286674"/>
            </a:xfrm>
            <a:custGeom>
              <a:avLst/>
              <a:gdLst>
                <a:gd name="connsiteX0" fmla="*/ 328622 w 849763"/>
                <a:gd name="connsiteY0" fmla="*/ 1286674 h 1286674"/>
                <a:gd name="connsiteX1" fmla="*/ 367148 w 849763"/>
                <a:gd name="connsiteY1" fmla="*/ 1263269 h 1286674"/>
                <a:gd name="connsiteX2" fmla="*/ 849763 w 849763"/>
                <a:gd name="connsiteY2" fmla="*/ 355579 h 1286674"/>
                <a:gd name="connsiteX3" fmla="*/ 800550 w 849763"/>
                <a:gd name="connsiteY3" fmla="*/ 30068 h 1286674"/>
                <a:gd name="connsiteX4" fmla="*/ 789545 w 849763"/>
                <a:gd name="connsiteY4" fmla="*/ 0 h 1286674"/>
                <a:gd name="connsiteX5" fmla="*/ 428456 w 849763"/>
                <a:gd name="connsiteY5" fmla="*/ 0 h 1286674"/>
                <a:gd name="connsiteX6" fmla="*/ 459866 w 849763"/>
                <a:gd name="connsiteY6" fmla="*/ 57867 h 1286674"/>
                <a:gd name="connsiteX7" fmla="*/ 519971 w 849763"/>
                <a:gd name="connsiteY7" fmla="*/ 355579 h 1286674"/>
                <a:gd name="connsiteX8" fmla="*/ 52838 w 849763"/>
                <a:gd name="connsiteY8" fmla="*/ 1060319 h 1286674"/>
                <a:gd name="connsiteX9" fmla="*/ 0 w 849763"/>
                <a:gd name="connsiteY9" fmla="*/ 1076721 h 1286674"/>
                <a:gd name="connsiteX10" fmla="*/ 213581 w 849763"/>
                <a:gd name="connsiteY10" fmla="*/ 1224749 h 1286674"/>
                <a:gd name="connsiteX11" fmla="*/ 276895 w 849763"/>
                <a:gd name="connsiteY11" fmla="*/ 1255249 h 1286674"/>
                <a:gd name="connsiteX12" fmla="*/ 328622 w 849763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9763" h="1286674">
                  <a:moveTo>
                    <a:pt x="328622" y="1286674"/>
                  </a:moveTo>
                  <a:lnTo>
                    <a:pt x="367148" y="1263269"/>
                  </a:lnTo>
                  <a:cubicBezTo>
                    <a:pt x="658323" y="1066555"/>
                    <a:pt x="849763" y="733423"/>
                    <a:pt x="849763" y="355579"/>
                  </a:cubicBezTo>
                  <a:cubicBezTo>
                    <a:pt x="849763" y="242225"/>
                    <a:pt x="832533" y="132896"/>
                    <a:pt x="800550" y="30068"/>
                  </a:cubicBezTo>
                  <a:lnTo>
                    <a:pt x="789545" y="0"/>
                  </a:lnTo>
                  <a:lnTo>
                    <a:pt x="428456" y="0"/>
                  </a:lnTo>
                  <a:lnTo>
                    <a:pt x="459866" y="57867"/>
                  </a:lnTo>
                  <a:cubicBezTo>
                    <a:pt x="498569" y="149371"/>
                    <a:pt x="519971" y="249976"/>
                    <a:pt x="519971" y="355579"/>
                  </a:cubicBezTo>
                  <a:cubicBezTo>
                    <a:pt x="519971" y="672388"/>
                    <a:pt x="327352" y="944209"/>
                    <a:pt x="52838" y="1060319"/>
                  </a:cubicBezTo>
                  <a:lnTo>
                    <a:pt x="0" y="1076721"/>
                  </a:lnTo>
                  <a:lnTo>
                    <a:pt x="213581" y="1224749"/>
                  </a:lnTo>
                  <a:lnTo>
                    <a:pt x="276895" y="1255249"/>
                  </a:lnTo>
                  <a:lnTo>
                    <a:pt x="328622" y="12866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 flipV="1">
              <a:off x="8079237" y="1764419"/>
              <a:ext cx="2036204" cy="694474"/>
            </a:xfrm>
            <a:custGeom>
              <a:avLst/>
              <a:gdLst>
                <a:gd name="connsiteX0" fmla="*/ 1018102 w 2036204"/>
                <a:gd name="connsiteY0" fmla="*/ 694474 h 694474"/>
                <a:gd name="connsiteX1" fmla="*/ 2026718 w 2036204"/>
                <a:gd name="connsiteY1" fmla="*/ 25919 h 694474"/>
                <a:gd name="connsiteX2" fmla="*/ 2036204 w 2036204"/>
                <a:gd name="connsiteY2" fmla="*/ 0 h 694474"/>
                <a:gd name="connsiteX3" fmla="*/ 1667234 w 2036204"/>
                <a:gd name="connsiteY3" fmla="*/ 0 h 694474"/>
                <a:gd name="connsiteX4" fmla="*/ 1652324 w 2036204"/>
                <a:gd name="connsiteY4" fmla="*/ 27469 h 694474"/>
                <a:gd name="connsiteX5" fmla="*/ 1018102 w 2036204"/>
                <a:gd name="connsiteY5" fmla="*/ 364682 h 694474"/>
                <a:gd name="connsiteX6" fmla="*/ 383880 w 2036204"/>
                <a:gd name="connsiteY6" fmla="*/ 27469 h 694474"/>
                <a:gd name="connsiteX7" fmla="*/ 368970 w 2036204"/>
                <a:gd name="connsiteY7" fmla="*/ 0 h 694474"/>
                <a:gd name="connsiteX8" fmla="*/ 0 w 2036204"/>
                <a:gd name="connsiteY8" fmla="*/ 0 h 694474"/>
                <a:gd name="connsiteX9" fmla="*/ 9486 w 2036204"/>
                <a:gd name="connsiteY9" fmla="*/ 25919 h 694474"/>
                <a:gd name="connsiteX10" fmla="*/ 1018102 w 2036204"/>
                <a:gd name="connsiteY10" fmla="*/ 694474 h 69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6204" h="694474">
                  <a:moveTo>
                    <a:pt x="1018102" y="694474"/>
                  </a:moveTo>
                  <a:cubicBezTo>
                    <a:pt x="1471516" y="694474"/>
                    <a:pt x="1860543" y="418801"/>
                    <a:pt x="2026718" y="25919"/>
                  </a:cubicBezTo>
                  <a:lnTo>
                    <a:pt x="2036204" y="0"/>
                  </a:lnTo>
                  <a:lnTo>
                    <a:pt x="1667234" y="0"/>
                  </a:lnTo>
                  <a:lnTo>
                    <a:pt x="1652324" y="27469"/>
                  </a:lnTo>
                  <a:cubicBezTo>
                    <a:pt x="1514876" y="230919"/>
                    <a:pt x="1282110" y="364682"/>
                    <a:pt x="1018102" y="364682"/>
                  </a:cubicBezTo>
                  <a:cubicBezTo>
                    <a:pt x="754094" y="364682"/>
                    <a:pt x="521328" y="230919"/>
                    <a:pt x="383880" y="27469"/>
                  </a:cubicBezTo>
                  <a:lnTo>
                    <a:pt x="368970" y="0"/>
                  </a:lnTo>
                  <a:lnTo>
                    <a:pt x="0" y="0"/>
                  </a:lnTo>
                  <a:lnTo>
                    <a:pt x="9486" y="25919"/>
                  </a:lnTo>
                  <a:cubicBezTo>
                    <a:pt x="175661" y="418801"/>
                    <a:pt x="564688" y="694474"/>
                    <a:pt x="1018102" y="6944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 flipV="1">
              <a:off x="8136890" y="3384236"/>
              <a:ext cx="1920898" cy="403764"/>
            </a:xfrm>
            <a:custGeom>
              <a:avLst/>
              <a:gdLst>
                <a:gd name="connsiteX0" fmla="*/ 0 w 1920898"/>
                <a:gd name="connsiteY0" fmla="*/ 403764 h 403764"/>
                <a:gd name="connsiteX1" fmla="*/ 406711 w 1920898"/>
                <a:gd name="connsiteY1" fmla="*/ 403764 h 403764"/>
                <a:gd name="connsiteX2" fmla="*/ 419621 w 1920898"/>
                <a:gd name="connsiteY2" fmla="*/ 388117 h 403764"/>
                <a:gd name="connsiteX3" fmla="*/ 960449 w 1920898"/>
                <a:gd name="connsiteY3" fmla="*/ 164099 h 403764"/>
                <a:gd name="connsiteX4" fmla="*/ 1501277 w 1920898"/>
                <a:gd name="connsiteY4" fmla="*/ 388117 h 403764"/>
                <a:gd name="connsiteX5" fmla="*/ 1514187 w 1920898"/>
                <a:gd name="connsiteY5" fmla="*/ 403764 h 403764"/>
                <a:gd name="connsiteX6" fmla="*/ 1920898 w 1920898"/>
                <a:gd name="connsiteY6" fmla="*/ 403764 h 403764"/>
                <a:gd name="connsiteX7" fmla="*/ 1868140 w 1920898"/>
                <a:gd name="connsiteY7" fmla="*/ 316922 h 403764"/>
                <a:gd name="connsiteX8" fmla="*/ 1734475 w 1920898"/>
                <a:gd name="connsiteY8" fmla="*/ 154919 h 403764"/>
                <a:gd name="connsiteX9" fmla="*/ 1733174 w 1920898"/>
                <a:gd name="connsiteY9" fmla="*/ 153736 h 403764"/>
                <a:gd name="connsiteX10" fmla="*/ 1520255 w 1920898"/>
                <a:gd name="connsiteY10" fmla="*/ 6167 h 403764"/>
                <a:gd name="connsiteX11" fmla="*/ 1482219 w 1920898"/>
                <a:gd name="connsiteY11" fmla="*/ 29274 h 403764"/>
                <a:gd name="connsiteX12" fmla="*/ 960449 w 1920898"/>
                <a:gd name="connsiteY12" fmla="*/ 161391 h 403764"/>
                <a:gd name="connsiteX13" fmla="*/ 438679 w 1920898"/>
                <a:gd name="connsiteY13" fmla="*/ 29274 h 403764"/>
                <a:gd name="connsiteX14" fmla="*/ 390492 w 1920898"/>
                <a:gd name="connsiteY14" fmla="*/ 0 h 403764"/>
                <a:gd name="connsiteX15" fmla="*/ 248913 w 1920898"/>
                <a:gd name="connsiteY15" fmla="*/ 98125 h 403764"/>
                <a:gd name="connsiteX16" fmla="*/ 186423 w 1920898"/>
                <a:gd name="connsiteY16" fmla="*/ 154919 h 403764"/>
                <a:gd name="connsiteX17" fmla="*/ 52758 w 1920898"/>
                <a:gd name="connsiteY17" fmla="*/ 316922 h 403764"/>
                <a:gd name="connsiteX18" fmla="*/ 0 w 1920898"/>
                <a:gd name="connsiteY18" fmla="*/ 403764 h 4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20898" h="403764">
                  <a:moveTo>
                    <a:pt x="0" y="403764"/>
                  </a:moveTo>
                  <a:lnTo>
                    <a:pt x="406711" y="403764"/>
                  </a:lnTo>
                  <a:lnTo>
                    <a:pt x="419621" y="388117"/>
                  </a:lnTo>
                  <a:cubicBezTo>
                    <a:pt x="558031" y="249707"/>
                    <a:pt x="749242" y="164099"/>
                    <a:pt x="960449" y="164099"/>
                  </a:cubicBezTo>
                  <a:cubicBezTo>
                    <a:pt x="1171656" y="164099"/>
                    <a:pt x="1362867" y="249707"/>
                    <a:pt x="1501277" y="388117"/>
                  </a:cubicBezTo>
                  <a:lnTo>
                    <a:pt x="1514187" y="403764"/>
                  </a:lnTo>
                  <a:lnTo>
                    <a:pt x="1920898" y="403764"/>
                  </a:lnTo>
                  <a:lnTo>
                    <a:pt x="1868140" y="316922"/>
                  </a:lnTo>
                  <a:cubicBezTo>
                    <a:pt x="1828797" y="258687"/>
                    <a:pt x="1783998" y="204442"/>
                    <a:pt x="1734475" y="154919"/>
                  </a:cubicBezTo>
                  <a:lnTo>
                    <a:pt x="1733174" y="153736"/>
                  </a:lnTo>
                  <a:lnTo>
                    <a:pt x="1520255" y="6167"/>
                  </a:lnTo>
                  <a:lnTo>
                    <a:pt x="1482219" y="29274"/>
                  </a:lnTo>
                  <a:cubicBezTo>
                    <a:pt x="1327116" y="113531"/>
                    <a:pt x="1149372" y="161391"/>
                    <a:pt x="960449" y="161391"/>
                  </a:cubicBezTo>
                  <a:cubicBezTo>
                    <a:pt x="771526" y="161391"/>
                    <a:pt x="593782" y="113531"/>
                    <a:pt x="438679" y="29274"/>
                  </a:cubicBezTo>
                  <a:lnTo>
                    <a:pt x="390492" y="0"/>
                  </a:lnTo>
                  <a:lnTo>
                    <a:pt x="248913" y="98125"/>
                  </a:lnTo>
                  <a:lnTo>
                    <a:pt x="186423" y="154919"/>
                  </a:lnTo>
                  <a:cubicBezTo>
                    <a:pt x="136901" y="204442"/>
                    <a:pt x="92101" y="258687"/>
                    <a:pt x="52758" y="316922"/>
                  </a:cubicBezTo>
                  <a:lnTo>
                    <a:pt x="0" y="4037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 flipV="1">
              <a:off x="9555796" y="3781833"/>
              <a:ext cx="115041" cy="70243"/>
            </a:xfrm>
            <a:custGeom>
              <a:avLst/>
              <a:gdLst>
                <a:gd name="connsiteX0" fmla="*/ 101350 w 115041"/>
                <a:gd name="connsiteY0" fmla="*/ 70243 h 70243"/>
                <a:gd name="connsiteX1" fmla="*/ 115041 w 115041"/>
                <a:gd name="connsiteY1" fmla="*/ 61925 h 70243"/>
                <a:gd name="connsiteX2" fmla="*/ 63314 w 115041"/>
                <a:gd name="connsiteY2" fmla="*/ 30500 h 70243"/>
                <a:gd name="connsiteX3" fmla="*/ 0 w 115041"/>
                <a:gd name="connsiteY3" fmla="*/ 0 h 70243"/>
                <a:gd name="connsiteX4" fmla="*/ 101350 w 115041"/>
                <a:gd name="connsiteY4" fmla="*/ 70243 h 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41" h="70243">
                  <a:moveTo>
                    <a:pt x="101350" y="70243"/>
                  </a:moveTo>
                  <a:lnTo>
                    <a:pt x="115041" y="61925"/>
                  </a:lnTo>
                  <a:lnTo>
                    <a:pt x="63314" y="30500"/>
                  </a:lnTo>
                  <a:lnTo>
                    <a:pt x="0" y="0"/>
                  </a:lnTo>
                  <a:lnTo>
                    <a:pt x="101350" y="702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 flipV="1">
              <a:off x="8523842" y="3788000"/>
              <a:ext cx="52570" cy="33982"/>
            </a:xfrm>
            <a:custGeom>
              <a:avLst/>
              <a:gdLst>
                <a:gd name="connsiteX0" fmla="*/ 3540 w 52570"/>
                <a:gd name="connsiteY0" fmla="*/ 33982 h 33982"/>
                <a:gd name="connsiteX1" fmla="*/ 52570 w 52570"/>
                <a:gd name="connsiteY1" fmla="*/ 0 h 33982"/>
                <a:gd name="connsiteX2" fmla="*/ 51727 w 52570"/>
                <a:gd name="connsiteY2" fmla="*/ 406 h 33982"/>
                <a:gd name="connsiteX3" fmla="*/ 0 w 52570"/>
                <a:gd name="connsiteY3" fmla="*/ 31831 h 33982"/>
                <a:gd name="connsiteX4" fmla="*/ 3540 w 52570"/>
                <a:gd name="connsiteY4" fmla="*/ 33982 h 3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70" h="33982">
                  <a:moveTo>
                    <a:pt x="3540" y="33982"/>
                  </a:moveTo>
                  <a:lnTo>
                    <a:pt x="52570" y="0"/>
                  </a:lnTo>
                  <a:lnTo>
                    <a:pt x="51727" y="406"/>
                  </a:lnTo>
                  <a:lnTo>
                    <a:pt x="0" y="31831"/>
                  </a:lnTo>
                  <a:lnTo>
                    <a:pt x="3540" y="339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 flipV="1">
              <a:off x="8576413" y="3821982"/>
              <a:ext cx="979383" cy="182206"/>
            </a:xfrm>
            <a:custGeom>
              <a:avLst/>
              <a:gdLst>
                <a:gd name="connsiteX0" fmla="*/ 0 w 979383"/>
                <a:gd name="connsiteY0" fmla="*/ 182206 h 182206"/>
                <a:gd name="connsiteX1" fmla="*/ 94844 w 979383"/>
                <a:gd name="connsiteY1" fmla="*/ 136517 h 182206"/>
                <a:gd name="connsiteX2" fmla="*/ 520927 w 979383"/>
                <a:gd name="connsiteY2" fmla="*/ 50495 h 182206"/>
                <a:gd name="connsiteX3" fmla="*/ 947010 w 979383"/>
                <a:gd name="connsiteY3" fmla="*/ 136517 h 182206"/>
                <a:gd name="connsiteX4" fmla="*/ 979383 w 979383"/>
                <a:gd name="connsiteY4" fmla="*/ 152112 h 182206"/>
                <a:gd name="connsiteX5" fmla="*/ 765802 w 979383"/>
                <a:gd name="connsiteY5" fmla="*/ 4084 h 182206"/>
                <a:gd name="connsiteX6" fmla="*/ 675070 w 979383"/>
                <a:gd name="connsiteY6" fmla="*/ 32248 h 182206"/>
                <a:gd name="connsiteX7" fmla="*/ 520927 w 979383"/>
                <a:gd name="connsiteY7" fmla="*/ 47787 h 182206"/>
                <a:gd name="connsiteX8" fmla="*/ 366784 w 979383"/>
                <a:gd name="connsiteY8" fmla="*/ 32248 h 182206"/>
                <a:gd name="connsiteX9" fmla="*/ 262895 w 979383"/>
                <a:gd name="connsiteY9" fmla="*/ 0 h 182206"/>
                <a:gd name="connsiteX10" fmla="*/ 0 w 979383"/>
                <a:gd name="connsiteY10" fmla="*/ 182206 h 18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83" h="182206">
                  <a:moveTo>
                    <a:pt x="0" y="182206"/>
                  </a:moveTo>
                  <a:lnTo>
                    <a:pt x="94844" y="136517"/>
                  </a:lnTo>
                  <a:cubicBezTo>
                    <a:pt x="225805" y="81126"/>
                    <a:pt x="369789" y="50495"/>
                    <a:pt x="520927" y="50495"/>
                  </a:cubicBezTo>
                  <a:cubicBezTo>
                    <a:pt x="672065" y="50495"/>
                    <a:pt x="816049" y="81126"/>
                    <a:pt x="947010" y="136517"/>
                  </a:cubicBezTo>
                  <a:lnTo>
                    <a:pt x="979383" y="152112"/>
                  </a:lnTo>
                  <a:lnTo>
                    <a:pt x="765802" y="4084"/>
                  </a:lnTo>
                  <a:lnTo>
                    <a:pt x="675070" y="32248"/>
                  </a:lnTo>
                  <a:cubicBezTo>
                    <a:pt x="625281" y="42437"/>
                    <a:pt x="573729" y="47787"/>
                    <a:pt x="520927" y="47787"/>
                  </a:cubicBezTo>
                  <a:cubicBezTo>
                    <a:pt x="468125" y="47787"/>
                    <a:pt x="416573" y="42437"/>
                    <a:pt x="366784" y="32248"/>
                  </a:cubicBezTo>
                  <a:lnTo>
                    <a:pt x="262895" y="0"/>
                  </a:lnTo>
                  <a:lnTo>
                    <a:pt x="0" y="182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 flipV="1">
              <a:off x="8062919" y="5076825"/>
              <a:ext cx="2068840" cy="739058"/>
            </a:xfrm>
            <a:custGeom>
              <a:avLst/>
              <a:gdLst>
                <a:gd name="connsiteX0" fmla="*/ 0 w 2068840"/>
                <a:gd name="connsiteY0" fmla="*/ 739058 h 739058"/>
                <a:gd name="connsiteX1" fmla="*/ 361089 w 2068840"/>
                <a:gd name="connsiteY1" fmla="*/ 739058 h 739058"/>
                <a:gd name="connsiteX2" fmla="*/ 400198 w 2068840"/>
                <a:gd name="connsiteY2" fmla="*/ 667005 h 739058"/>
                <a:gd name="connsiteX3" fmla="*/ 1034420 w 2068840"/>
                <a:gd name="connsiteY3" fmla="*/ 329792 h 739058"/>
                <a:gd name="connsiteX4" fmla="*/ 1668642 w 2068840"/>
                <a:gd name="connsiteY4" fmla="*/ 667005 h 739058"/>
                <a:gd name="connsiteX5" fmla="*/ 1707751 w 2068840"/>
                <a:gd name="connsiteY5" fmla="*/ 739058 h 739058"/>
                <a:gd name="connsiteX6" fmla="*/ 2068840 w 2068840"/>
                <a:gd name="connsiteY6" fmla="*/ 739058 h 739058"/>
                <a:gd name="connsiteX7" fmla="*/ 2043036 w 2068840"/>
                <a:gd name="connsiteY7" fmla="*/ 668555 h 739058"/>
                <a:gd name="connsiteX8" fmla="*/ 1034420 w 2068840"/>
                <a:gd name="connsiteY8" fmla="*/ 0 h 739058"/>
                <a:gd name="connsiteX9" fmla="*/ 25804 w 2068840"/>
                <a:gd name="connsiteY9" fmla="*/ 668555 h 739058"/>
                <a:gd name="connsiteX10" fmla="*/ 0 w 2068840"/>
                <a:gd name="connsiteY10" fmla="*/ 739058 h 73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8840" h="739058">
                  <a:moveTo>
                    <a:pt x="0" y="739058"/>
                  </a:moveTo>
                  <a:lnTo>
                    <a:pt x="361089" y="739058"/>
                  </a:lnTo>
                  <a:lnTo>
                    <a:pt x="400198" y="667005"/>
                  </a:lnTo>
                  <a:cubicBezTo>
                    <a:pt x="537646" y="463555"/>
                    <a:pt x="770412" y="329792"/>
                    <a:pt x="1034420" y="329792"/>
                  </a:cubicBezTo>
                  <a:cubicBezTo>
                    <a:pt x="1298428" y="329792"/>
                    <a:pt x="1531194" y="463555"/>
                    <a:pt x="1668642" y="667005"/>
                  </a:cubicBezTo>
                  <a:lnTo>
                    <a:pt x="1707751" y="739058"/>
                  </a:lnTo>
                  <a:lnTo>
                    <a:pt x="2068840" y="739058"/>
                  </a:lnTo>
                  <a:lnTo>
                    <a:pt x="2043036" y="668555"/>
                  </a:lnTo>
                  <a:cubicBezTo>
                    <a:pt x="1876861" y="275673"/>
                    <a:pt x="1487834" y="0"/>
                    <a:pt x="1034420" y="0"/>
                  </a:cubicBezTo>
                  <a:cubicBezTo>
                    <a:pt x="581006" y="0"/>
                    <a:pt x="191979" y="275673"/>
                    <a:pt x="25804" y="668555"/>
                  </a:cubicBezTo>
                  <a:lnTo>
                    <a:pt x="0" y="7390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9940391" y="219551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957156" y="1844629"/>
            <a:ext cx="2298440" cy="4051464"/>
            <a:chOff x="8002701" y="1764419"/>
            <a:chExt cx="2298440" cy="4051464"/>
          </a:xfrm>
          <a:solidFill>
            <a:srgbClr val="B2B2B2">
              <a:alpha val="85098"/>
            </a:srgbClr>
          </a:solidFill>
        </p:grpSpPr>
        <p:sp>
          <p:nvSpPr>
            <p:cNvPr id="118" name="Freeform: Shape 117"/>
            <p:cNvSpPr/>
            <p:nvPr/>
          </p:nvSpPr>
          <p:spPr>
            <a:xfrm flipV="1">
              <a:off x="8002701" y="2458893"/>
              <a:ext cx="540900" cy="925343"/>
            </a:xfrm>
            <a:custGeom>
              <a:avLst/>
              <a:gdLst>
                <a:gd name="connsiteX0" fmla="*/ 76536 w 540900"/>
                <a:gd name="connsiteY0" fmla="*/ 925343 h 925343"/>
                <a:gd name="connsiteX1" fmla="*/ 445506 w 540900"/>
                <a:gd name="connsiteY1" fmla="*/ 925343 h 925343"/>
                <a:gd name="connsiteX2" fmla="*/ 389897 w 540900"/>
                <a:gd name="connsiteY2" fmla="*/ 822892 h 925343"/>
                <a:gd name="connsiteX3" fmla="*/ 329792 w 540900"/>
                <a:gd name="connsiteY3" fmla="*/ 525180 h 925343"/>
                <a:gd name="connsiteX4" fmla="*/ 460416 w 540900"/>
                <a:gd name="connsiteY4" fmla="*/ 97548 h 925343"/>
                <a:gd name="connsiteX5" fmla="*/ 540900 w 540900"/>
                <a:gd name="connsiteY5" fmla="*/ 0 h 925343"/>
                <a:gd name="connsiteX6" fmla="*/ 134189 w 540900"/>
                <a:gd name="connsiteY6" fmla="*/ 0 h 925343"/>
                <a:gd name="connsiteX7" fmla="*/ 132117 w 540900"/>
                <a:gd name="connsiteY7" fmla="*/ 3411 h 925343"/>
                <a:gd name="connsiteX8" fmla="*/ 0 w 540900"/>
                <a:gd name="connsiteY8" fmla="*/ 525180 h 925343"/>
                <a:gd name="connsiteX9" fmla="*/ 49213 w 540900"/>
                <a:gd name="connsiteY9" fmla="*/ 850691 h 925343"/>
                <a:gd name="connsiteX10" fmla="*/ 76536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76536" y="925343"/>
                  </a:moveTo>
                  <a:lnTo>
                    <a:pt x="445506" y="925343"/>
                  </a:lnTo>
                  <a:lnTo>
                    <a:pt x="389897" y="822892"/>
                  </a:lnTo>
                  <a:cubicBezTo>
                    <a:pt x="351194" y="731387"/>
                    <a:pt x="329792" y="630783"/>
                    <a:pt x="329792" y="525180"/>
                  </a:cubicBezTo>
                  <a:cubicBezTo>
                    <a:pt x="329792" y="366776"/>
                    <a:pt x="377947" y="219618"/>
                    <a:pt x="460416" y="97548"/>
                  </a:cubicBezTo>
                  <a:lnTo>
                    <a:pt x="540900" y="0"/>
                  </a:lnTo>
                  <a:lnTo>
                    <a:pt x="134189" y="0"/>
                  </a:lnTo>
                  <a:lnTo>
                    <a:pt x="132117" y="3411"/>
                  </a:lnTo>
                  <a:cubicBezTo>
                    <a:pt x="47860" y="158514"/>
                    <a:pt x="0" y="336258"/>
                    <a:pt x="0" y="525180"/>
                  </a:cubicBezTo>
                  <a:cubicBezTo>
                    <a:pt x="0" y="638533"/>
                    <a:pt x="17230" y="747863"/>
                    <a:pt x="49213" y="850691"/>
                  </a:cubicBezTo>
                  <a:lnTo>
                    <a:pt x="76536" y="92534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 flipV="1">
              <a:off x="9651077" y="2458893"/>
              <a:ext cx="540900" cy="925343"/>
            </a:xfrm>
            <a:custGeom>
              <a:avLst/>
              <a:gdLst>
                <a:gd name="connsiteX0" fmla="*/ 95394 w 540900"/>
                <a:gd name="connsiteY0" fmla="*/ 925343 h 925343"/>
                <a:gd name="connsiteX1" fmla="*/ 464364 w 540900"/>
                <a:gd name="connsiteY1" fmla="*/ 925343 h 925343"/>
                <a:gd name="connsiteX2" fmla="*/ 491687 w 540900"/>
                <a:gd name="connsiteY2" fmla="*/ 850691 h 925343"/>
                <a:gd name="connsiteX3" fmla="*/ 540900 w 540900"/>
                <a:gd name="connsiteY3" fmla="*/ 525180 h 925343"/>
                <a:gd name="connsiteX4" fmla="*/ 408783 w 540900"/>
                <a:gd name="connsiteY4" fmla="*/ 3411 h 925343"/>
                <a:gd name="connsiteX5" fmla="*/ 406711 w 540900"/>
                <a:gd name="connsiteY5" fmla="*/ 0 h 925343"/>
                <a:gd name="connsiteX6" fmla="*/ 0 w 540900"/>
                <a:gd name="connsiteY6" fmla="*/ 0 h 925343"/>
                <a:gd name="connsiteX7" fmla="*/ 80484 w 540900"/>
                <a:gd name="connsiteY7" fmla="*/ 97548 h 925343"/>
                <a:gd name="connsiteX8" fmla="*/ 211108 w 540900"/>
                <a:gd name="connsiteY8" fmla="*/ 525180 h 925343"/>
                <a:gd name="connsiteX9" fmla="*/ 151003 w 540900"/>
                <a:gd name="connsiteY9" fmla="*/ 822892 h 925343"/>
                <a:gd name="connsiteX10" fmla="*/ 95394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95394" y="925343"/>
                  </a:moveTo>
                  <a:lnTo>
                    <a:pt x="464364" y="925343"/>
                  </a:lnTo>
                  <a:lnTo>
                    <a:pt x="491687" y="850691"/>
                  </a:lnTo>
                  <a:cubicBezTo>
                    <a:pt x="523670" y="747863"/>
                    <a:pt x="540900" y="638533"/>
                    <a:pt x="540900" y="525180"/>
                  </a:cubicBezTo>
                  <a:cubicBezTo>
                    <a:pt x="540900" y="336258"/>
                    <a:pt x="493040" y="158514"/>
                    <a:pt x="408783" y="3411"/>
                  </a:cubicBezTo>
                  <a:lnTo>
                    <a:pt x="406711" y="0"/>
                  </a:lnTo>
                  <a:lnTo>
                    <a:pt x="0" y="0"/>
                  </a:lnTo>
                  <a:lnTo>
                    <a:pt x="80484" y="97548"/>
                  </a:lnTo>
                  <a:cubicBezTo>
                    <a:pt x="162953" y="219618"/>
                    <a:pt x="211108" y="366776"/>
                    <a:pt x="211108" y="525180"/>
                  </a:cubicBezTo>
                  <a:cubicBezTo>
                    <a:pt x="211108" y="630783"/>
                    <a:pt x="189706" y="731387"/>
                    <a:pt x="151003" y="822892"/>
                  </a:cubicBezTo>
                  <a:lnTo>
                    <a:pt x="95394" y="92534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 flipV="1">
              <a:off x="9870064" y="338423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 flipV="1">
              <a:off x="8527383" y="3626609"/>
              <a:ext cx="1129763" cy="327084"/>
            </a:xfrm>
            <a:custGeom>
              <a:avLst/>
              <a:gdLst>
                <a:gd name="connsiteX0" fmla="*/ 569957 w 1129763"/>
                <a:gd name="connsiteY0" fmla="*/ 327084 h 327084"/>
                <a:gd name="connsiteX1" fmla="*/ 1091727 w 1129763"/>
                <a:gd name="connsiteY1" fmla="*/ 194967 h 327084"/>
                <a:gd name="connsiteX2" fmla="*/ 1129763 w 1129763"/>
                <a:gd name="connsiteY2" fmla="*/ 171860 h 327084"/>
                <a:gd name="connsiteX3" fmla="*/ 1028413 w 1129763"/>
                <a:gd name="connsiteY3" fmla="*/ 101617 h 327084"/>
                <a:gd name="connsiteX4" fmla="*/ 996040 w 1129763"/>
                <a:gd name="connsiteY4" fmla="*/ 86022 h 327084"/>
                <a:gd name="connsiteX5" fmla="*/ 569957 w 1129763"/>
                <a:gd name="connsiteY5" fmla="*/ 0 h 327084"/>
                <a:gd name="connsiteX6" fmla="*/ 143874 w 1129763"/>
                <a:gd name="connsiteY6" fmla="*/ 86022 h 327084"/>
                <a:gd name="connsiteX7" fmla="*/ 49030 w 1129763"/>
                <a:gd name="connsiteY7" fmla="*/ 131711 h 327084"/>
                <a:gd name="connsiteX8" fmla="*/ 0 w 1129763"/>
                <a:gd name="connsiteY8" fmla="*/ 165693 h 327084"/>
                <a:gd name="connsiteX9" fmla="*/ 48187 w 1129763"/>
                <a:gd name="connsiteY9" fmla="*/ 194967 h 327084"/>
                <a:gd name="connsiteX10" fmla="*/ 569957 w 1129763"/>
                <a:gd name="connsiteY10" fmla="*/ 327084 h 32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9763" h="327084">
                  <a:moveTo>
                    <a:pt x="569957" y="327084"/>
                  </a:moveTo>
                  <a:cubicBezTo>
                    <a:pt x="758880" y="327084"/>
                    <a:pt x="936624" y="279224"/>
                    <a:pt x="1091727" y="194967"/>
                  </a:cubicBezTo>
                  <a:lnTo>
                    <a:pt x="1129763" y="171860"/>
                  </a:lnTo>
                  <a:lnTo>
                    <a:pt x="1028413" y="101617"/>
                  </a:lnTo>
                  <a:lnTo>
                    <a:pt x="996040" y="86022"/>
                  </a:lnTo>
                  <a:cubicBezTo>
                    <a:pt x="865079" y="30631"/>
                    <a:pt x="721095" y="0"/>
                    <a:pt x="569957" y="0"/>
                  </a:cubicBezTo>
                  <a:cubicBezTo>
                    <a:pt x="418819" y="0"/>
                    <a:pt x="274835" y="30631"/>
                    <a:pt x="143874" y="86022"/>
                  </a:cubicBezTo>
                  <a:lnTo>
                    <a:pt x="49030" y="131711"/>
                  </a:lnTo>
                  <a:lnTo>
                    <a:pt x="0" y="165693"/>
                  </a:lnTo>
                  <a:lnTo>
                    <a:pt x="48187" y="194967"/>
                  </a:lnTo>
                  <a:cubicBezTo>
                    <a:pt x="203290" y="279224"/>
                    <a:pt x="381034" y="327084"/>
                    <a:pt x="569957" y="32708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 flipV="1">
              <a:off x="9657146" y="3634264"/>
              <a:ext cx="212919" cy="155887"/>
            </a:xfrm>
            <a:custGeom>
              <a:avLst/>
              <a:gdLst>
                <a:gd name="connsiteX0" fmla="*/ 212919 w 212919"/>
                <a:gd name="connsiteY0" fmla="*/ 155887 h 155887"/>
                <a:gd name="connsiteX1" fmla="*/ 136485 w 212919"/>
                <a:gd name="connsiteY1" fmla="*/ 86420 h 155887"/>
                <a:gd name="connsiteX2" fmla="*/ 52217 w 212919"/>
                <a:gd name="connsiteY2" fmla="*/ 23405 h 155887"/>
                <a:gd name="connsiteX3" fmla="*/ 13691 w 212919"/>
                <a:gd name="connsiteY3" fmla="*/ 0 h 155887"/>
                <a:gd name="connsiteX4" fmla="*/ 0 w 212919"/>
                <a:gd name="connsiteY4" fmla="*/ 8318 h 155887"/>
                <a:gd name="connsiteX5" fmla="*/ 212919 w 212919"/>
                <a:gd name="connsiteY5" fmla="*/ 155887 h 15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19" h="155887">
                  <a:moveTo>
                    <a:pt x="212919" y="155887"/>
                  </a:moveTo>
                  <a:lnTo>
                    <a:pt x="136485" y="86420"/>
                  </a:lnTo>
                  <a:cubicBezTo>
                    <a:pt x="109454" y="64112"/>
                    <a:pt x="81334" y="43076"/>
                    <a:pt x="52217" y="23405"/>
                  </a:cubicBezTo>
                  <a:lnTo>
                    <a:pt x="13691" y="0"/>
                  </a:lnTo>
                  <a:lnTo>
                    <a:pt x="0" y="8318"/>
                  </a:lnTo>
                  <a:lnTo>
                    <a:pt x="212919" y="1558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 flipV="1">
              <a:off x="8385804" y="3689875"/>
              <a:ext cx="141579" cy="100276"/>
            </a:xfrm>
            <a:custGeom>
              <a:avLst/>
              <a:gdLst>
                <a:gd name="connsiteX0" fmla="*/ 0 w 141579"/>
                <a:gd name="connsiteY0" fmla="*/ 100276 h 100276"/>
                <a:gd name="connsiteX1" fmla="*/ 141579 w 141579"/>
                <a:gd name="connsiteY1" fmla="*/ 2151 h 100276"/>
                <a:gd name="connsiteX2" fmla="*/ 138039 w 141579"/>
                <a:gd name="connsiteY2" fmla="*/ 0 h 100276"/>
                <a:gd name="connsiteX3" fmla="*/ 99513 w 141579"/>
                <a:gd name="connsiteY3" fmla="*/ 23405 h 100276"/>
                <a:gd name="connsiteX4" fmla="*/ 15245 w 141579"/>
                <a:gd name="connsiteY4" fmla="*/ 86420 h 100276"/>
                <a:gd name="connsiteX5" fmla="*/ 0 w 141579"/>
                <a:gd name="connsiteY5" fmla="*/ 100276 h 10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79" h="100276">
                  <a:moveTo>
                    <a:pt x="0" y="100276"/>
                  </a:moveTo>
                  <a:lnTo>
                    <a:pt x="141579" y="2151"/>
                  </a:lnTo>
                  <a:lnTo>
                    <a:pt x="138039" y="0"/>
                  </a:lnTo>
                  <a:lnTo>
                    <a:pt x="99513" y="23405"/>
                  </a:lnTo>
                  <a:cubicBezTo>
                    <a:pt x="70396" y="43076"/>
                    <a:pt x="42276" y="64112"/>
                    <a:pt x="15245" y="86420"/>
                  </a:cubicBezTo>
                  <a:lnTo>
                    <a:pt x="0" y="1002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 flipV="1">
              <a:off x="8002701" y="3790150"/>
              <a:ext cx="836606" cy="1286674"/>
            </a:xfrm>
            <a:custGeom>
              <a:avLst/>
              <a:gdLst>
                <a:gd name="connsiteX0" fmla="*/ 521141 w 836606"/>
                <a:gd name="connsiteY0" fmla="*/ 1286674 h 1286674"/>
                <a:gd name="connsiteX1" fmla="*/ 572868 w 836606"/>
                <a:gd name="connsiteY1" fmla="*/ 1255249 h 1286674"/>
                <a:gd name="connsiteX2" fmla="*/ 573711 w 836606"/>
                <a:gd name="connsiteY2" fmla="*/ 1254843 h 1286674"/>
                <a:gd name="connsiteX3" fmla="*/ 836606 w 836606"/>
                <a:gd name="connsiteY3" fmla="*/ 1072637 h 1286674"/>
                <a:gd name="connsiteX4" fmla="*/ 796925 w 836606"/>
                <a:gd name="connsiteY4" fmla="*/ 1060319 h 1286674"/>
                <a:gd name="connsiteX5" fmla="*/ 329792 w 836606"/>
                <a:gd name="connsiteY5" fmla="*/ 355579 h 1286674"/>
                <a:gd name="connsiteX6" fmla="*/ 389897 w 836606"/>
                <a:gd name="connsiteY6" fmla="*/ 57867 h 1286674"/>
                <a:gd name="connsiteX7" fmla="*/ 421307 w 836606"/>
                <a:gd name="connsiteY7" fmla="*/ 0 h 1286674"/>
                <a:gd name="connsiteX8" fmla="*/ 60218 w 836606"/>
                <a:gd name="connsiteY8" fmla="*/ 0 h 1286674"/>
                <a:gd name="connsiteX9" fmla="*/ 49213 w 836606"/>
                <a:gd name="connsiteY9" fmla="*/ 30068 h 1286674"/>
                <a:gd name="connsiteX10" fmla="*/ 0 w 836606"/>
                <a:gd name="connsiteY10" fmla="*/ 355579 h 1286674"/>
                <a:gd name="connsiteX11" fmla="*/ 482615 w 836606"/>
                <a:gd name="connsiteY11" fmla="*/ 1263269 h 1286674"/>
                <a:gd name="connsiteX12" fmla="*/ 521141 w 836606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6606" h="1286674">
                  <a:moveTo>
                    <a:pt x="521141" y="1286674"/>
                  </a:moveTo>
                  <a:lnTo>
                    <a:pt x="572868" y="1255249"/>
                  </a:lnTo>
                  <a:lnTo>
                    <a:pt x="573711" y="1254843"/>
                  </a:lnTo>
                  <a:lnTo>
                    <a:pt x="836606" y="1072637"/>
                  </a:lnTo>
                  <a:lnTo>
                    <a:pt x="796925" y="1060319"/>
                  </a:lnTo>
                  <a:cubicBezTo>
                    <a:pt x="522411" y="944209"/>
                    <a:pt x="329792" y="672388"/>
                    <a:pt x="329792" y="355579"/>
                  </a:cubicBezTo>
                  <a:cubicBezTo>
                    <a:pt x="329792" y="249976"/>
                    <a:pt x="351194" y="149371"/>
                    <a:pt x="389897" y="57867"/>
                  </a:cubicBezTo>
                  <a:lnTo>
                    <a:pt x="421307" y="0"/>
                  </a:lnTo>
                  <a:lnTo>
                    <a:pt x="60218" y="0"/>
                  </a:lnTo>
                  <a:lnTo>
                    <a:pt x="49213" y="30068"/>
                  </a:lnTo>
                  <a:cubicBezTo>
                    <a:pt x="17230" y="132896"/>
                    <a:pt x="0" y="242225"/>
                    <a:pt x="0" y="355579"/>
                  </a:cubicBezTo>
                  <a:cubicBezTo>
                    <a:pt x="0" y="733423"/>
                    <a:pt x="191440" y="1066555"/>
                    <a:pt x="482615" y="1263269"/>
                  </a:cubicBezTo>
                  <a:lnTo>
                    <a:pt x="521141" y="12866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 flipV="1">
              <a:off x="9342215" y="3790150"/>
              <a:ext cx="849763" cy="1286674"/>
            </a:xfrm>
            <a:custGeom>
              <a:avLst/>
              <a:gdLst>
                <a:gd name="connsiteX0" fmla="*/ 328622 w 849763"/>
                <a:gd name="connsiteY0" fmla="*/ 1286674 h 1286674"/>
                <a:gd name="connsiteX1" fmla="*/ 367148 w 849763"/>
                <a:gd name="connsiteY1" fmla="*/ 1263269 h 1286674"/>
                <a:gd name="connsiteX2" fmla="*/ 849763 w 849763"/>
                <a:gd name="connsiteY2" fmla="*/ 355579 h 1286674"/>
                <a:gd name="connsiteX3" fmla="*/ 800550 w 849763"/>
                <a:gd name="connsiteY3" fmla="*/ 30068 h 1286674"/>
                <a:gd name="connsiteX4" fmla="*/ 789545 w 849763"/>
                <a:gd name="connsiteY4" fmla="*/ 0 h 1286674"/>
                <a:gd name="connsiteX5" fmla="*/ 428456 w 849763"/>
                <a:gd name="connsiteY5" fmla="*/ 0 h 1286674"/>
                <a:gd name="connsiteX6" fmla="*/ 459866 w 849763"/>
                <a:gd name="connsiteY6" fmla="*/ 57867 h 1286674"/>
                <a:gd name="connsiteX7" fmla="*/ 519971 w 849763"/>
                <a:gd name="connsiteY7" fmla="*/ 355579 h 1286674"/>
                <a:gd name="connsiteX8" fmla="*/ 52838 w 849763"/>
                <a:gd name="connsiteY8" fmla="*/ 1060319 h 1286674"/>
                <a:gd name="connsiteX9" fmla="*/ 0 w 849763"/>
                <a:gd name="connsiteY9" fmla="*/ 1076721 h 1286674"/>
                <a:gd name="connsiteX10" fmla="*/ 213581 w 849763"/>
                <a:gd name="connsiteY10" fmla="*/ 1224749 h 1286674"/>
                <a:gd name="connsiteX11" fmla="*/ 276895 w 849763"/>
                <a:gd name="connsiteY11" fmla="*/ 1255249 h 1286674"/>
                <a:gd name="connsiteX12" fmla="*/ 328622 w 849763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9763" h="1286674">
                  <a:moveTo>
                    <a:pt x="328622" y="1286674"/>
                  </a:moveTo>
                  <a:lnTo>
                    <a:pt x="367148" y="1263269"/>
                  </a:lnTo>
                  <a:cubicBezTo>
                    <a:pt x="658323" y="1066555"/>
                    <a:pt x="849763" y="733423"/>
                    <a:pt x="849763" y="355579"/>
                  </a:cubicBezTo>
                  <a:cubicBezTo>
                    <a:pt x="849763" y="242225"/>
                    <a:pt x="832533" y="132896"/>
                    <a:pt x="800550" y="30068"/>
                  </a:cubicBezTo>
                  <a:lnTo>
                    <a:pt x="789545" y="0"/>
                  </a:lnTo>
                  <a:lnTo>
                    <a:pt x="428456" y="0"/>
                  </a:lnTo>
                  <a:lnTo>
                    <a:pt x="459866" y="57867"/>
                  </a:lnTo>
                  <a:cubicBezTo>
                    <a:pt x="498569" y="149371"/>
                    <a:pt x="519971" y="249976"/>
                    <a:pt x="519971" y="355579"/>
                  </a:cubicBezTo>
                  <a:cubicBezTo>
                    <a:pt x="519971" y="672388"/>
                    <a:pt x="327352" y="944209"/>
                    <a:pt x="52838" y="1060319"/>
                  </a:cubicBezTo>
                  <a:lnTo>
                    <a:pt x="0" y="1076721"/>
                  </a:lnTo>
                  <a:lnTo>
                    <a:pt x="213581" y="1224749"/>
                  </a:lnTo>
                  <a:lnTo>
                    <a:pt x="276895" y="1255249"/>
                  </a:lnTo>
                  <a:lnTo>
                    <a:pt x="328622" y="12866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 flipV="1">
              <a:off x="8079237" y="1764419"/>
              <a:ext cx="2036204" cy="694474"/>
            </a:xfrm>
            <a:custGeom>
              <a:avLst/>
              <a:gdLst>
                <a:gd name="connsiteX0" fmla="*/ 1018102 w 2036204"/>
                <a:gd name="connsiteY0" fmla="*/ 694474 h 694474"/>
                <a:gd name="connsiteX1" fmla="*/ 2026718 w 2036204"/>
                <a:gd name="connsiteY1" fmla="*/ 25919 h 694474"/>
                <a:gd name="connsiteX2" fmla="*/ 2036204 w 2036204"/>
                <a:gd name="connsiteY2" fmla="*/ 0 h 694474"/>
                <a:gd name="connsiteX3" fmla="*/ 1667234 w 2036204"/>
                <a:gd name="connsiteY3" fmla="*/ 0 h 694474"/>
                <a:gd name="connsiteX4" fmla="*/ 1652324 w 2036204"/>
                <a:gd name="connsiteY4" fmla="*/ 27469 h 694474"/>
                <a:gd name="connsiteX5" fmla="*/ 1018102 w 2036204"/>
                <a:gd name="connsiteY5" fmla="*/ 364682 h 694474"/>
                <a:gd name="connsiteX6" fmla="*/ 383880 w 2036204"/>
                <a:gd name="connsiteY6" fmla="*/ 27469 h 694474"/>
                <a:gd name="connsiteX7" fmla="*/ 368970 w 2036204"/>
                <a:gd name="connsiteY7" fmla="*/ 0 h 694474"/>
                <a:gd name="connsiteX8" fmla="*/ 0 w 2036204"/>
                <a:gd name="connsiteY8" fmla="*/ 0 h 694474"/>
                <a:gd name="connsiteX9" fmla="*/ 9486 w 2036204"/>
                <a:gd name="connsiteY9" fmla="*/ 25919 h 694474"/>
                <a:gd name="connsiteX10" fmla="*/ 1018102 w 2036204"/>
                <a:gd name="connsiteY10" fmla="*/ 694474 h 69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6204" h="694474">
                  <a:moveTo>
                    <a:pt x="1018102" y="694474"/>
                  </a:moveTo>
                  <a:cubicBezTo>
                    <a:pt x="1471516" y="694474"/>
                    <a:pt x="1860543" y="418801"/>
                    <a:pt x="2026718" y="25919"/>
                  </a:cubicBezTo>
                  <a:lnTo>
                    <a:pt x="2036204" y="0"/>
                  </a:lnTo>
                  <a:lnTo>
                    <a:pt x="1667234" y="0"/>
                  </a:lnTo>
                  <a:lnTo>
                    <a:pt x="1652324" y="27469"/>
                  </a:lnTo>
                  <a:cubicBezTo>
                    <a:pt x="1514876" y="230919"/>
                    <a:pt x="1282110" y="364682"/>
                    <a:pt x="1018102" y="364682"/>
                  </a:cubicBezTo>
                  <a:cubicBezTo>
                    <a:pt x="754094" y="364682"/>
                    <a:pt x="521328" y="230919"/>
                    <a:pt x="383880" y="27469"/>
                  </a:cubicBezTo>
                  <a:lnTo>
                    <a:pt x="368970" y="0"/>
                  </a:lnTo>
                  <a:lnTo>
                    <a:pt x="0" y="0"/>
                  </a:lnTo>
                  <a:lnTo>
                    <a:pt x="9486" y="25919"/>
                  </a:lnTo>
                  <a:cubicBezTo>
                    <a:pt x="175661" y="418801"/>
                    <a:pt x="564688" y="694474"/>
                    <a:pt x="1018102" y="69447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 flipV="1">
              <a:off x="8136890" y="3384236"/>
              <a:ext cx="1920898" cy="403764"/>
            </a:xfrm>
            <a:custGeom>
              <a:avLst/>
              <a:gdLst>
                <a:gd name="connsiteX0" fmla="*/ 0 w 1920898"/>
                <a:gd name="connsiteY0" fmla="*/ 403764 h 403764"/>
                <a:gd name="connsiteX1" fmla="*/ 406711 w 1920898"/>
                <a:gd name="connsiteY1" fmla="*/ 403764 h 403764"/>
                <a:gd name="connsiteX2" fmla="*/ 419621 w 1920898"/>
                <a:gd name="connsiteY2" fmla="*/ 388117 h 403764"/>
                <a:gd name="connsiteX3" fmla="*/ 960449 w 1920898"/>
                <a:gd name="connsiteY3" fmla="*/ 164099 h 403764"/>
                <a:gd name="connsiteX4" fmla="*/ 1501277 w 1920898"/>
                <a:gd name="connsiteY4" fmla="*/ 388117 h 403764"/>
                <a:gd name="connsiteX5" fmla="*/ 1514187 w 1920898"/>
                <a:gd name="connsiteY5" fmla="*/ 403764 h 403764"/>
                <a:gd name="connsiteX6" fmla="*/ 1920898 w 1920898"/>
                <a:gd name="connsiteY6" fmla="*/ 403764 h 403764"/>
                <a:gd name="connsiteX7" fmla="*/ 1868140 w 1920898"/>
                <a:gd name="connsiteY7" fmla="*/ 316922 h 403764"/>
                <a:gd name="connsiteX8" fmla="*/ 1734475 w 1920898"/>
                <a:gd name="connsiteY8" fmla="*/ 154919 h 403764"/>
                <a:gd name="connsiteX9" fmla="*/ 1733174 w 1920898"/>
                <a:gd name="connsiteY9" fmla="*/ 153736 h 403764"/>
                <a:gd name="connsiteX10" fmla="*/ 1520255 w 1920898"/>
                <a:gd name="connsiteY10" fmla="*/ 6167 h 403764"/>
                <a:gd name="connsiteX11" fmla="*/ 1482219 w 1920898"/>
                <a:gd name="connsiteY11" fmla="*/ 29274 h 403764"/>
                <a:gd name="connsiteX12" fmla="*/ 960449 w 1920898"/>
                <a:gd name="connsiteY12" fmla="*/ 161391 h 403764"/>
                <a:gd name="connsiteX13" fmla="*/ 438679 w 1920898"/>
                <a:gd name="connsiteY13" fmla="*/ 29274 h 403764"/>
                <a:gd name="connsiteX14" fmla="*/ 390492 w 1920898"/>
                <a:gd name="connsiteY14" fmla="*/ 0 h 403764"/>
                <a:gd name="connsiteX15" fmla="*/ 248913 w 1920898"/>
                <a:gd name="connsiteY15" fmla="*/ 98125 h 403764"/>
                <a:gd name="connsiteX16" fmla="*/ 186423 w 1920898"/>
                <a:gd name="connsiteY16" fmla="*/ 154919 h 403764"/>
                <a:gd name="connsiteX17" fmla="*/ 52758 w 1920898"/>
                <a:gd name="connsiteY17" fmla="*/ 316922 h 403764"/>
                <a:gd name="connsiteX18" fmla="*/ 0 w 1920898"/>
                <a:gd name="connsiteY18" fmla="*/ 403764 h 4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20898" h="403764">
                  <a:moveTo>
                    <a:pt x="0" y="403764"/>
                  </a:moveTo>
                  <a:lnTo>
                    <a:pt x="406711" y="403764"/>
                  </a:lnTo>
                  <a:lnTo>
                    <a:pt x="419621" y="388117"/>
                  </a:lnTo>
                  <a:cubicBezTo>
                    <a:pt x="558031" y="249707"/>
                    <a:pt x="749242" y="164099"/>
                    <a:pt x="960449" y="164099"/>
                  </a:cubicBezTo>
                  <a:cubicBezTo>
                    <a:pt x="1171656" y="164099"/>
                    <a:pt x="1362867" y="249707"/>
                    <a:pt x="1501277" y="388117"/>
                  </a:cubicBezTo>
                  <a:lnTo>
                    <a:pt x="1514187" y="403764"/>
                  </a:lnTo>
                  <a:lnTo>
                    <a:pt x="1920898" y="403764"/>
                  </a:lnTo>
                  <a:lnTo>
                    <a:pt x="1868140" y="316922"/>
                  </a:lnTo>
                  <a:cubicBezTo>
                    <a:pt x="1828797" y="258687"/>
                    <a:pt x="1783998" y="204442"/>
                    <a:pt x="1734475" y="154919"/>
                  </a:cubicBezTo>
                  <a:lnTo>
                    <a:pt x="1733174" y="153736"/>
                  </a:lnTo>
                  <a:lnTo>
                    <a:pt x="1520255" y="6167"/>
                  </a:lnTo>
                  <a:lnTo>
                    <a:pt x="1482219" y="29274"/>
                  </a:lnTo>
                  <a:cubicBezTo>
                    <a:pt x="1327116" y="113531"/>
                    <a:pt x="1149372" y="161391"/>
                    <a:pt x="960449" y="161391"/>
                  </a:cubicBezTo>
                  <a:cubicBezTo>
                    <a:pt x="771526" y="161391"/>
                    <a:pt x="593782" y="113531"/>
                    <a:pt x="438679" y="29274"/>
                  </a:cubicBezTo>
                  <a:lnTo>
                    <a:pt x="390492" y="0"/>
                  </a:lnTo>
                  <a:lnTo>
                    <a:pt x="248913" y="98125"/>
                  </a:lnTo>
                  <a:lnTo>
                    <a:pt x="186423" y="154919"/>
                  </a:lnTo>
                  <a:cubicBezTo>
                    <a:pt x="136901" y="204442"/>
                    <a:pt x="92101" y="258687"/>
                    <a:pt x="52758" y="316922"/>
                  </a:cubicBezTo>
                  <a:lnTo>
                    <a:pt x="0" y="40376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 flipV="1">
              <a:off x="9555796" y="3781833"/>
              <a:ext cx="115041" cy="70243"/>
            </a:xfrm>
            <a:custGeom>
              <a:avLst/>
              <a:gdLst>
                <a:gd name="connsiteX0" fmla="*/ 101350 w 115041"/>
                <a:gd name="connsiteY0" fmla="*/ 70243 h 70243"/>
                <a:gd name="connsiteX1" fmla="*/ 115041 w 115041"/>
                <a:gd name="connsiteY1" fmla="*/ 61925 h 70243"/>
                <a:gd name="connsiteX2" fmla="*/ 63314 w 115041"/>
                <a:gd name="connsiteY2" fmla="*/ 30500 h 70243"/>
                <a:gd name="connsiteX3" fmla="*/ 0 w 115041"/>
                <a:gd name="connsiteY3" fmla="*/ 0 h 70243"/>
                <a:gd name="connsiteX4" fmla="*/ 101350 w 115041"/>
                <a:gd name="connsiteY4" fmla="*/ 70243 h 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41" h="70243">
                  <a:moveTo>
                    <a:pt x="101350" y="70243"/>
                  </a:moveTo>
                  <a:lnTo>
                    <a:pt x="115041" y="61925"/>
                  </a:lnTo>
                  <a:lnTo>
                    <a:pt x="63314" y="30500"/>
                  </a:lnTo>
                  <a:lnTo>
                    <a:pt x="0" y="0"/>
                  </a:lnTo>
                  <a:lnTo>
                    <a:pt x="101350" y="702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 flipV="1">
              <a:off x="8523842" y="3788000"/>
              <a:ext cx="52570" cy="33982"/>
            </a:xfrm>
            <a:custGeom>
              <a:avLst/>
              <a:gdLst>
                <a:gd name="connsiteX0" fmla="*/ 3540 w 52570"/>
                <a:gd name="connsiteY0" fmla="*/ 33982 h 33982"/>
                <a:gd name="connsiteX1" fmla="*/ 52570 w 52570"/>
                <a:gd name="connsiteY1" fmla="*/ 0 h 33982"/>
                <a:gd name="connsiteX2" fmla="*/ 51727 w 52570"/>
                <a:gd name="connsiteY2" fmla="*/ 406 h 33982"/>
                <a:gd name="connsiteX3" fmla="*/ 0 w 52570"/>
                <a:gd name="connsiteY3" fmla="*/ 31831 h 33982"/>
                <a:gd name="connsiteX4" fmla="*/ 3540 w 52570"/>
                <a:gd name="connsiteY4" fmla="*/ 33982 h 3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70" h="33982">
                  <a:moveTo>
                    <a:pt x="3540" y="33982"/>
                  </a:moveTo>
                  <a:lnTo>
                    <a:pt x="52570" y="0"/>
                  </a:lnTo>
                  <a:lnTo>
                    <a:pt x="51727" y="406"/>
                  </a:lnTo>
                  <a:lnTo>
                    <a:pt x="0" y="31831"/>
                  </a:lnTo>
                  <a:lnTo>
                    <a:pt x="3540" y="339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 flipV="1">
              <a:off x="8576413" y="3821982"/>
              <a:ext cx="979383" cy="182206"/>
            </a:xfrm>
            <a:custGeom>
              <a:avLst/>
              <a:gdLst>
                <a:gd name="connsiteX0" fmla="*/ 0 w 979383"/>
                <a:gd name="connsiteY0" fmla="*/ 182206 h 182206"/>
                <a:gd name="connsiteX1" fmla="*/ 94844 w 979383"/>
                <a:gd name="connsiteY1" fmla="*/ 136517 h 182206"/>
                <a:gd name="connsiteX2" fmla="*/ 520927 w 979383"/>
                <a:gd name="connsiteY2" fmla="*/ 50495 h 182206"/>
                <a:gd name="connsiteX3" fmla="*/ 947010 w 979383"/>
                <a:gd name="connsiteY3" fmla="*/ 136517 h 182206"/>
                <a:gd name="connsiteX4" fmla="*/ 979383 w 979383"/>
                <a:gd name="connsiteY4" fmla="*/ 152112 h 182206"/>
                <a:gd name="connsiteX5" fmla="*/ 765802 w 979383"/>
                <a:gd name="connsiteY5" fmla="*/ 4084 h 182206"/>
                <a:gd name="connsiteX6" fmla="*/ 675070 w 979383"/>
                <a:gd name="connsiteY6" fmla="*/ 32248 h 182206"/>
                <a:gd name="connsiteX7" fmla="*/ 520927 w 979383"/>
                <a:gd name="connsiteY7" fmla="*/ 47787 h 182206"/>
                <a:gd name="connsiteX8" fmla="*/ 366784 w 979383"/>
                <a:gd name="connsiteY8" fmla="*/ 32248 h 182206"/>
                <a:gd name="connsiteX9" fmla="*/ 262895 w 979383"/>
                <a:gd name="connsiteY9" fmla="*/ 0 h 182206"/>
                <a:gd name="connsiteX10" fmla="*/ 0 w 979383"/>
                <a:gd name="connsiteY10" fmla="*/ 182206 h 18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83" h="182206">
                  <a:moveTo>
                    <a:pt x="0" y="182206"/>
                  </a:moveTo>
                  <a:lnTo>
                    <a:pt x="94844" y="136517"/>
                  </a:lnTo>
                  <a:cubicBezTo>
                    <a:pt x="225805" y="81126"/>
                    <a:pt x="369789" y="50495"/>
                    <a:pt x="520927" y="50495"/>
                  </a:cubicBezTo>
                  <a:cubicBezTo>
                    <a:pt x="672065" y="50495"/>
                    <a:pt x="816049" y="81126"/>
                    <a:pt x="947010" y="136517"/>
                  </a:cubicBezTo>
                  <a:lnTo>
                    <a:pt x="979383" y="152112"/>
                  </a:lnTo>
                  <a:lnTo>
                    <a:pt x="765802" y="4084"/>
                  </a:lnTo>
                  <a:lnTo>
                    <a:pt x="675070" y="32248"/>
                  </a:lnTo>
                  <a:cubicBezTo>
                    <a:pt x="625281" y="42437"/>
                    <a:pt x="573729" y="47787"/>
                    <a:pt x="520927" y="47787"/>
                  </a:cubicBezTo>
                  <a:cubicBezTo>
                    <a:pt x="468125" y="47787"/>
                    <a:pt x="416573" y="42437"/>
                    <a:pt x="366784" y="32248"/>
                  </a:cubicBezTo>
                  <a:lnTo>
                    <a:pt x="262895" y="0"/>
                  </a:lnTo>
                  <a:lnTo>
                    <a:pt x="0" y="1822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 flipV="1">
              <a:off x="8062919" y="5076825"/>
              <a:ext cx="2068840" cy="739058"/>
            </a:xfrm>
            <a:custGeom>
              <a:avLst/>
              <a:gdLst>
                <a:gd name="connsiteX0" fmla="*/ 0 w 2068840"/>
                <a:gd name="connsiteY0" fmla="*/ 739058 h 739058"/>
                <a:gd name="connsiteX1" fmla="*/ 361089 w 2068840"/>
                <a:gd name="connsiteY1" fmla="*/ 739058 h 739058"/>
                <a:gd name="connsiteX2" fmla="*/ 400198 w 2068840"/>
                <a:gd name="connsiteY2" fmla="*/ 667005 h 739058"/>
                <a:gd name="connsiteX3" fmla="*/ 1034420 w 2068840"/>
                <a:gd name="connsiteY3" fmla="*/ 329792 h 739058"/>
                <a:gd name="connsiteX4" fmla="*/ 1668642 w 2068840"/>
                <a:gd name="connsiteY4" fmla="*/ 667005 h 739058"/>
                <a:gd name="connsiteX5" fmla="*/ 1707751 w 2068840"/>
                <a:gd name="connsiteY5" fmla="*/ 739058 h 739058"/>
                <a:gd name="connsiteX6" fmla="*/ 2068840 w 2068840"/>
                <a:gd name="connsiteY6" fmla="*/ 739058 h 739058"/>
                <a:gd name="connsiteX7" fmla="*/ 2043036 w 2068840"/>
                <a:gd name="connsiteY7" fmla="*/ 668555 h 739058"/>
                <a:gd name="connsiteX8" fmla="*/ 1034420 w 2068840"/>
                <a:gd name="connsiteY8" fmla="*/ 0 h 739058"/>
                <a:gd name="connsiteX9" fmla="*/ 25804 w 2068840"/>
                <a:gd name="connsiteY9" fmla="*/ 668555 h 739058"/>
                <a:gd name="connsiteX10" fmla="*/ 0 w 2068840"/>
                <a:gd name="connsiteY10" fmla="*/ 739058 h 73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8840" h="739058">
                  <a:moveTo>
                    <a:pt x="0" y="739058"/>
                  </a:moveTo>
                  <a:lnTo>
                    <a:pt x="361089" y="739058"/>
                  </a:lnTo>
                  <a:lnTo>
                    <a:pt x="400198" y="667005"/>
                  </a:lnTo>
                  <a:cubicBezTo>
                    <a:pt x="537646" y="463555"/>
                    <a:pt x="770412" y="329792"/>
                    <a:pt x="1034420" y="329792"/>
                  </a:cubicBezTo>
                  <a:cubicBezTo>
                    <a:pt x="1298428" y="329792"/>
                    <a:pt x="1531194" y="463555"/>
                    <a:pt x="1668642" y="667005"/>
                  </a:cubicBezTo>
                  <a:lnTo>
                    <a:pt x="1707751" y="739058"/>
                  </a:lnTo>
                  <a:lnTo>
                    <a:pt x="2068840" y="739058"/>
                  </a:lnTo>
                  <a:lnTo>
                    <a:pt x="2043036" y="668555"/>
                  </a:lnTo>
                  <a:cubicBezTo>
                    <a:pt x="1876861" y="275673"/>
                    <a:pt x="1487834" y="0"/>
                    <a:pt x="1034420" y="0"/>
                  </a:cubicBezTo>
                  <a:cubicBezTo>
                    <a:pt x="581006" y="0"/>
                    <a:pt x="191979" y="275673"/>
                    <a:pt x="25804" y="668555"/>
                  </a:cubicBezTo>
                  <a:lnTo>
                    <a:pt x="0" y="7390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9940391" y="219551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246422" y="1924839"/>
            <a:ext cx="2298440" cy="4051464"/>
            <a:chOff x="8002701" y="1764419"/>
            <a:chExt cx="2298440" cy="4051464"/>
          </a:xfrm>
          <a:solidFill>
            <a:srgbClr val="0070C0">
              <a:alpha val="85098"/>
            </a:srgbClr>
          </a:solidFill>
        </p:grpSpPr>
        <p:sp>
          <p:nvSpPr>
            <p:cNvPr id="134" name="Freeform: Shape 133"/>
            <p:cNvSpPr/>
            <p:nvPr/>
          </p:nvSpPr>
          <p:spPr>
            <a:xfrm flipV="1">
              <a:off x="8002701" y="2458893"/>
              <a:ext cx="540900" cy="925343"/>
            </a:xfrm>
            <a:custGeom>
              <a:avLst/>
              <a:gdLst>
                <a:gd name="connsiteX0" fmla="*/ 76536 w 540900"/>
                <a:gd name="connsiteY0" fmla="*/ 925343 h 925343"/>
                <a:gd name="connsiteX1" fmla="*/ 445506 w 540900"/>
                <a:gd name="connsiteY1" fmla="*/ 925343 h 925343"/>
                <a:gd name="connsiteX2" fmla="*/ 389897 w 540900"/>
                <a:gd name="connsiteY2" fmla="*/ 822892 h 925343"/>
                <a:gd name="connsiteX3" fmla="*/ 329792 w 540900"/>
                <a:gd name="connsiteY3" fmla="*/ 525180 h 925343"/>
                <a:gd name="connsiteX4" fmla="*/ 460416 w 540900"/>
                <a:gd name="connsiteY4" fmla="*/ 97548 h 925343"/>
                <a:gd name="connsiteX5" fmla="*/ 540900 w 540900"/>
                <a:gd name="connsiteY5" fmla="*/ 0 h 925343"/>
                <a:gd name="connsiteX6" fmla="*/ 134189 w 540900"/>
                <a:gd name="connsiteY6" fmla="*/ 0 h 925343"/>
                <a:gd name="connsiteX7" fmla="*/ 132117 w 540900"/>
                <a:gd name="connsiteY7" fmla="*/ 3411 h 925343"/>
                <a:gd name="connsiteX8" fmla="*/ 0 w 540900"/>
                <a:gd name="connsiteY8" fmla="*/ 525180 h 925343"/>
                <a:gd name="connsiteX9" fmla="*/ 49213 w 540900"/>
                <a:gd name="connsiteY9" fmla="*/ 850691 h 925343"/>
                <a:gd name="connsiteX10" fmla="*/ 76536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76536" y="925343"/>
                  </a:moveTo>
                  <a:lnTo>
                    <a:pt x="445506" y="925343"/>
                  </a:lnTo>
                  <a:lnTo>
                    <a:pt x="389897" y="822892"/>
                  </a:lnTo>
                  <a:cubicBezTo>
                    <a:pt x="351194" y="731387"/>
                    <a:pt x="329792" y="630783"/>
                    <a:pt x="329792" y="525180"/>
                  </a:cubicBezTo>
                  <a:cubicBezTo>
                    <a:pt x="329792" y="366776"/>
                    <a:pt x="377947" y="219618"/>
                    <a:pt x="460416" y="97548"/>
                  </a:cubicBezTo>
                  <a:lnTo>
                    <a:pt x="540900" y="0"/>
                  </a:lnTo>
                  <a:lnTo>
                    <a:pt x="134189" y="0"/>
                  </a:lnTo>
                  <a:lnTo>
                    <a:pt x="132117" y="3411"/>
                  </a:lnTo>
                  <a:cubicBezTo>
                    <a:pt x="47860" y="158514"/>
                    <a:pt x="0" y="336258"/>
                    <a:pt x="0" y="525180"/>
                  </a:cubicBezTo>
                  <a:cubicBezTo>
                    <a:pt x="0" y="638533"/>
                    <a:pt x="17230" y="747863"/>
                    <a:pt x="49213" y="850691"/>
                  </a:cubicBezTo>
                  <a:lnTo>
                    <a:pt x="76536" y="9253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 flipV="1">
              <a:off x="9651077" y="2458893"/>
              <a:ext cx="540900" cy="925343"/>
            </a:xfrm>
            <a:custGeom>
              <a:avLst/>
              <a:gdLst>
                <a:gd name="connsiteX0" fmla="*/ 95394 w 540900"/>
                <a:gd name="connsiteY0" fmla="*/ 925343 h 925343"/>
                <a:gd name="connsiteX1" fmla="*/ 464364 w 540900"/>
                <a:gd name="connsiteY1" fmla="*/ 925343 h 925343"/>
                <a:gd name="connsiteX2" fmla="*/ 491687 w 540900"/>
                <a:gd name="connsiteY2" fmla="*/ 850691 h 925343"/>
                <a:gd name="connsiteX3" fmla="*/ 540900 w 540900"/>
                <a:gd name="connsiteY3" fmla="*/ 525180 h 925343"/>
                <a:gd name="connsiteX4" fmla="*/ 408783 w 540900"/>
                <a:gd name="connsiteY4" fmla="*/ 3411 h 925343"/>
                <a:gd name="connsiteX5" fmla="*/ 406711 w 540900"/>
                <a:gd name="connsiteY5" fmla="*/ 0 h 925343"/>
                <a:gd name="connsiteX6" fmla="*/ 0 w 540900"/>
                <a:gd name="connsiteY6" fmla="*/ 0 h 925343"/>
                <a:gd name="connsiteX7" fmla="*/ 80484 w 540900"/>
                <a:gd name="connsiteY7" fmla="*/ 97548 h 925343"/>
                <a:gd name="connsiteX8" fmla="*/ 211108 w 540900"/>
                <a:gd name="connsiteY8" fmla="*/ 525180 h 925343"/>
                <a:gd name="connsiteX9" fmla="*/ 151003 w 540900"/>
                <a:gd name="connsiteY9" fmla="*/ 822892 h 925343"/>
                <a:gd name="connsiteX10" fmla="*/ 95394 w 540900"/>
                <a:gd name="connsiteY10" fmla="*/ 925343 h 9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0900" h="925343">
                  <a:moveTo>
                    <a:pt x="95394" y="925343"/>
                  </a:moveTo>
                  <a:lnTo>
                    <a:pt x="464364" y="925343"/>
                  </a:lnTo>
                  <a:lnTo>
                    <a:pt x="491687" y="850691"/>
                  </a:lnTo>
                  <a:cubicBezTo>
                    <a:pt x="523670" y="747863"/>
                    <a:pt x="540900" y="638533"/>
                    <a:pt x="540900" y="525180"/>
                  </a:cubicBezTo>
                  <a:cubicBezTo>
                    <a:pt x="540900" y="336258"/>
                    <a:pt x="493040" y="158514"/>
                    <a:pt x="408783" y="3411"/>
                  </a:cubicBezTo>
                  <a:lnTo>
                    <a:pt x="406711" y="0"/>
                  </a:lnTo>
                  <a:lnTo>
                    <a:pt x="0" y="0"/>
                  </a:lnTo>
                  <a:lnTo>
                    <a:pt x="80484" y="97548"/>
                  </a:lnTo>
                  <a:cubicBezTo>
                    <a:pt x="162953" y="219618"/>
                    <a:pt x="211108" y="366776"/>
                    <a:pt x="211108" y="525180"/>
                  </a:cubicBezTo>
                  <a:cubicBezTo>
                    <a:pt x="211108" y="630783"/>
                    <a:pt x="189706" y="731387"/>
                    <a:pt x="151003" y="822892"/>
                  </a:cubicBezTo>
                  <a:lnTo>
                    <a:pt x="95394" y="9253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 flipV="1">
              <a:off x="9870064" y="338423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solidFill>
              <a:srgbClr val="C0C0C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 flipV="1">
              <a:off x="8527383" y="3626609"/>
              <a:ext cx="1129763" cy="327084"/>
            </a:xfrm>
            <a:custGeom>
              <a:avLst/>
              <a:gdLst>
                <a:gd name="connsiteX0" fmla="*/ 569957 w 1129763"/>
                <a:gd name="connsiteY0" fmla="*/ 327084 h 327084"/>
                <a:gd name="connsiteX1" fmla="*/ 1091727 w 1129763"/>
                <a:gd name="connsiteY1" fmla="*/ 194967 h 327084"/>
                <a:gd name="connsiteX2" fmla="*/ 1129763 w 1129763"/>
                <a:gd name="connsiteY2" fmla="*/ 171860 h 327084"/>
                <a:gd name="connsiteX3" fmla="*/ 1028413 w 1129763"/>
                <a:gd name="connsiteY3" fmla="*/ 101617 h 327084"/>
                <a:gd name="connsiteX4" fmla="*/ 996040 w 1129763"/>
                <a:gd name="connsiteY4" fmla="*/ 86022 h 327084"/>
                <a:gd name="connsiteX5" fmla="*/ 569957 w 1129763"/>
                <a:gd name="connsiteY5" fmla="*/ 0 h 327084"/>
                <a:gd name="connsiteX6" fmla="*/ 143874 w 1129763"/>
                <a:gd name="connsiteY6" fmla="*/ 86022 h 327084"/>
                <a:gd name="connsiteX7" fmla="*/ 49030 w 1129763"/>
                <a:gd name="connsiteY7" fmla="*/ 131711 h 327084"/>
                <a:gd name="connsiteX8" fmla="*/ 0 w 1129763"/>
                <a:gd name="connsiteY8" fmla="*/ 165693 h 327084"/>
                <a:gd name="connsiteX9" fmla="*/ 48187 w 1129763"/>
                <a:gd name="connsiteY9" fmla="*/ 194967 h 327084"/>
                <a:gd name="connsiteX10" fmla="*/ 569957 w 1129763"/>
                <a:gd name="connsiteY10" fmla="*/ 327084 h 32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9763" h="327084">
                  <a:moveTo>
                    <a:pt x="569957" y="327084"/>
                  </a:moveTo>
                  <a:cubicBezTo>
                    <a:pt x="758880" y="327084"/>
                    <a:pt x="936624" y="279224"/>
                    <a:pt x="1091727" y="194967"/>
                  </a:cubicBezTo>
                  <a:lnTo>
                    <a:pt x="1129763" y="171860"/>
                  </a:lnTo>
                  <a:lnTo>
                    <a:pt x="1028413" y="101617"/>
                  </a:lnTo>
                  <a:lnTo>
                    <a:pt x="996040" y="86022"/>
                  </a:lnTo>
                  <a:cubicBezTo>
                    <a:pt x="865079" y="30631"/>
                    <a:pt x="721095" y="0"/>
                    <a:pt x="569957" y="0"/>
                  </a:cubicBezTo>
                  <a:cubicBezTo>
                    <a:pt x="418819" y="0"/>
                    <a:pt x="274835" y="30631"/>
                    <a:pt x="143874" y="86022"/>
                  </a:cubicBezTo>
                  <a:lnTo>
                    <a:pt x="49030" y="131711"/>
                  </a:lnTo>
                  <a:lnTo>
                    <a:pt x="0" y="165693"/>
                  </a:lnTo>
                  <a:lnTo>
                    <a:pt x="48187" y="194967"/>
                  </a:lnTo>
                  <a:cubicBezTo>
                    <a:pt x="203290" y="279224"/>
                    <a:pt x="381034" y="327084"/>
                    <a:pt x="569957" y="3270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 flipV="1">
              <a:off x="9657146" y="3634264"/>
              <a:ext cx="212919" cy="155887"/>
            </a:xfrm>
            <a:custGeom>
              <a:avLst/>
              <a:gdLst>
                <a:gd name="connsiteX0" fmla="*/ 212919 w 212919"/>
                <a:gd name="connsiteY0" fmla="*/ 155887 h 155887"/>
                <a:gd name="connsiteX1" fmla="*/ 136485 w 212919"/>
                <a:gd name="connsiteY1" fmla="*/ 86420 h 155887"/>
                <a:gd name="connsiteX2" fmla="*/ 52217 w 212919"/>
                <a:gd name="connsiteY2" fmla="*/ 23405 h 155887"/>
                <a:gd name="connsiteX3" fmla="*/ 13691 w 212919"/>
                <a:gd name="connsiteY3" fmla="*/ 0 h 155887"/>
                <a:gd name="connsiteX4" fmla="*/ 0 w 212919"/>
                <a:gd name="connsiteY4" fmla="*/ 8318 h 155887"/>
                <a:gd name="connsiteX5" fmla="*/ 212919 w 212919"/>
                <a:gd name="connsiteY5" fmla="*/ 155887 h 15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19" h="155887">
                  <a:moveTo>
                    <a:pt x="212919" y="155887"/>
                  </a:moveTo>
                  <a:lnTo>
                    <a:pt x="136485" y="86420"/>
                  </a:lnTo>
                  <a:cubicBezTo>
                    <a:pt x="109454" y="64112"/>
                    <a:pt x="81334" y="43076"/>
                    <a:pt x="52217" y="23405"/>
                  </a:cubicBezTo>
                  <a:lnTo>
                    <a:pt x="13691" y="0"/>
                  </a:lnTo>
                  <a:lnTo>
                    <a:pt x="0" y="8318"/>
                  </a:lnTo>
                  <a:lnTo>
                    <a:pt x="212919" y="1558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 flipV="1">
              <a:off x="8385804" y="3689875"/>
              <a:ext cx="141579" cy="100276"/>
            </a:xfrm>
            <a:custGeom>
              <a:avLst/>
              <a:gdLst>
                <a:gd name="connsiteX0" fmla="*/ 0 w 141579"/>
                <a:gd name="connsiteY0" fmla="*/ 100276 h 100276"/>
                <a:gd name="connsiteX1" fmla="*/ 141579 w 141579"/>
                <a:gd name="connsiteY1" fmla="*/ 2151 h 100276"/>
                <a:gd name="connsiteX2" fmla="*/ 138039 w 141579"/>
                <a:gd name="connsiteY2" fmla="*/ 0 h 100276"/>
                <a:gd name="connsiteX3" fmla="*/ 99513 w 141579"/>
                <a:gd name="connsiteY3" fmla="*/ 23405 h 100276"/>
                <a:gd name="connsiteX4" fmla="*/ 15245 w 141579"/>
                <a:gd name="connsiteY4" fmla="*/ 86420 h 100276"/>
                <a:gd name="connsiteX5" fmla="*/ 0 w 141579"/>
                <a:gd name="connsiteY5" fmla="*/ 100276 h 10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79" h="100276">
                  <a:moveTo>
                    <a:pt x="0" y="100276"/>
                  </a:moveTo>
                  <a:lnTo>
                    <a:pt x="141579" y="2151"/>
                  </a:lnTo>
                  <a:lnTo>
                    <a:pt x="138039" y="0"/>
                  </a:lnTo>
                  <a:lnTo>
                    <a:pt x="99513" y="23405"/>
                  </a:lnTo>
                  <a:cubicBezTo>
                    <a:pt x="70396" y="43076"/>
                    <a:pt x="42276" y="64112"/>
                    <a:pt x="15245" y="86420"/>
                  </a:cubicBezTo>
                  <a:lnTo>
                    <a:pt x="0" y="1002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 flipV="1">
              <a:off x="8002701" y="3790150"/>
              <a:ext cx="836606" cy="1286674"/>
            </a:xfrm>
            <a:custGeom>
              <a:avLst/>
              <a:gdLst>
                <a:gd name="connsiteX0" fmla="*/ 521141 w 836606"/>
                <a:gd name="connsiteY0" fmla="*/ 1286674 h 1286674"/>
                <a:gd name="connsiteX1" fmla="*/ 572868 w 836606"/>
                <a:gd name="connsiteY1" fmla="*/ 1255249 h 1286674"/>
                <a:gd name="connsiteX2" fmla="*/ 573711 w 836606"/>
                <a:gd name="connsiteY2" fmla="*/ 1254843 h 1286674"/>
                <a:gd name="connsiteX3" fmla="*/ 836606 w 836606"/>
                <a:gd name="connsiteY3" fmla="*/ 1072637 h 1286674"/>
                <a:gd name="connsiteX4" fmla="*/ 796925 w 836606"/>
                <a:gd name="connsiteY4" fmla="*/ 1060319 h 1286674"/>
                <a:gd name="connsiteX5" fmla="*/ 329792 w 836606"/>
                <a:gd name="connsiteY5" fmla="*/ 355579 h 1286674"/>
                <a:gd name="connsiteX6" fmla="*/ 389897 w 836606"/>
                <a:gd name="connsiteY6" fmla="*/ 57867 h 1286674"/>
                <a:gd name="connsiteX7" fmla="*/ 421307 w 836606"/>
                <a:gd name="connsiteY7" fmla="*/ 0 h 1286674"/>
                <a:gd name="connsiteX8" fmla="*/ 60218 w 836606"/>
                <a:gd name="connsiteY8" fmla="*/ 0 h 1286674"/>
                <a:gd name="connsiteX9" fmla="*/ 49213 w 836606"/>
                <a:gd name="connsiteY9" fmla="*/ 30068 h 1286674"/>
                <a:gd name="connsiteX10" fmla="*/ 0 w 836606"/>
                <a:gd name="connsiteY10" fmla="*/ 355579 h 1286674"/>
                <a:gd name="connsiteX11" fmla="*/ 482615 w 836606"/>
                <a:gd name="connsiteY11" fmla="*/ 1263269 h 1286674"/>
                <a:gd name="connsiteX12" fmla="*/ 521141 w 836606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6606" h="1286674">
                  <a:moveTo>
                    <a:pt x="521141" y="1286674"/>
                  </a:moveTo>
                  <a:lnTo>
                    <a:pt x="572868" y="1255249"/>
                  </a:lnTo>
                  <a:lnTo>
                    <a:pt x="573711" y="1254843"/>
                  </a:lnTo>
                  <a:lnTo>
                    <a:pt x="836606" y="1072637"/>
                  </a:lnTo>
                  <a:lnTo>
                    <a:pt x="796925" y="1060319"/>
                  </a:lnTo>
                  <a:cubicBezTo>
                    <a:pt x="522411" y="944209"/>
                    <a:pt x="329792" y="672388"/>
                    <a:pt x="329792" y="355579"/>
                  </a:cubicBezTo>
                  <a:cubicBezTo>
                    <a:pt x="329792" y="249976"/>
                    <a:pt x="351194" y="149371"/>
                    <a:pt x="389897" y="57867"/>
                  </a:cubicBezTo>
                  <a:lnTo>
                    <a:pt x="421307" y="0"/>
                  </a:lnTo>
                  <a:lnTo>
                    <a:pt x="60218" y="0"/>
                  </a:lnTo>
                  <a:lnTo>
                    <a:pt x="49213" y="30068"/>
                  </a:lnTo>
                  <a:cubicBezTo>
                    <a:pt x="17230" y="132896"/>
                    <a:pt x="0" y="242225"/>
                    <a:pt x="0" y="355579"/>
                  </a:cubicBezTo>
                  <a:cubicBezTo>
                    <a:pt x="0" y="733423"/>
                    <a:pt x="191440" y="1066555"/>
                    <a:pt x="482615" y="1263269"/>
                  </a:cubicBezTo>
                  <a:lnTo>
                    <a:pt x="521141" y="1286674"/>
                  </a:lnTo>
                  <a:close/>
                </a:path>
              </a:pathLst>
            </a:custGeom>
            <a:solidFill>
              <a:srgbClr val="C0C0C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 flipV="1">
              <a:off x="9342215" y="3790150"/>
              <a:ext cx="849763" cy="1286674"/>
            </a:xfrm>
            <a:custGeom>
              <a:avLst/>
              <a:gdLst>
                <a:gd name="connsiteX0" fmla="*/ 328622 w 849763"/>
                <a:gd name="connsiteY0" fmla="*/ 1286674 h 1286674"/>
                <a:gd name="connsiteX1" fmla="*/ 367148 w 849763"/>
                <a:gd name="connsiteY1" fmla="*/ 1263269 h 1286674"/>
                <a:gd name="connsiteX2" fmla="*/ 849763 w 849763"/>
                <a:gd name="connsiteY2" fmla="*/ 355579 h 1286674"/>
                <a:gd name="connsiteX3" fmla="*/ 800550 w 849763"/>
                <a:gd name="connsiteY3" fmla="*/ 30068 h 1286674"/>
                <a:gd name="connsiteX4" fmla="*/ 789545 w 849763"/>
                <a:gd name="connsiteY4" fmla="*/ 0 h 1286674"/>
                <a:gd name="connsiteX5" fmla="*/ 428456 w 849763"/>
                <a:gd name="connsiteY5" fmla="*/ 0 h 1286674"/>
                <a:gd name="connsiteX6" fmla="*/ 459866 w 849763"/>
                <a:gd name="connsiteY6" fmla="*/ 57867 h 1286674"/>
                <a:gd name="connsiteX7" fmla="*/ 519971 w 849763"/>
                <a:gd name="connsiteY7" fmla="*/ 355579 h 1286674"/>
                <a:gd name="connsiteX8" fmla="*/ 52838 w 849763"/>
                <a:gd name="connsiteY8" fmla="*/ 1060319 h 1286674"/>
                <a:gd name="connsiteX9" fmla="*/ 0 w 849763"/>
                <a:gd name="connsiteY9" fmla="*/ 1076721 h 1286674"/>
                <a:gd name="connsiteX10" fmla="*/ 213581 w 849763"/>
                <a:gd name="connsiteY10" fmla="*/ 1224749 h 1286674"/>
                <a:gd name="connsiteX11" fmla="*/ 276895 w 849763"/>
                <a:gd name="connsiteY11" fmla="*/ 1255249 h 1286674"/>
                <a:gd name="connsiteX12" fmla="*/ 328622 w 849763"/>
                <a:gd name="connsiteY12" fmla="*/ 1286674 h 12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9763" h="1286674">
                  <a:moveTo>
                    <a:pt x="328622" y="1286674"/>
                  </a:moveTo>
                  <a:lnTo>
                    <a:pt x="367148" y="1263269"/>
                  </a:lnTo>
                  <a:cubicBezTo>
                    <a:pt x="658323" y="1066555"/>
                    <a:pt x="849763" y="733423"/>
                    <a:pt x="849763" y="355579"/>
                  </a:cubicBezTo>
                  <a:cubicBezTo>
                    <a:pt x="849763" y="242225"/>
                    <a:pt x="832533" y="132896"/>
                    <a:pt x="800550" y="30068"/>
                  </a:cubicBezTo>
                  <a:lnTo>
                    <a:pt x="789545" y="0"/>
                  </a:lnTo>
                  <a:lnTo>
                    <a:pt x="428456" y="0"/>
                  </a:lnTo>
                  <a:lnTo>
                    <a:pt x="459866" y="57867"/>
                  </a:lnTo>
                  <a:cubicBezTo>
                    <a:pt x="498569" y="149371"/>
                    <a:pt x="519971" y="249976"/>
                    <a:pt x="519971" y="355579"/>
                  </a:cubicBezTo>
                  <a:cubicBezTo>
                    <a:pt x="519971" y="672388"/>
                    <a:pt x="327352" y="944209"/>
                    <a:pt x="52838" y="1060319"/>
                  </a:cubicBezTo>
                  <a:lnTo>
                    <a:pt x="0" y="1076721"/>
                  </a:lnTo>
                  <a:lnTo>
                    <a:pt x="213581" y="1224749"/>
                  </a:lnTo>
                  <a:lnTo>
                    <a:pt x="276895" y="1255249"/>
                  </a:lnTo>
                  <a:lnTo>
                    <a:pt x="328622" y="12866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 flipV="1">
              <a:off x="8079237" y="1764419"/>
              <a:ext cx="2036204" cy="694474"/>
            </a:xfrm>
            <a:custGeom>
              <a:avLst/>
              <a:gdLst>
                <a:gd name="connsiteX0" fmla="*/ 1018102 w 2036204"/>
                <a:gd name="connsiteY0" fmla="*/ 694474 h 694474"/>
                <a:gd name="connsiteX1" fmla="*/ 2026718 w 2036204"/>
                <a:gd name="connsiteY1" fmla="*/ 25919 h 694474"/>
                <a:gd name="connsiteX2" fmla="*/ 2036204 w 2036204"/>
                <a:gd name="connsiteY2" fmla="*/ 0 h 694474"/>
                <a:gd name="connsiteX3" fmla="*/ 1667234 w 2036204"/>
                <a:gd name="connsiteY3" fmla="*/ 0 h 694474"/>
                <a:gd name="connsiteX4" fmla="*/ 1652324 w 2036204"/>
                <a:gd name="connsiteY4" fmla="*/ 27469 h 694474"/>
                <a:gd name="connsiteX5" fmla="*/ 1018102 w 2036204"/>
                <a:gd name="connsiteY5" fmla="*/ 364682 h 694474"/>
                <a:gd name="connsiteX6" fmla="*/ 383880 w 2036204"/>
                <a:gd name="connsiteY6" fmla="*/ 27469 h 694474"/>
                <a:gd name="connsiteX7" fmla="*/ 368970 w 2036204"/>
                <a:gd name="connsiteY7" fmla="*/ 0 h 694474"/>
                <a:gd name="connsiteX8" fmla="*/ 0 w 2036204"/>
                <a:gd name="connsiteY8" fmla="*/ 0 h 694474"/>
                <a:gd name="connsiteX9" fmla="*/ 9486 w 2036204"/>
                <a:gd name="connsiteY9" fmla="*/ 25919 h 694474"/>
                <a:gd name="connsiteX10" fmla="*/ 1018102 w 2036204"/>
                <a:gd name="connsiteY10" fmla="*/ 694474 h 69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6204" h="694474">
                  <a:moveTo>
                    <a:pt x="1018102" y="694474"/>
                  </a:moveTo>
                  <a:cubicBezTo>
                    <a:pt x="1471516" y="694474"/>
                    <a:pt x="1860543" y="418801"/>
                    <a:pt x="2026718" y="25919"/>
                  </a:cubicBezTo>
                  <a:lnTo>
                    <a:pt x="2036204" y="0"/>
                  </a:lnTo>
                  <a:lnTo>
                    <a:pt x="1667234" y="0"/>
                  </a:lnTo>
                  <a:lnTo>
                    <a:pt x="1652324" y="27469"/>
                  </a:lnTo>
                  <a:cubicBezTo>
                    <a:pt x="1514876" y="230919"/>
                    <a:pt x="1282110" y="364682"/>
                    <a:pt x="1018102" y="364682"/>
                  </a:cubicBezTo>
                  <a:cubicBezTo>
                    <a:pt x="754094" y="364682"/>
                    <a:pt x="521328" y="230919"/>
                    <a:pt x="383880" y="27469"/>
                  </a:cubicBezTo>
                  <a:lnTo>
                    <a:pt x="368970" y="0"/>
                  </a:lnTo>
                  <a:lnTo>
                    <a:pt x="0" y="0"/>
                  </a:lnTo>
                  <a:lnTo>
                    <a:pt x="9486" y="25919"/>
                  </a:lnTo>
                  <a:cubicBezTo>
                    <a:pt x="175661" y="418801"/>
                    <a:pt x="564688" y="694474"/>
                    <a:pt x="1018102" y="6944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 flipV="1">
              <a:off x="8136890" y="3384236"/>
              <a:ext cx="1920898" cy="403764"/>
            </a:xfrm>
            <a:custGeom>
              <a:avLst/>
              <a:gdLst>
                <a:gd name="connsiteX0" fmla="*/ 0 w 1920898"/>
                <a:gd name="connsiteY0" fmla="*/ 403764 h 403764"/>
                <a:gd name="connsiteX1" fmla="*/ 406711 w 1920898"/>
                <a:gd name="connsiteY1" fmla="*/ 403764 h 403764"/>
                <a:gd name="connsiteX2" fmla="*/ 419621 w 1920898"/>
                <a:gd name="connsiteY2" fmla="*/ 388117 h 403764"/>
                <a:gd name="connsiteX3" fmla="*/ 960449 w 1920898"/>
                <a:gd name="connsiteY3" fmla="*/ 164099 h 403764"/>
                <a:gd name="connsiteX4" fmla="*/ 1501277 w 1920898"/>
                <a:gd name="connsiteY4" fmla="*/ 388117 h 403764"/>
                <a:gd name="connsiteX5" fmla="*/ 1514187 w 1920898"/>
                <a:gd name="connsiteY5" fmla="*/ 403764 h 403764"/>
                <a:gd name="connsiteX6" fmla="*/ 1920898 w 1920898"/>
                <a:gd name="connsiteY6" fmla="*/ 403764 h 403764"/>
                <a:gd name="connsiteX7" fmla="*/ 1868140 w 1920898"/>
                <a:gd name="connsiteY7" fmla="*/ 316922 h 403764"/>
                <a:gd name="connsiteX8" fmla="*/ 1734475 w 1920898"/>
                <a:gd name="connsiteY8" fmla="*/ 154919 h 403764"/>
                <a:gd name="connsiteX9" fmla="*/ 1733174 w 1920898"/>
                <a:gd name="connsiteY9" fmla="*/ 153736 h 403764"/>
                <a:gd name="connsiteX10" fmla="*/ 1520255 w 1920898"/>
                <a:gd name="connsiteY10" fmla="*/ 6167 h 403764"/>
                <a:gd name="connsiteX11" fmla="*/ 1482219 w 1920898"/>
                <a:gd name="connsiteY11" fmla="*/ 29274 h 403764"/>
                <a:gd name="connsiteX12" fmla="*/ 960449 w 1920898"/>
                <a:gd name="connsiteY12" fmla="*/ 161391 h 403764"/>
                <a:gd name="connsiteX13" fmla="*/ 438679 w 1920898"/>
                <a:gd name="connsiteY13" fmla="*/ 29274 h 403764"/>
                <a:gd name="connsiteX14" fmla="*/ 390492 w 1920898"/>
                <a:gd name="connsiteY14" fmla="*/ 0 h 403764"/>
                <a:gd name="connsiteX15" fmla="*/ 248913 w 1920898"/>
                <a:gd name="connsiteY15" fmla="*/ 98125 h 403764"/>
                <a:gd name="connsiteX16" fmla="*/ 186423 w 1920898"/>
                <a:gd name="connsiteY16" fmla="*/ 154919 h 403764"/>
                <a:gd name="connsiteX17" fmla="*/ 52758 w 1920898"/>
                <a:gd name="connsiteY17" fmla="*/ 316922 h 403764"/>
                <a:gd name="connsiteX18" fmla="*/ 0 w 1920898"/>
                <a:gd name="connsiteY18" fmla="*/ 403764 h 4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20898" h="403764">
                  <a:moveTo>
                    <a:pt x="0" y="403764"/>
                  </a:moveTo>
                  <a:lnTo>
                    <a:pt x="406711" y="403764"/>
                  </a:lnTo>
                  <a:lnTo>
                    <a:pt x="419621" y="388117"/>
                  </a:lnTo>
                  <a:cubicBezTo>
                    <a:pt x="558031" y="249707"/>
                    <a:pt x="749242" y="164099"/>
                    <a:pt x="960449" y="164099"/>
                  </a:cubicBezTo>
                  <a:cubicBezTo>
                    <a:pt x="1171656" y="164099"/>
                    <a:pt x="1362867" y="249707"/>
                    <a:pt x="1501277" y="388117"/>
                  </a:cubicBezTo>
                  <a:lnTo>
                    <a:pt x="1514187" y="403764"/>
                  </a:lnTo>
                  <a:lnTo>
                    <a:pt x="1920898" y="403764"/>
                  </a:lnTo>
                  <a:lnTo>
                    <a:pt x="1868140" y="316922"/>
                  </a:lnTo>
                  <a:cubicBezTo>
                    <a:pt x="1828797" y="258687"/>
                    <a:pt x="1783998" y="204442"/>
                    <a:pt x="1734475" y="154919"/>
                  </a:cubicBezTo>
                  <a:lnTo>
                    <a:pt x="1733174" y="153736"/>
                  </a:lnTo>
                  <a:lnTo>
                    <a:pt x="1520255" y="6167"/>
                  </a:lnTo>
                  <a:lnTo>
                    <a:pt x="1482219" y="29274"/>
                  </a:lnTo>
                  <a:cubicBezTo>
                    <a:pt x="1327116" y="113531"/>
                    <a:pt x="1149372" y="161391"/>
                    <a:pt x="960449" y="161391"/>
                  </a:cubicBezTo>
                  <a:cubicBezTo>
                    <a:pt x="771526" y="161391"/>
                    <a:pt x="593782" y="113531"/>
                    <a:pt x="438679" y="29274"/>
                  </a:cubicBezTo>
                  <a:lnTo>
                    <a:pt x="390492" y="0"/>
                  </a:lnTo>
                  <a:lnTo>
                    <a:pt x="248913" y="98125"/>
                  </a:lnTo>
                  <a:lnTo>
                    <a:pt x="186423" y="154919"/>
                  </a:lnTo>
                  <a:cubicBezTo>
                    <a:pt x="136901" y="204442"/>
                    <a:pt x="92101" y="258687"/>
                    <a:pt x="52758" y="316922"/>
                  </a:cubicBezTo>
                  <a:lnTo>
                    <a:pt x="0" y="4037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 flipV="1">
              <a:off x="9555796" y="3781833"/>
              <a:ext cx="115041" cy="70243"/>
            </a:xfrm>
            <a:custGeom>
              <a:avLst/>
              <a:gdLst>
                <a:gd name="connsiteX0" fmla="*/ 101350 w 115041"/>
                <a:gd name="connsiteY0" fmla="*/ 70243 h 70243"/>
                <a:gd name="connsiteX1" fmla="*/ 115041 w 115041"/>
                <a:gd name="connsiteY1" fmla="*/ 61925 h 70243"/>
                <a:gd name="connsiteX2" fmla="*/ 63314 w 115041"/>
                <a:gd name="connsiteY2" fmla="*/ 30500 h 70243"/>
                <a:gd name="connsiteX3" fmla="*/ 0 w 115041"/>
                <a:gd name="connsiteY3" fmla="*/ 0 h 70243"/>
                <a:gd name="connsiteX4" fmla="*/ 101350 w 115041"/>
                <a:gd name="connsiteY4" fmla="*/ 70243 h 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41" h="70243">
                  <a:moveTo>
                    <a:pt x="101350" y="70243"/>
                  </a:moveTo>
                  <a:lnTo>
                    <a:pt x="115041" y="61925"/>
                  </a:lnTo>
                  <a:lnTo>
                    <a:pt x="63314" y="30500"/>
                  </a:lnTo>
                  <a:lnTo>
                    <a:pt x="0" y="0"/>
                  </a:lnTo>
                  <a:lnTo>
                    <a:pt x="101350" y="702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 flipV="1">
              <a:off x="8523842" y="3788000"/>
              <a:ext cx="52570" cy="33982"/>
            </a:xfrm>
            <a:custGeom>
              <a:avLst/>
              <a:gdLst>
                <a:gd name="connsiteX0" fmla="*/ 3540 w 52570"/>
                <a:gd name="connsiteY0" fmla="*/ 33982 h 33982"/>
                <a:gd name="connsiteX1" fmla="*/ 52570 w 52570"/>
                <a:gd name="connsiteY1" fmla="*/ 0 h 33982"/>
                <a:gd name="connsiteX2" fmla="*/ 51727 w 52570"/>
                <a:gd name="connsiteY2" fmla="*/ 406 h 33982"/>
                <a:gd name="connsiteX3" fmla="*/ 0 w 52570"/>
                <a:gd name="connsiteY3" fmla="*/ 31831 h 33982"/>
                <a:gd name="connsiteX4" fmla="*/ 3540 w 52570"/>
                <a:gd name="connsiteY4" fmla="*/ 33982 h 3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70" h="33982">
                  <a:moveTo>
                    <a:pt x="3540" y="33982"/>
                  </a:moveTo>
                  <a:lnTo>
                    <a:pt x="52570" y="0"/>
                  </a:lnTo>
                  <a:lnTo>
                    <a:pt x="51727" y="406"/>
                  </a:lnTo>
                  <a:lnTo>
                    <a:pt x="0" y="31831"/>
                  </a:lnTo>
                  <a:lnTo>
                    <a:pt x="3540" y="339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 flipV="1">
              <a:off x="8576413" y="3821982"/>
              <a:ext cx="979383" cy="182206"/>
            </a:xfrm>
            <a:custGeom>
              <a:avLst/>
              <a:gdLst>
                <a:gd name="connsiteX0" fmla="*/ 0 w 979383"/>
                <a:gd name="connsiteY0" fmla="*/ 182206 h 182206"/>
                <a:gd name="connsiteX1" fmla="*/ 94844 w 979383"/>
                <a:gd name="connsiteY1" fmla="*/ 136517 h 182206"/>
                <a:gd name="connsiteX2" fmla="*/ 520927 w 979383"/>
                <a:gd name="connsiteY2" fmla="*/ 50495 h 182206"/>
                <a:gd name="connsiteX3" fmla="*/ 947010 w 979383"/>
                <a:gd name="connsiteY3" fmla="*/ 136517 h 182206"/>
                <a:gd name="connsiteX4" fmla="*/ 979383 w 979383"/>
                <a:gd name="connsiteY4" fmla="*/ 152112 h 182206"/>
                <a:gd name="connsiteX5" fmla="*/ 765802 w 979383"/>
                <a:gd name="connsiteY5" fmla="*/ 4084 h 182206"/>
                <a:gd name="connsiteX6" fmla="*/ 675070 w 979383"/>
                <a:gd name="connsiteY6" fmla="*/ 32248 h 182206"/>
                <a:gd name="connsiteX7" fmla="*/ 520927 w 979383"/>
                <a:gd name="connsiteY7" fmla="*/ 47787 h 182206"/>
                <a:gd name="connsiteX8" fmla="*/ 366784 w 979383"/>
                <a:gd name="connsiteY8" fmla="*/ 32248 h 182206"/>
                <a:gd name="connsiteX9" fmla="*/ 262895 w 979383"/>
                <a:gd name="connsiteY9" fmla="*/ 0 h 182206"/>
                <a:gd name="connsiteX10" fmla="*/ 0 w 979383"/>
                <a:gd name="connsiteY10" fmla="*/ 182206 h 18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83" h="182206">
                  <a:moveTo>
                    <a:pt x="0" y="182206"/>
                  </a:moveTo>
                  <a:lnTo>
                    <a:pt x="94844" y="136517"/>
                  </a:lnTo>
                  <a:cubicBezTo>
                    <a:pt x="225805" y="81126"/>
                    <a:pt x="369789" y="50495"/>
                    <a:pt x="520927" y="50495"/>
                  </a:cubicBezTo>
                  <a:cubicBezTo>
                    <a:pt x="672065" y="50495"/>
                    <a:pt x="816049" y="81126"/>
                    <a:pt x="947010" y="136517"/>
                  </a:cubicBezTo>
                  <a:lnTo>
                    <a:pt x="979383" y="152112"/>
                  </a:lnTo>
                  <a:lnTo>
                    <a:pt x="765802" y="4084"/>
                  </a:lnTo>
                  <a:lnTo>
                    <a:pt x="675070" y="32248"/>
                  </a:lnTo>
                  <a:cubicBezTo>
                    <a:pt x="625281" y="42437"/>
                    <a:pt x="573729" y="47787"/>
                    <a:pt x="520927" y="47787"/>
                  </a:cubicBezTo>
                  <a:cubicBezTo>
                    <a:pt x="468125" y="47787"/>
                    <a:pt x="416573" y="42437"/>
                    <a:pt x="366784" y="32248"/>
                  </a:cubicBezTo>
                  <a:lnTo>
                    <a:pt x="262895" y="0"/>
                  </a:lnTo>
                  <a:lnTo>
                    <a:pt x="0" y="1822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 flipV="1">
              <a:off x="8062919" y="5076825"/>
              <a:ext cx="2068840" cy="739058"/>
            </a:xfrm>
            <a:custGeom>
              <a:avLst/>
              <a:gdLst>
                <a:gd name="connsiteX0" fmla="*/ 0 w 2068840"/>
                <a:gd name="connsiteY0" fmla="*/ 739058 h 739058"/>
                <a:gd name="connsiteX1" fmla="*/ 361089 w 2068840"/>
                <a:gd name="connsiteY1" fmla="*/ 739058 h 739058"/>
                <a:gd name="connsiteX2" fmla="*/ 400198 w 2068840"/>
                <a:gd name="connsiteY2" fmla="*/ 667005 h 739058"/>
                <a:gd name="connsiteX3" fmla="*/ 1034420 w 2068840"/>
                <a:gd name="connsiteY3" fmla="*/ 329792 h 739058"/>
                <a:gd name="connsiteX4" fmla="*/ 1668642 w 2068840"/>
                <a:gd name="connsiteY4" fmla="*/ 667005 h 739058"/>
                <a:gd name="connsiteX5" fmla="*/ 1707751 w 2068840"/>
                <a:gd name="connsiteY5" fmla="*/ 739058 h 739058"/>
                <a:gd name="connsiteX6" fmla="*/ 2068840 w 2068840"/>
                <a:gd name="connsiteY6" fmla="*/ 739058 h 739058"/>
                <a:gd name="connsiteX7" fmla="*/ 2043036 w 2068840"/>
                <a:gd name="connsiteY7" fmla="*/ 668555 h 739058"/>
                <a:gd name="connsiteX8" fmla="*/ 1034420 w 2068840"/>
                <a:gd name="connsiteY8" fmla="*/ 0 h 739058"/>
                <a:gd name="connsiteX9" fmla="*/ 25804 w 2068840"/>
                <a:gd name="connsiteY9" fmla="*/ 668555 h 739058"/>
                <a:gd name="connsiteX10" fmla="*/ 0 w 2068840"/>
                <a:gd name="connsiteY10" fmla="*/ 739058 h 73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8840" h="739058">
                  <a:moveTo>
                    <a:pt x="0" y="739058"/>
                  </a:moveTo>
                  <a:lnTo>
                    <a:pt x="361089" y="739058"/>
                  </a:lnTo>
                  <a:lnTo>
                    <a:pt x="400198" y="667005"/>
                  </a:lnTo>
                  <a:cubicBezTo>
                    <a:pt x="537646" y="463555"/>
                    <a:pt x="770412" y="329792"/>
                    <a:pt x="1034420" y="329792"/>
                  </a:cubicBezTo>
                  <a:cubicBezTo>
                    <a:pt x="1298428" y="329792"/>
                    <a:pt x="1531194" y="463555"/>
                    <a:pt x="1668642" y="667005"/>
                  </a:cubicBezTo>
                  <a:lnTo>
                    <a:pt x="1707751" y="739058"/>
                  </a:lnTo>
                  <a:lnTo>
                    <a:pt x="2068840" y="739058"/>
                  </a:lnTo>
                  <a:lnTo>
                    <a:pt x="2043036" y="668555"/>
                  </a:lnTo>
                  <a:cubicBezTo>
                    <a:pt x="1876861" y="275673"/>
                    <a:pt x="1487834" y="0"/>
                    <a:pt x="1034420" y="0"/>
                  </a:cubicBezTo>
                  <a:cubicBezTo>
                    <a:pt x="581006" y="0"/>
                    <a:pt x="191979" y="275673"/>
                    <a:pt x="25804" y="668555"/>
                  </a:cubicBezTo>
                  <a:lnTo>
                    <a:pt x="0" y="7390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9940391" y="2195516"/>
              <a:ext cx="360750" cy="250028"/>
            </a:xfrm>
            <a:custGeom>
              <a:avLst/>
              <a:gdLst>
                <a:gd name="connsiteX0" fmla="*/ 187724 w 360750"/>
                <a:gd name="connsiteY0" fmla="*/ 250028 h 250028"/>
                <a:gd name="connsiteX1" fmla="*/ 360750 w 360750"/>
                <a:gd name="connsiteY1" fmla="*/ 250028 h 250028"/>
                <a:gd name="connsiteX2" fmla="*/ 0 w 360750"/>
                <a:gd name="connsiteY2" fmla="*/ 0 h 250028"/>
                <a:gd name="connsiteX3" fmla="*/ 1301 w 360750"/>
                <a:gd name="connsiteY3" fmla="*/ 1183 h 250028"/>
                <a:gd name="connsiteX4" fmla="*/ 134966 w 360750"/>
                <a:gd name="connsiteY4" fmla="*/ 163186 h 250028"/>
                <a:gd name="connsiteX5" fmla="*/ 187724 w 360750"/>
                <a:gd name="connsiteY5" fmla="*/ 250028 h 25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750" h="250028">
                  <a:moveTo>
                    <a:pt x="187724" y="250028"/>
                  </a:moveTo>
                  <a:lnTo>
                    <a:pt x="360750" y="250028"/>
                  </a:lnTo>
                  <a:lnTo>
                    <a:pt x="0" y="0"/>
                  </a:lnTo>
                  <a:lnTo>
                    <a:pt x="1301" y="1183"/>
                  </a:lnTo>
                  <a:cubicBezTo>
                    <a:pt x="50824" y="50706"/>
                    <a:pt x="95623" y="104951"/>
                    <a:pt x="134966" y="163186"/>
                  </a:cubicBezTo>
                  <a:lnTo>
                    <a:pt x="187724" y="250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53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509407"/>
            <a:ext cx="3352800" cy="22174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1550" y="509407"/>
            <a:ext cx="3352800" cy="22174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509407"/>
            <a:ext cx="3352800" cy="22174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3900307"/>
            <a:ext cx="3352800" cy="2217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1550" y="3900307"/>
            <a:ext cx="3352800" cy="22174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3900307"/>
            <a:ext cx="3352800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8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509407"/>
            <a:ext cx="3352800" cy="22174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1550" y="509407"/>
            <a:ext cx="3352800" cy="22174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509407"/>
            <a:ext cx="3352800" cy="22174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3900307"/>
            <a:ext cx="3352800" cy="2217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1550" y="3900307"/>
            <a:ext cx="3352800" cy="22174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3900307"/>
            <a:ext cx="3352800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Shailaja Vishwanath</dc:creator>
  <cp:lastModifiedBy>Shailaja Vishwanath</cp:lastModifiedBy>
  <cp:revision>7</cp:revision>
  <dcterms:created xsi:type="dcterms:W3CDTF">2017-01-02T15:55:15Z</dcterms:created>
  <dcterms:modified xsi:type="dcterms:W3CDTF">2017-01-16T03:39:05Z</dcterms:modified>
</cp:coreProperties>
</file>