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CUSTOMER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that contributed to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Evaluation metrics</a:t>
            </a:r>
          </a:p>
          <a:p>
            <a:pPr marL="0" indent="0">
              <a:buNone/>
            </a:pPr>
            <a:r>
              <a:rPr lang="en-GB" dirty="0"/>
              <a:t>Accuracy: 0.63</a:t>
            </a:r>
          </a:p>
          <a:p>
            <a:pPr marL="0" indent="0">
              <a:buNone/>
            </a:pPr>
            <a:r>
              <a:rPr lang="en-GB" dirty="0"/>
              <a:t>Recall:0.63</a:t>
            </a:r>
          </a:p>
          <a:p>
            <a:pPr marL="0" indent="0">
              <a:buNone/>
            </a:pPr>
            <a:r>
              <a:rPr lang="en-GB" dirty="0"/>
              <a:t>Precision:0.629</a:t>
            </a:r>
          </a:p>
          <a:p>
            <a:pPr marL="0" indent="0">
              <a:buNone/>
            </a:pPr>
            <a:r>
              <a:rPr lang="en-US" sz="1100" dirty="0"/>
              <a:t>The most important variable in the model was </a:t>
            </a:r>
            <a:r>
              <a:rPr lang="en-US" sz="1100" dirty="0" err="1"/>
              <a:t>purchase_lead</a:t>
            </a:r>
            <a:r>
              <a:rPr lang="en-US" sz="1100" dirty="0"/>
              <a:t>, </a:t>
            </a:r>
          </a:p>
          <a:p>
            <a:pPr marL="0" indent="0">
              <a:buNone/>
            </a:pPr>
            <a:r>
              <a:rPr lang="en-US" sz="1100" dirty="0"/>
              <a:t>that is the time between purchase and departure</a:t>
            </a:r>
          </a:p>
          <a:p>
            <a:pPr marL="0" indent="0">
              <a:buNone/>
            </a:pPr>
            <a:r>
              <a:rPr lang="en-US" sz="1100" dirty="0"/>
              <a:t>Length of stay also plays a key role in determining if a customer will </a:t>
            </a:r>
          </a:p>
          <a:p>
            <a:pPr marL="0" indent="0">
              <a:buNone/>
            </a:pPr>
            <a:r>
              <a:rPr lang="en-US" sz="1100" dirty="0"/>
              <a:t>Complete </a:t>
            </a:r>
            <a:r>
              <a:rPr lang="en-US" sz="1100"/>
              <a:t>the booking</a:t>
            </a:r>
            <a:endParaRPr lang="en-GB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BF039-9A83-4A17-A43B-C30A207C3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11" y="2258560"/>
            <a:ext cx="6437389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PREDICTION</vt:lpstr>
      <vt:lpstr>Features that contributed to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4</cp:revision>
  <dcterms:created xsi:type="dcterms:W3CDTF">2022-12-06T11:13:27Z</dcterms:created>
  <dcterms:modified xsi:type="dcterms:W3CDTF">2023-10-04T12:00:54Z</dcterms:modified>
</cp:coreProperties>
</file>