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3" r:id="rId4"/>
    <p:sldId id="295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43"/>
  </p:normalViewPr>
  <p:slideViewPr>
    <p:cSldViewPr snapToGrid="0" snapToObjects="1">
      <p:cViewPr>
        <p:scale>
          <a:sx n="100" d="100"/>
          <a:sy n="100" d="100"/>
        </p:scale>
        <p:origin x="728" y="-208"/>
      </p:cViewPr>
      <p:guideLst/>
    </p:cSldViewPr>
  </p:slideViewPr>
  <p:outlineViewPr>
    <p:cViewPr>
      <p:scale>
        <a:sx n="33" d="100"/>
        <a:sy n="33" d="100"/>
      </p:scale>
      <p:origin x="0" y="-40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06AE-2047-924E-A3CE-28E2FA9A1D8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B836-0C4E-2A44-9B30-2BC770CE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AE7D-5DEE-514B-ABA1-045B2E7CB33A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316442"/>
            <a:ext cx="9144000" cy="781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– Part </a:t>
            </a:r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7" y="1565275"/>
            <a:ext cx="8775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-28575"/>
            <a:ext cx="7459378" cy="10048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topics: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100139"/>
            <a:ext cx="10163175" cy="5601287"/>
          </a:xfrm>
        </p:spPr>
        <p:txBody>
          <a:bodyPr>
            <a:normAutofit fontScale="47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Script formatting, comments and other initial things to know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Variables and built in variables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logic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statements (if and case)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(for, while and until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Built in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commands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File handling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Debugging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Arithmetic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Making a script interactive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Functions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Arrays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Lists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I/O redirection and passing in command line arguments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Forking</a:t>
            </a:r>
            <a:endParaRPr lang="en-US" sz="4000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Grabbing a copy of the example files: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2265" y="5008641"/>
            <a:ext cx="6262690" cy="623562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https://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raw.githubusercontent.com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jamesberger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/Teaching/master/Class_9_Bash_scripting_4/example-script_bash-scripting-4.sh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910" y="1552327"/>
            <a:ext cx="942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Browse to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github.com/jamesberger/Teaching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 look at the file names. </a:t>
            </a:r>
          </a:p>
          <a:p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example, click on the .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pptx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files and select ‘download’ to get a copy of the slides.</a:t>
            </a:r>
          </a:p>
          <a:p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 can click on text files and select “raw” to get the path.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Then use 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wget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to grab them in the following fashion:</a:t>
            </a:r>
          </a:p>
        </p:txBody>
      </p:sp>
    </p:spTree>
    <p:extLst>
      <p:ext uri="{BB962C8B-B14F-4D97-AF65-F5344CB8AC3E}">
        <p14:creationId xmlns:p14="http://schemas.microsoft.com/office/powerpoint/2010/main" val="1878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Extend your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09" y="1789816"/>
            <a:ext cx="7401604" cy="471258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Before next class: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 the example script to write your own script that implements the following: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Creates an array and populates it, then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echoes </a:t>
            </a:r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individual elements out to# the command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line.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Extra 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points if you can allow the user to put items in the array, rather than hard-coding the elements of the array in the script.</a:t>
            </a:r>
            <a:endParaRPr lang="en-US" sz="18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Takes the command line arguments and uses them to read in a user specified file and change the file (could be as simple as appending the current date and time to the last line of the file).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Runs a function in a subshell that has variables of the same name as the parent shell, but with different values. For example, if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my_name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=Rumpelstiltskin in the parent shell, you should be able to echo a different value for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my_name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from the subshell without affecting the value of the variable in the parent shell.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end!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212551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Questions</a:t>
            </a:r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313</Words>
  <Application>Microsoft Macintosh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Office Theme</vt:lpstr>
      <vt:lpstr>Bash Scripting – Part 4</vt:lpstr>
      <vt:lpstr>Bash scripting topics:</vt:lpstr>
      <vt:lpstr>Grabbing a copy of the example files:</vt:lpstr>
      <vt:lpstr>Extend your script:</vt:lpstr>
      <vt:lpstr>The end!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98</cp:revision>
  <dcterms:created xsi:type="dcterms:W3CDTF">2016-09-13T23:54:46Z</dcterms:created>
  <dcterms:modified xsi:type="dcterms:W3CDTF">2016-11-09T20:26:51Z</dcterms:modified>
</cp:coreProperties>
</file>