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305" r:id="rId4"/>
    <p:sldId id="282" r:id="rId5"/>
    <p:sldId id="301" r:id="rId6"/>
    <p:sldId id="303" r:id="rId7"/>
    <p:sldId id="302" r:id="rId8"/>
    <p:sldId id="304" r:id="rId9"/>
    <p:sldId id="300" r:id="rId10"/>
    <p:sldId id="29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3"/>
    <p:restoredTop sz="94687"/>
  </p:normalViewPr>
  <p:slideViewPr>
    <p:cSldViewPr snapToGrid="0" snapToObjects="1">
      <p:cViewPr>
        <p:scale>
          <a:sx n="100" d="100"/>
          <a:sy n="100" d="100"/>
        </p:scale>
        <p:origin x="3288" y="1472"/>
      </p:cViewPr>
      <p:guideLst/>
    </p:cSldViewPr>
  </p:slideViewPr>
  <p:outlineViewPr>
    <p:cViewPr>
      <p:scale>
        <a:sx n="33" d="100"/>
        <a:sy n="33" d="100"/>
      </p:scale>
      <p:origin x="0" y="-40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06AE-2047-924E-A3CE-28E2FA9A1D8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BB836-0C4E-2A44-9B30-2BC770CE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8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AE7D-5DEE-514B-ABA1-045B2E7CB33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442"/>
            <a:ext cx="12192000" cy="7810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Scripting – </a:t>
            </a:r>
            <a:r>
              <a:rPr lang="en-US" sz="40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Intro to </a:t>
            </a:r>
            <a:r>
              <a:rPr lang="en-US" sz="40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Regular Expressions</a:t>
            </a:r>
            <a:endParaRPr lang="en-US" sz="40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159000"/>
            <a:ext cx="69596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9" y="300427"/>
            <a:ext cx="12192000" cy="9714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Adding features to the </a:t>
            </a:r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example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07584" y="1435100"/>
            <a:ext cx="7002229" cy="5067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 and validate the following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fields: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First name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Last name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Address number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Address street name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Address city name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Address state name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Address zip code (five digits only)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Prospective student email address (</a:t>
            </a:r>
            <a:r>
              <a:rPr lang="en-US" sz="1800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validate this as best you can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Generate a student information file every time the script runs successfully, append the output on every run.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If you have time, see if you can re-write the script to allow the user to edit the data when it’s given to them for review if anything is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mis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-typed.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671512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end!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3273426"/>
            <a:ext cx="10163175" cy="68897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Questions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Grabbing a copy of the example files: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55991"/>
            <a:ext cx="12192001" cy="835309"/>
          </a:xfrm>
        </p:spPr>
        <p:txBody>
          <a:bodyPr>
            <a:noAutofit/>
          </a:bodyPr>
          <a:lstStyle/>
          <a:p>
            <a:pPr algn="l"/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https://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raw.githubusercontent.com/jamesberger/Teaching/master/Class_7_intro_to_regular_expressions/example-regex.sh</a:t>
            </a:r>
          </a:p>
          <a:p>
            <a:pPr algn="l"/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https://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raw.githubusercontent.com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jamesberger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/Teaching/master/Class_7_intro_to_regular_expressions/new-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student.sh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9306" y="1621794"/>
            <a:ext cx="10488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Slides:</a:t>
            </a:r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Browse 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github.com/jamesberger/Teaching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open the directory 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Class_7_Bash_scripting_3_Intro_to_regular_expressions </a:t>
            </a:r>
            <a:endParaRPr lang="en-US" sz="24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Click on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.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pptx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files and select ‘download’ to get a copy of the slides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873558"/>
            <a:ext cx="9690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Example script:</a:t>
            </a:r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 can click on text files and select “raw” to get the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path. Then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wget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to grab them in the following fashion:</a:t>
            </a:r>
          </a:p>
        </p:txBody>
      </p:sp>
    </p:spTree>
    <p:extLst>
      <p:ext uri="{BB962C8B-B14F-4D97-AF65-F5344CB8AC3E}">
        <p14:creationId xmlns:p14="http://schemas.microsoft.com/office/powerpoint/2010/main" val="18784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Grabbing a copy of the example files: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561" y="3009958"/>
            <a:ext cx="969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Most of the material for today is contained in the example-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regex.sh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new-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student.sh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scripts.</a:t>
            </a:r>
            <a:endParaRPr lang="en-US" sz="24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39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When to use </a:t>
            </a:r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regular expressions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94884" y="2222500"/>
            <a:ext cx="7002229" cy="177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When you have to search through a vast amount of data and the thought of doing it by hand brings you to tears.</a:t>
            </a:r>
          </a:p>
          <a:p>
            <a:pPr marL="342900" indent="-342900" algn="l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When a simple grep or find and replace won’t cut it.</a:t>
            </a:r>
          </a:p>
          <a:p>
            <a:pPr marL="342900" indent="-342900" algn="l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When you have time to do it the right way.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39801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When not 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to use </a:t>
            </a:r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regular expressions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94885" y="2260600"/>
            <a:ext cx="7002229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When it would be faster to just go through and edit it by hand</a:t>
            </a:r>
          </a:p>
          <a:p>
            <a:pPr marL="342900" indent="-342900" algn="l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When there isn’t enough time to construct a proper regex and test it.</a:t>
            </a:r>
          </a:p>
          <a:p>
            <a:pPr marL="342900" indent="-342900" algn="l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When the amount of data you’re looking through isn’t far more than any normal human being could cope with.</a:t>
            </a:r>
            <a:endParaRPr lang="en-US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39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What are regular expressions?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94884" y="2222500"/>
            <a:ext cx="7002229" cy="340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 short, nothing more than fancy pattern matching.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Often mystified and treated as being overly difficult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They aren’t always simple and they can grow to be large and complicated, but this is no different from anything that does a complex job.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Traditional search and replace is usually limited to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globbing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(*) or searching for an exact term and replacing it.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 if your search needs to select things that have the same pattern, but not the same text?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REGEX TO THE RESCUE!</a:t>
            </a:r>
            <a:endParaRPr lang="en-US" sz="1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39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Sanitizing your inputs: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120900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39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What is privilege escalation?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24592" y="2273300"/>
            <a:ext cx="6942815" cy="2349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hacker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Your web form that doesn’t sanitize inputs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Your database that runs under the root user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Your server that has access to your AWS account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099"/>
            <a:ext cx="12192000" cy="16764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 story about what happens when you don’t sanitize </a:t>
            </a:r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your inputs: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08600" y="3302000"/>
            <a:ext cx="1574800" cy="5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$STORY</a:t>
            </a:r>
            <a:endParaRPr lang="en-US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472</Words>
  <Application>Microsoft Macintosh PowerPoint</Application>
  <PresentationFormat>Widescreen</PresentationFormat>
  <Paragraphs>60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Arial</vt:lpstr>
      <vt:lpstr>Office Theme</vt:lpstr>
      <vt:lpstr>Bash Scripting – Intro to Regular Expressions</vt:lpstr>
      <vt:lpstr>Grabbing a copy of the example files:</vt:lpstr>
      <vt:lpstr>Grabbing a copy of the example files:</vt:lpstr>
      <vt:lpstr>When to use regular expressions</vt:lpstr>
      <vt:lpstr>When not to use regular expressions</vt:lpstr>
      <vt:lpstr>What are regular expressions?</vt:lpstr>
      <vt:lpstr>Sanitizing your inputs:</vt:lpstr>
      <vt:lpstr>What is privilege escalation?</vt:lpstr>
      <vt:lpstr>A story about what happens when you don’t sanitize your inputs:</vt:lpstr>
      <vt:lpstr>Adding features to the example script:</vt:lpstr>
      <vt:lpstr>The end!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112</cp:revision>
  <dcterms:created xsi:type="dcterms:W3CDTF">2016-09-13T23:54:46Z</dcterms:created>
  <dcterms:modified xsi:type="dcterms:W3CDTF">2016-10-12T19:02:51Z</dcterms:modified>
</cp:coreProperties>
</file>