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92" r:id="rId4"/>
    <p:sldId id="284" r:id="rId5"/>
    <p:sldId id="285" r:id="rId6"/>
    <p:sldId id="288" r:id="rId7"/>
    <p:sldId id="286" r:id="rId8"/>
    <p:sldId id="287" r:id="rId9"/>
    <p:sldId id="280" r:id="rId10"/>
    <p:sldId id="289" r:id="rId11"/>
    <p:sldId id="290" r:id="rId12"/>
    <p:sldId id="281" r:id="rId13"/>
    <p:sldId id="291" r:id="rId14"/>
    <p:sldId id="282" r:id="rId15"/>
    <p:sldId id="283" r:id="rId16"/>
    <p:sldId id="293" r:id="rId17"/>
    <p:sldId id="294" r:id="rId18"/>
    <p:sldId id="295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583"/>
  </p:normalViewPr>
  <p:slideViewPr>
    <p:cSldViewPr snapToGrid="0" snapToObjects="1">
      <p:cViewPr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06AE-2047-924E-A3CE-28E2FA9A1D86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B836-0C4E-2A44-9B30-2BC770CE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2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6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6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7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AE7D-5DEE-514B-ABA1-045B2E7CB33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316442"/>
            <a:ext cx="9144000" cy="781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Basics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7" y="1565275"/>
            <a:ext cx="8775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Which should I use?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668" y="3300412"/>
            <a:ext cx="5688809" cy="6858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*(until you get bored with it)</a:t>
            </a: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Which should I use?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973" y="3186111"/>
            <a:ext cx="8458200" cy="1300165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See </a:t>
            </a:r>
            <a:r>
              <a:rPr lang="en-US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r>
              <a:rPr lang="en-US" sz="4000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yperpolyglot.org/unix-shells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extensive list of feature differences.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-28575"/>
            <a:ext cx="7459378" cy="10048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topics: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100139"/>
            <a:ext cx="10163175" cy="5601287"/>
          </a:xfrm>
        </p:spPr>
        <p:txBody>
          <a:bodyPr>
            <a:normAutofit fontScale="47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Script formatting, comments and other initial things to know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Variables and built in variables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logic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statements (if and case)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(for, while and until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Built in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commands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File handling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Debugging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Arithmetic</a:t>
            </a: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Making a script interactive and passing in command line arguments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Functions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Arrays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Lists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I/O redirection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Forking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How to run a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84" y="2667000"/>
            <a:ext cx="749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Example script formatting: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691013"/>
            <a:ext cx="10163175" cy="5010413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#!/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bin/bash</a:t>
            </a: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The first line tells it what interpreter to use</a:t>
            </a:r>
          </a:p>
          <a:p>
            <a:pPr algn="l"/>
            <a:endParaRPr lang="en-US" sz="1200" dirty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This will print your user name on the command line by referencing the# built in variable $USER. Variables are prefaced by the $ sign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"Hi,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$USER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.”</a:t>
            </a:r>
          </a:p>
          <a:p>
            <a:pPr algn="l"/>
            <a:endParaRPr lang="en-US" sz="1200" dirty="0" smtClean="0">
              <a:solidFill>
                <a:srgbClr val="FFC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But we didn't set the value for user in our script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Where is it pulling the value from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To find out, run the command "</a:t>
            </a:r>
            <a:r>
              <a:rPr lang="en-US" sz="1200" dirty="0" err="1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printenv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 | grep USER" (case sensitive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).</a:t>
            </a: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This displays the global variables for the current user, which are applied# when a user logs in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algn="l"/>
            <a:endParaRPr lang="en-US" sz="1200" dirty="0" smtClean="0">
              <a:solidFill>
                <a:srgbClr val="92D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This is how you set a variable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UNIVERSITY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200" dirty="0" err="1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Udallas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="Advanced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Linux”</a:t>
            </a:r>
          </a:p>
          <a:p>
            <a:pPr algn="l"/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200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This is how you use variables you’ve set</a:t>
            </a:r>
            <a:r>
              <a:rPr lang="en-US" sz="1200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echo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"Hi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$USER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, I see you are in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$CLASS</a:t>
            </a:r>
            <a:r>
              <a:rPr lang="en-US" sz="1200" dirty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$UNIVERSITY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3720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Grabbing a copy of </a:t>
            </a:r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example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378" y="3062615"/>
            <a:ext cx="10558465" cy="623562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https://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raw.githubusercontent.com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jamesberger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/python-projects/master/teaching/example-bash-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script.sh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Reviewing the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8968" y="3046713"/>
            <a:ext cx="2969286" cy="6235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$REVIEW_SCRIPT</a:t>
            </a: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Build your own version before the end of this class:</a:t>
            </a:r>
            <a:endParaRPr lang="en-US" sz="4000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2496" y="2321781"/>
            <a:ext cx="7002229" cy="249671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 the following: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Set a variable.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Print the variable to the command line.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Create an if statement that prints out different output depending on the condition it is testing.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Create a loop – for, while or until – pick one of your choice – that prints the output to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13053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Extend your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2496" y="2234316"/>
            <a:ext cx="7002229" cy="3800723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Before next class: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Tinker with your script and elaborate on it.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 as many features as you like, as long as the script can run successfully. </a:t>
            </a:r>
            <a:endParaRPr lang="en-US" sz="1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Iterate and save working copies of your extended script, so if you break something, you have a known working version you can fall back on.</a:t>
            </a: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Have fun with building it! Be silly, test things, see how things work.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 algn="l"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Answer the extra credit questions in the initial example script if you want some free extra credit. The answers can be added as comments in your extended script.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end!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212551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(return the bell)</a:t>
            </a:r>
          </a:p>
          <a:p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Questions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bell: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45" y="1700211"/>
            <a:ext cx="682545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10163175" cy="501041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Bash:</a:t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Default shell in most Linux distributions.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Released in 1989.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Does everything you really need.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10163175" cy="50104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ksh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KornShell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Better loop syntax, easier to repeat commands, acts like Vi or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Emacs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in some regards, combines C shell and Bourne shell features.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Created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1982, used heavily by AT&amp;T, proprietary software until 2000/2005.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Does everything you really need.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10163175" cy="501041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Tcsh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aka “tee shell”:</a:t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Also derived from C Shell, added command completion, command line editing and a few more things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Released in 1983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Uses the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tsch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scripting language. Some people really, really like it.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Does everything you really need, but a little strangely.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10163175" cy="501041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zsh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aka “zee shell”:</a:t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Derived from Bourne Shell, mugged other shells in a dark alley and took features from them – bash,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ksh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tsch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Released in 1990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Has better command completion, better implementation of “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globbing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(matching filenames with a wildcard, like *.txt), nicer handling for arrays and variables. Implements spelling correction.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Lots of extensions for it maintained on the “Oh My </a:t>
            </a:r>
            <a:r>
              <a:rPr lang="en-US" sz="4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Zsh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website.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Somewhat confusing to use if you’re coming from bash.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Favorite choice of zealots.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2062165" cy="8378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7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fish: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03" y="1139927"/>
            <a:ext cx="8905876" cy="64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There’s more than one shell?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691013"/>
            <a:ext cx="10163175" cy="516698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fish:</a:t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new and trendy shell, has the tagline “Finally, a shell for the 90s”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Released in 2005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Adds lots of fancy command completion features, supports glorious VGA color – all 256 of them!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Many people like that it completes commands as you type based on the history of previous commands you’ve run, similar to how Google auto-completes your searches based on past searches you’ve made.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All the cool kids are using it.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Does everything you really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need, but more colorfully than everyone else.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Which should I use?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261" y="3271837"/>
            <a:ext cx="1571623" cy="6858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Bash*.</a:t>
            </a: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549</Words>
  <Application>Microsoft Macintosh PowerPoint</Application>
  <PresentationFormat>Widescreen</PresentationFormat>
  <Paragraphs>128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Arial</vt:lpstr>
      <vt:lpstr>Office Theme</vt:lpstr>
      <vt:lpstr>Bash Scripting Basics</vt:lpstr>
      <vt:lpstr>The bell:</vt:lpstr>
      <vt:lpstr>There’s more than one shell?</vt:lpstr>
      <vt:lpstr>There’s more than one shell?</vt:lpstr>
      <vt:lpstr>There’s more than one shell?</vt:lpstr>
      <vt:lpstr>There’s more than one shell?</vt:lpstr>
      <vt:lpstr>There’s more than one shell?</vt:lpstr>
      <vt:lpstr>There’s more than one shell?</vt:lpstr>
      <vt:lpstr>Which should I use?</vt:lpstr>
      <vt:lpstr>Which should I use?</vt:lpstr>
      <vt:lpstr>Which should I use?</vt:lpstr>
      <vt:lpstr>Bash scripting topics:</vt:lpstr>
      <vt:lpstr>How to run a script:</vt:lpstr>
      <vt:lpstr>Example script formatting:</vt:lpstr>
      <vt:lpstr>Grabbing a copy of the example script:</vt:lpstr>
      <vt:lpstr>Reviewing the script:</vt:lpstr>
      <vt:lpstr>Build your own version before the end of this class:</vt:lpstr>
      <vt:lpstr>Extend your script:</vt:lpstr>
      <vt:lpstr>The end!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70</cp:revision>
  <dcterms:created xsi:type="dcterms:W3CDTF">2016-09-13T23:54:46Z</dcterms:created>
  <dcterms:modified xsi:type="dcterms:W3CDTF">2016-09-21T18:57:45Z</dcterms:modified>
</cp:coreProperties>
</file>