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8" r:id="rId3"/>
    <p:sldId id="281" r:id="rId4"/>
    <p:sldId id="297" r:id="rId5"/>
    <p:sldId id="296" r:id="rId6"/>
    <p:sldId id="291" r:id="rId7"/>
    <p:sldId id="282" r:id="rId8"/>
    <p:sldId id="298" r:id="rId9"/>
    <p:sldId id="283" r:id="rId10"/>
    <p:sldId id="29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3"/>
    <p:restoredTop sz="94666"/>
  </p:normalViewPr>
  <p:slideViewPr>
    <p:cSldViewPr snapToGrid="0" snapToObjects="1">
      <p:cViewPr>
        <p:scale>
          <a:sx n="100" d="100"/>
          <a:sy n="100" d="100"/>
        </p:scale>
        <p:origin x="728" y="216"/>
      </p:cViewPr>
      <p:guideLst/>
    </p:cSldViewPr>
  </p:slideViewPr>
  <p:outlineViewPr>
    <p:cViewPr>
      <p:scale>
        <a:sx n="33" d="100"/>
        <a:sy n="33" d="100"/>
      </p:scale>
      <p:origin x="0" y="-40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06AE-2047-924E-A3CE-28E2FA9A1D86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BB836-0C4E-2A44-9B30-2BC770CE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1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7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8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BB836-0C4E-2A44-9B30-2BC770CE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1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AE7D-5DEE-514B-ABA1-045B2E7CB33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20418-4EA3-1248-A6BC-8B64F80BE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867" y="316442"/>
            <a:ext cx="9144000" cy="7810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</a:t>
            </a:r>
            <a:r>
              <a:rPr lang="en-US" sz="4000" b="1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Scripting – Part 2</a:t>
            </a:r>
            <a:endParaRPr lang="en-US" sz="40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17" y="1565275"/>
            <a:ext cx="8775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Extend your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2809" y="2234316"/>
            <a:ext cx="7401604" cy="3800723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Before next class:</a:t>
            </a:r>
          </a:p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Add logging.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Document the user’s choices each time the script is run in a log file.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Each time the script is run, there should be a new line in the log file that shows what choices were made.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Each line should start with the time and date the script was run 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the script failed,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stderr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output should be captured by the log file as well. (experiment with different ways to break your own script!)</a:t>
            </a:r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4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823" y="671512"/>
            <a:ext cx="7810500" cy="1081088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end!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3273426"/>
            <a:ext cx="10163175" cy="212551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(return the bell)</a:t>
            </a:r>
          </a:p>
          <a:p>
            <a:endParaRPr lang="en-US" sz="40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Questions?</a:t>
            </a:r>
            <a:endParaRPr lang="en-US" sz="4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067" y="409640"/>
            <a:ext cx="9378012" cy="93338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The bell: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45" y="1700211"/>
            <a:ext cx="682545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-28575"/>
            <a:ext cx="7459378" cy="10048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Bash scripting topics: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6" y="1100139"/>
            <a:ext cx="10163175" cy="5601287"/>
          </a:xfrm>
        </p:spPr>
        <p:txBody>
          <a:bodyPr>
            <a:normAutofit fontScale="47500" lnSpcReduction="2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Script formatting, comments and other initial things to know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Variables and built in variables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logic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Conditional statements (if and case)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Loops </a:t>
            </a:r>
            <a:r>
              <a:rPr lang="en-US" sz="4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(for, while and until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Built in </a:t>
            </a: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commands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File handling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Debugging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Arithmetic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Making a script </a:t>
            </a:r>
            <a:r>
              <a:rPr lang="en-US" sz="4000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interactive</a:t>
            </a:r>
            <a:endParaRPr lang="en-US" sz="4000" dirty="0" smtClean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Functions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Arrays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Lists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Regular expressions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I/O </a:t>
            </a: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redirection and passing in command line arguments</a:t>
            </a:r>
            <a:endParaRPr lang="en-US" sz="4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Forking</a:t>
            </a:r>
            <a:endParaRPr lang="en-US" sz="4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Built in bash commands: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1533" y="2806700"/>
            <a:ext cx="7002229" cy="353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Run  ”</a:t>
            </a:r>
            <a:r>
              <a:rPr lang="en-US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compgen</a:t>
            </a:r>
            <a:r>
              <a:rPr lang="en-US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-c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for a full list of the commands that are available to you on a given  *nix system (Macs included).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 need to go over entire list in class, good area to explore yourself.</a:t>
            </a:r>
          </a:p>
          <a:p>
            <a:pPr algn="l"/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If you need details on how a given command works, run “</a:t>
            </a:r>
            <a:r>
              <a:rPr lang="en-US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man </a:t>
            </a:r>
            <a:r>
              <a:rPr lang="en-US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commandName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” to view the manual.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-28575"/>
            <a:ext cx="7459378" cy="10048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Basic 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Debugging: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2485" y="1595439"/>
            <a:ext cx="10163175" cy="4691061"/>
          </a:xfrm>
        </p:spPr>
        <p:txBody>
          <a:bodyPr>
            <a:norm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When in doubt, echo it out.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bash –n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myscript.sh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check for syntax errors, but don’t run script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Bash –v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myscript.sh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echoes each command before running it (verbose mode)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Check for syntax errors and run script with verbose output – bash –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</a:t>
            </a: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myscript.sh</a:t>
            </a:r>
            <a:endParaRPr lang="en-US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Break things into smaller chunks to help pinpoint where something is failing. (finding one error in a single 500 line statement vs finding one error in ten 50 line statements). This is covered in more detail when we get into writing functions.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4384" y="95314"/>
            <a:ext cx="7459378" cy="15956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How to run a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84" y="2667000"/>
            <a:ext cx="7493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9549" y="444499"/>
            <a:ext cx="4152900" cy="939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I want to</a:t>
            </a:r>
            <a:r>
              <a:rPr lang="is-I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94884" y="2222500"/>
            <a:ext cx="7002229" cy="177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On a given text file, I want to find:</a:t>
            </a:r>
          </a:p>
          <a:p>
            <a:pPr algn="l"/>
            <a:endParaRPr lang="en-US" sz="18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How many words are in the file.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the most frequently used words are.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a given word, how many times it occurs in the text.</a:t>
            </a:r>
          </a:p>
        </p:txBody>
      </p:sp>
    </p:spTree>
    <p:extLst>
      <p:ext uri="{BB962C8B-B14F-4D97-AF65-F5344CB8AC3E}">
        <p14:creationId xmlns:p14="http://schemas.microsoft.com/office/powerpoint/2010/main" val="13720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315"/>
            <a:ext cx="12192000" cy="9714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Expanding a command into a script: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2113"/>
            <a:ext cx="12192000" cy="36638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cat the-</a:t>
            </a:r>
            <a:r>
              <a:rPr lang="en-US" sz="1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iliad.txt</a:t>
            </a:r>
            <a:r>
              <a:rPr lang="en-US" sz="1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sz="1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tr</a:t>
            </a:r>
            <a:r>
              <a:rPr lang="en-US" sz="1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[:space:] '\n' | grep -v "^\s*$" | sort | </a:t>
            </a:r>
            <a:r>
              <a:rPr lang="en-US" sz="1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uniq</a:t>
            </a:r>
            <a:r>
              <a:rPr lang="en-US" sz="1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-c | sort -</a:t>
            </a:r>
            <a:r>
              <a:rPr lang="en-US" sz="1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bnr</a:t>
            </a:r>
            <a:r>
              <a:rPr lang="en-US" sz="1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| head -10</a:t>
            </a:r>
            <a:endParaRPr lang="en-US" sz="1800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07585" y="2247900"/>
            <a:ext cx="7002229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 the following: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Make this an interactive script.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Get the file name from the user.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Generate a word count with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wc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–l after passing it through tr.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Allow the user to set the number of results (instead of it being hard coded to 10).</a:t>
            </a:r>
          </a:p>
          <a:p>
            <a:pPr marL="514350" indent="-514350" algn="l">
              <a:buFont typeface="Arial"/>
              <a:buAutoNum type="arabicPeriod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Allow the user to specify a word and find the frequency of that word for them. 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Results can be stored in a text file to speed up processing – for example, running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multiple times on a long text file is expensive in terms of CPU time (and </a:t>
            </a:r>
            <a:r>
              <a:rPr lang="en-US" sz="1800" b="1" i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 sitting there staring at a terminal 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time!).</a:t>
            </a:r>
          </a:p>
          <a:p>
            <a:pPr marL="285750" indent="-285750" algn="l">
              <a:buFont typeface="Arial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Extra credit if you can find the user’s word and match on it in a non-case sensitive fashion (hint – you can use </a:t>
            </a:r>
            <a:r>
              <a:rPr lang="en-US" sz="18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</a:t>
            </a:r>
            <a:r>
              <a:rPr lang="en-US" sz="18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here as well)</a:t>
            </a:r>
            <a:endParaRPr lang="en-US" sz="1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95315"/>
            <a:ext cx="12087225" cy="10476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Grabbing a copy of the example </a:t>
            </a:r>
            <a:r>
              <a:rPr lang="en-US" dirty="0" smtClean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files:</a:t>
            </a:r>
            <a:endParaRPr lang="en-US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10" y="5008641"/>
            <a:ext cx="11480800" cy="623562"/>
          </a:xfrm>
        </p:spPr>
        <p:txBody>
          <a:bodyPr>
            <a:noAutofit/>
          </a:bodyPr>
          <a:lstStyle/>
          <a:p>
            <a:pPr algn="l"/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wget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raw.githubusercontent.com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jamesberger</a:t>
            </a:r>
            <a:r>
              <a:rPr lang="en-US" sz="1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/Teaching/master/Class_4_Bash_scripting_1/example-bash-</a:t>
            </a:r>
            <a:r>
              <a:rPr lang="en-US" sz="1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script.sh</a:t>
            </a:r>
            <a:endParaRPr lang="en-US" sz="14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910" y="1552327"/>
            <a:ext cx="942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Browse to </a:t>
            </a:r>
            <a:r>
              <a:rPr lang="en-U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github.com/jamesberger/Teaching 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and look at the file names. </a:t>
            </a:r>
          </a:p>
          <a:p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example, click on the .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pptx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files and select ‘download’ to get a copy of the slides.</a:t>
            </a:r>
          </a:p>
          <a:p>
            <a:endParaRPr lang="en-US"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 can click on text files and select “raw” to get the path.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Then use </a:t>
            </a:r>
            <a:r>
              <a:rPr lang="en-US" sz="24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wget</a:t>
            </a:r>
            <a:r>
              <a:rPr lang="en-US" sz="24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to grab them in the following fashion:</a:t>
            </a:r>
          </a:p>
        </p:txBody>
      </p:sp>
    </p:spTree>
    <p:extLst>
      <p:ext uri="{BB962C8B-B14F-4D97-AF65-F5344CB8AC3E}">
        <p14:creationId xmlns:p14="http://schemas.microsoft.com/office/powerpoint/2010/main" val="18784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655</Words>
  <Application>Microsoft Macintosh PowerPoint</Application>
  <PresentationFormat>Widescreen</PresentationFormat>
  <Paragraphs>76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Andale Mono</vt:lpstr>
      <vt:lpstr>Calibri</vt:lpstr>
      <vt:lpstr>Calibri Light</vt:lpstr>
      <vt:lpstr>Consolas</vt:lpstr>
      <vt:lpstr>Arial</vt:lpstr>
      <vt:lpstr>Office Theme</vt:lpstr>
      <vt:lpstr>Bash Scripting – Part 2</vt:lpstr>
      <vt:lpstr>The bell:</vt:lpstr>
      <vt:lpstr>Bash scripting topics:</vt:lpstr>
      <vt:lpstr>Built in bash commands:</vt:lpstr>
      <vt:lpstr>Basic Debugging:</vt:lpstr>
      <vt:lpstr>How to run a script:</vt:lpstr>
      <vt:lpstr>I want to…</vt:lpstr>
      <vt:lpstr>Expanding a command into a script:</vt:lpstr>
      <vt:lpstr>Grabbing a copy of the example files:</vt:lpstr>
      <vt:lpstr>Extend your script:</vt:lpstr>
      <vt:lpstr>The end!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92</cp:revision>
  <dcterms:created xsi:type="dcterms:W3CDTF">2016-09-13T23:54:46Z</dcterms:created>
  <dcterms:modified xsi:type="dcterms:W3CDTF">2016-09-28T18:43:39Z</dcterms:modified>
</cp:coreProperties>
</file>