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8C8A-3149-4D8F-883C-E41B7F99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53453"/>
            <a:ext cx="7692266" cy="1275348"/>
          </a:xfrm>
        </p:spPr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C744C-E5C3-4527-A603-05974C60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7137"/>
            <a:ext cx="8825658" cy="3681663"/>
          </a:xfrm>
        </p:spPr>
        <p:txBody>
          <a:bodyPr/>
          <a:lstStyle/>
          <a:p>
            <a:r>
              <a:rPr lang="en-US" dirty="0"/>
              <a:t>WE ARE WORKING ON THE USER LOGIN </a:t>
            </a:r>
          </a:p>
          <a:p>
            <a:r>
              <a:rPr lang="en-US" dirty="0"/>
              <a:t>THE STORY IS HALF WAY FINISHED / PROOF READING STAGE</a:t>
            </a:r>
          </a:p>
          <a:p>
            <a:r>
              <a:rPr lang="en-US" dirty="0"/>
              <a:t>WE ARE PLANNING TO ADD MORE FEATURES TO OUR GAME \ SUCH AS BACKGROUND IMAGES WITH EACH PAGE AND SOUND EFFECTS</a:t>
            </a:r>
          </a:p>
          <a:p>
            <a:endParaRPr lang="en-US" dirty="0"/>
          </a:p>
          <a:p>
            <a:r>
              <a:rPr lang="en-US" dirty="0"/>
              <a:t>:D WE R ALL WORKIN V HARD :&gt; :]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92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50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Ion</vt:lpstr>
      <vt:lpstr>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</dc:title>
  <dc:creator>Citlally Gomez</dc:creator>
  <cp:lastModifiedBy>Citlally Gomez</cp:lastModifiedBy>
  <cp:revision>1</cp:revision>
  <dcterms:created xsi:type="dcterms:W3CDTF">2019-08-06T22:42:30Z</dcterms:created>
  <dcterms:modified xsi:type="dcterms:W3CDTF">2019-08-06T22:50:21Z</dcterms:modified>
</cp:coreProperties>
</file>