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381C-AC0E-440D-93A2-71084852A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Companion</a:t>
            </a:r>
            <a:br>
              <a:rPr lang="en-US" dirty="0"/>
            </a:br>
            <a:r>
              <a:rPr lang="en-US" dirty="0"/>
              <a:t>8/8/19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F4867-A127-4C92-AE7C-8B5CA091A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The bros</a:t>
            </a:r>
          </a:p>
        </p:txBody>
      </p:sp>
    </p:spTree>
    <p:extLst>
      <p:ext uri="{BB962C8B-B14F-4D97-AF65-F5344CB8AC3E}">
        <p14:creationId xmlns:p14="http://schemas.microsoft.com/office/powerpoint/2010/main" val="222462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5BE-4CFA-490F-8DB7-A6AC215CA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2" y="167281"/>
            <a:ext cx="9384709" cy="2775444"/>
          </a:xfrm>
        </p:spPr>
        <p:txBody>
          <a:bodyPr/>
          <a:lstStyle/>
          <a:p>
            <a:r>
              <a:rPr lang="en-US" sz="3200" dirty="0"/>
              <a:t>-Story is finished</a:t>
            </a:r>
            <a:br>
              <a:rPr lang="en-US" sz="3200" dirty="0"/>
            </a:br>
            <a:r>
              <a:rPr lang="en-US" sz="3200" dirty="0"/>
              <a:t>-Everything is currently working</a:t>
            </a:r>
            <a:br>
              <a:rPr lang="en-US" sz="3200" dirty="0"/>
            </a:br>
            <a:r>
              <a:rPr lang="en-US" sz="3200" dirty="0"/>
              <a:t>-Working on Final presentation </a:t>
            </a:r>
            <a:br>
              <a:rPr lang="en-US" sz="3200" dirty="0"/>
            </a:br>
            <a:r>
              <a:rPr lang="en-US" sz="3200" dirty="0"/>
              <a:t>-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D2F92-B3C0-4999-9A46-230F6C728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185303">
            <a:off x="494959" y="3637976"/>
            <a:ext cx="9479510" cy="959406"/>
          </a:xfrm>
        </p:spPr>
        <p:txBody>
          <a:bodyPr>
            <a:normAutofit/>
          </a:bodyPr>
          <a:lstStyle/>
          <a:p>
            <a:r>
              <a:rPr lang="en-US" dirty="0"/>
              <a:t>We tried	</a:t>
            </a:r>
            <a:br>
              <a:rPr lang="en-US" dirty="0"/>
            </a:br>
            <a:r>
              <a:rPr lang="en-US" dirty="0"/>
              <a:t>thank u enjoy u day :&gt; </a:t>
            </a:r>
            <a:r>
              <a:rPr lang="en-US" dirty="0">
                <a:sym typeface="Wingdings" panose="05000000000000000000" pitchFamily="2" charset="2"/>
              </a:rPr>
              <a:t> :] :} :&gt;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28D61-AA25-4374-930B-0FB21BBC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58" y="2942724"/>
            <a:ext cx="6264442" cy="391527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5893C5-0F35-4B3C-9E9B-E9D97BFDD31D}"/>
              </a:ext>
            </a:extLst>
          </p:cNvPr>
          <p:cNvSpPr txBox="1"/>
          <p:nvPr/>
        </p:nvSpPr>
        <p:spPr>
          <a:xfrm>
            <a:off x="5815263" y="5874899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Citlally : idk she cute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E3C1A-01F3-4E2E-AC94-876BFEFA7033}"/>
              </a:ext>
            </a:extLst>
          </p:cNvPr>
          <p:cNvSpPr txBox="1"/>
          <p:nvPr/>
        </p:nvSpPr>
        <p:spPr>
          <a:xfrm>
            <a:off x="8478253" y="304598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Nikki: probably gay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00326-01D8-44EE-A559-69E45DA8A820}"/>
              </a:ext>
            </a:extLst>
          </p:cNvPr>
          <p:cNvSpPr txBox="1"/>
          <p:nvPr/>
        </p:nvSpPr>
        <p:spPr>
          <a:xfrm>
            <a:off x="8274591" y="5957097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Jorge : Big brain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D1D8B-D1C2-4170-9E09-82054C11676E}"/>
              </a:ext>
            </a:extLst>
          </p:cNvPr>
          <p:cNvSpPr txBox="1"/>
          <p:nvPr/>
        </p:nvSpPr>
        <p:spPr>
          <a:xfrm>
            <a:off x="10322346" y="4898722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Hunter:boy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with luv ;]</a:t>
            </a:r>
          </a:p>
        </p:txBody>
      </p:sp>
    </p:spTree>
    <p:extLst>
      <p:ext uri="{BB962C8B-B14F-4D97-AF65-F5344CB8AC3E}">
        <p14:creationId xmlns:p14="http://schemas.microsoft.com/office/powerpoint/2010/main" val="346772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DEAF-459E-4A2B-8F16-4A47CF9C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26C4-4DE9-458D-B0B2-A5041AB0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https://companion-248917.appspot.com</a:t>
            </a:r>
          </a:p>
        </p:txBody>
      </p:sp>
    </p:spTree>
    <p:extLst>
      <p:ext uri="{BB962C8B-B14F-4D97-AF65-F5344CB8AC3E}">
        <p14:creationId xmlns:p14="http://schemas.microsoft.com/office/powerpoint/2010/main" val="167650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39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Ion</vt:lpstr>
      <vt:lpstr>Companion 8/8/19</vt:lpstr>
      <vt:lpstr>-Story is finished -Everything is currently working -Working on Final presentation  - </vt:lpstr>
      <vt:lpstr>LINK!!!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Companion 8/7/19</dc:title>
  <dc:creator>Nikkita Joyner</dc:creator>
  <cp:lastModifiedBy>Citlally Gomez</cp:lastModifiedBy>
  <cp:revision>8</cp:revision>
  <dcterms:created xsi:type="dcterms:W3CDTF">2019-08-07T18:27:19Z</dcterms:created>
  <dcterms:modified xsi:type="dcterms:W3CDTF">2019-08-08T22:52:25Z</dcterms:modified>
</cp:coreProperties>
</file>