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381C-AC0E-440D-93A2-71084852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Companion</a:t>
            </a:r>
            <a:br>
              <a:rPr lang="en-US" dirty="0"/>
            </a:br>
            <a:r>
              <a:rPr lang="en-US" dirty="0"/>
              <a:t>8/7/19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4867-A127-4C92-AE7C-8B5CA091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The bros</a:t>
            </a:r>
          </a:p>
        </p:txBody>
      </p:sp>
    </p:spTree>
    <p:extLst>
      <p:ext uri="{BB962C8B-B14F-4D97-AF65-F5344CB8AC3E}">
        <p14:creationId xmlns:p14="http://schemas.microsoft.com/office/powerpoint/2010/main" val="22246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5BE-4CFA-490F-8DB7-A6AC215C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3" y="167280"/>
            <a:ext cx="8825658" cy="3301507"/>
          </a:xfrm>
        </p:spPr>
        <p:txBody>
          <a:bodyPr/>
          <a:lstStyle/>
          <a:p>
            <a:r>
              <a:rPr lang="en-US" sz="3200" dirty="0"/>
              <a:t>-Story is almost finished</a:t>
            </a:r>
            <a:br>
              <a:rPr lang="en-US" sz="3200" dirty="0"/>
            </a:br>
            <a:r>
              <a:rPr lang="en-US" sz="3200" dirty="0"/>
              <a:t>- Finished User login page</a:t>
            </a:r>
            <a:br>
              <a:rPr lang="en-US" sz="3200" dirty="0"/>
            </a:br>
            <a:r>
              <a:rPr lang="en-US" sz="3200" dirty="0"/>
              <a:t>-CSS for webpage and text</a:t>
            </a:r>
            <a:br>
              <a:rPr lang="en-US" sz="3200" dirty="0"/>
            </a:br>
            <a:r>
              <a:rPr lang="en-US" sz="3200" dirty="0"/>
              <a:t>-On schedule to complete by Friday with possibility of adding extras details for aesthetic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2F92-B3C0-4999-9A46-230F6C7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85303">
            <a:off x="1082872" y="4577086"/>
            <a:ext cx="8825658" cy="959406"/>
          </a:xfrm>
        </p:spPr>
        <p:txBody>
          <a:bodyPr>
            <a:normAutofit/>
          </a:bodyPr>
          <a:lstStyle/>
          <a:p>
            <a:r>
              <a:rPr lang="en-US" dirty="0"/>
              <a:t>We tried	</a:t>
            </a:r>
            <a:br>
              <a:rPr lang="en-US" dirty="0"/>
            </a:br>
            <a:r>
              <a:rPr lang="en-US" dirty="0"/>
              <a:t>thank u enjoy u day :&gt;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8D61-AA25-4374-930B-0FB21BBC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58" y="2942724"/>
            <a:ext cx="6264442" cy="39152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893C5-0F35-4B3C-9E9B-E9D97BFDD31D}"/>
              </a:ext>
            </a:extLst>
          </p:cNvPr>
          <p:cNvSpPr txBox="1"/>
          <p:nvPr/>
        </p:nvSpPr>
        <p:spPr>
          <a:xfrm>
            <a:off x="5815263" y="587489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Citlally : idk she 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3C1A-01F3-4E2E-AC94-876BFEFA7033}"/>
              </a:ext>
            </a:extLst>
          </p:cNvPr>
          <p:cNvSpPr txBox="1"/>
          <p:nvPr/>
        </p:nvSpPr>
        <p:spPr>
          <a:xfrm>
            <a:off x="8478253" y="304598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Nikki: probably 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00326-01D8-44EE-A559-69E45DA8A820}"/>
              </a:ext>
            </a:extLst>
          </p:cNvPr>
          <p:cNvSpPr txBox="1"/>
          <p:nvPr/>
        </p:nvSpPr>
        <p:spPr>
          <a:xfrm>
            <a:off x="8274591" y="595709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Jorge : Big brain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D1D8B-D1C2-4170-9E09-82054C11676E}"/>
              </a:ext>
            </a:extLst>
          </p:cNvPr>
          <p:cNvSpPr txBox="1"/>
          <p:nvPr/>
        </p:nvSpPr>
        <p:spPr>
          <a:xfrm>
            <a:off x="10322346" y="4898722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Hunter:boy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with luv ;]</a:t>
            </a:r>
          </a:p>
        </p:txBody>
      </p:sp>
    </p:spTree>
    <p:extLst>
      <p:ext uri="{BB962C8B-B14F-4D97-AF65-F5344CB8AC3E}">
        <p14:creationId xmlns:p14="http://schemas.microsoft.com/office/powerpoint/2010/main" val="3467722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Companion 8/7/19</vt:lpstr>
      <vt:lpstr>-Story is almost finished - Finished User login page -CSS for webpage and text -On schedule to complete by Friday with possibility of adding extras details for aesthetic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8/7/19</dc:title>
  <dc:creator>Nikkita Joyner</dc:creator>
  <cp:lastModifiedBy>Citlally Gomez</cp:lastModifiedBy>
  <cp:revision>6</cp:revision>
  <dcterms:created xsi:type="dcterms:W3CDTF">2019-08-07T18:27:19Z</dcterms:created>
  <dcterms:modified xsi:type="dcterms:W3CDTF">2019-08-07T22:35:35Z</dcterms:modified>
</cp:coreProperties>
</file>