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cc676f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cc676f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 : Jorge, Citlally, Nikkita, Hunter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4 (Morning Update)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Home button/page completed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Story is finished, but need to insert it to HTML file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Adding additional features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Fonts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Sounds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Music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Background Images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6820" r="0" t="56211"/>
          <a:stretch/>
        </p:blipFill>
        <p:spPr>
          <a:xfrm>
            <a:off x="5876525" y="2571750"/>
            <a:ext cx="2590075" cy="16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