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O9pi1st6fi59HuI5h9Aw+jv5j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maticSC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5a721804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5a721804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5a721804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5a721804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5a721804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5a721804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5a721804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5a721804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5a721804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5a721804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5a721804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5a721804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5a721804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5a721804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5a721804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5a721804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5a721804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5a721804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55a721804_0_385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755a721804_0_385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g755a721804_0_385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755a721804_0_3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755a721804_0_422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755a721804_0_422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g755a721804_0_4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55a721804_0_4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55a721804_0_428"/>
          <p:cNvSpPr txBox="1"/>
          <p:nvPr>
            <p:ph type="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g755a721804_0_428"/>
          <p:cNvSpPr txBox="1"/>
          <p:nvPr>
            <p:ph idx="1" type="body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g755a721804_0_428"/>
          <p:cNvSpPr txBox="1"/>
          <p:nvPr>
            <p:ph idx="12" type="sldNum"/>
          </p:nvPr>
        </p:nvSpPr>
        <p:spPr>
          <a:xfrm>
            <a:off x="4419600" y="4627562"/>
            <a:ext cx="2133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755a721804_0_39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g755a721804_0_3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55a721804_0_39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g755a721804_0_39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755a721804_0_3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55a721804_0_39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g755a721804_0_39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755a721804_0_39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755a721804_0_3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755a721804_0_402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g755a721804_0_4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55a721804_0_40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g755a721804_0_40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755a721804_0_4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55a721804_0_40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755a721804_0_4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55a721804_0_41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g755a721804_0_41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755a721804_0_41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g755a721804_0_412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g755a721804_0_4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g755a721804_0_4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755a721804_0_419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g755a721804_0_4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55a721804_0_38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g755a721804_0_38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755a721804_0_3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None/>
            </a:pPr>
            <a:r>
              <a:rPr lang="en-US" sz="3900">
                <a:solidFill>
                  <a:srgbClr val="000000"/>
                </a:solidFill>
              </a:rPr>
              <a:t>Zoohackathon</a:t>
            </a:r>
            <a:r>
              <a:rPr b="0" i="0" lang="en-US" sz="3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Calibri"/>
              <a:buNone/>
            </a:pPr>
            <a:r>
              <a:rPr lang="en-US" sz="3900">
                <a:solidFill>
                  <a:srgbClr val="000000"/>
                </a:solidFill>
              </a:rPr>
              <a:t>IReport app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" name="Google Shape;61;p1"/>
          <p:cNvSpPr txBox="1"/>
          <p:nvPr>
            <p:ph idx="4294967295" type="subTitle"/>
          </p:nvPr>
        </p:nvSpPr>
        <p:spPr>
          <a:xfrm>
            <a:off x="147" y="2814578"/>
            <a:ext cx="47370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rgbClr val="888888"/>
                </a:solidFill>
              </a:rPr>
              <a:t>6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US" sz="2400">
                <a:solidFill>
                  <a:srgbClr val="888888"/>
                </a:solidFill>
              </a:rPr>
              <a:t>7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888888"/>
                </a:solidFill>
              </a:rPr>
              <a:t>November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 201</a:t>
            </a:r>
            <a:r>
              <a:rPr lang="en-US" sz="2400">
                <a:solidFill>
                  <a:srgbClr val="888888"/>
                </a:solidFill>
              </a:rPr>
              <a:t>9</a:t>
            </a: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888888"/>
                </a:solidFill>
              </a:rPr>
              <a:t>UWEC, Entebbe</a:t>
            </a:r>
            <a:endParaRPr/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5603" r="5594" t="0"/>
          <a:stretch/>
        </p:blipFill>
        <p:spPr>
          <a:xfrm>
            <a:off x="3943550" y="600225"/>
            <a:ext cx="5200450" cy="39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5a721804_0_33"/>
          <p:cNvSpPr txBox="1"/>
          <p:nvPr>
            <p:ph type="title"/>
          </p:nvPr>
        </p:nvSpPr>
        <p:spPr>
          <a:xfrm>
            <a:off x="0" y="3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IReport: </a:t>
            </a:r>
            <a:r>
              <a:rPr lang="en-US" sz="3600"/>
              <a:t>Demo</a:t>
            </a:r>
            <a:endParaRPr sz="3600"/>
          </a:p>
        </p:txBody>
      </p:sp>
      <p:sp>
        <p:nvSpPr>
          <p:cNvPr id="117" name="Google Shape;117;g755a721804_0_33"/>
          <p:cNvSpPr txBox="1"/>
          <p:nvPr>
            <p:ph idx="1" type="body"/>
          </p:nvPr>
        </p:nvSpPr>
        <p:spPr>
          <a:xfrm>
            <a:off x="0" y="85740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>
                <a:solidFill>
                  <a:srgbClr val="000000"/>
                </a:solidFill>
              </a:rPr>
              <a:t>App reporting interface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5a721804_0_38"/>
          <p:cNvSpPr txBox="1"/>
          <p:nvPr>
            <p:ph type="title"/>
          </p:nvPr>
        </p:nvSpPr>
        <p:spPr>
          <a:xfrm>
            <a:off x="0" y="3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IReport: </a:t>
            </a:r>
            <a:r>
              <a:rPr lang="en-US" sz="3600"/>
              <a:t>Demo</a:t>
            </a:r>
            <a:endParaRPr sz="3600"/>
          </a:p>
        </p:txBody>
      </p:sp>
      <p:sp>
        <p:nvSpPr>
          <p:cNvPr id="123" name="Google Shape;123;g755a721804_0_38"/>
          <p:cNvSpPr txBox="1"/>
          <p:nvPr>
            <p:ph idx="1" type="body"/>
          </p:nvPr>
        </p:nvSpPr>
        <p:spPr>
          <a:xfrm>
            <a:off x="0" y="85740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>
                <a:solidFill>
                  <a:srgbClr val="000000"/>
                </a:solidFill>
              </a:rPr>
              <a:t>Admin interface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we</a:t>
            </a:r>
            <a:r>
              <a:rPr lang="en-US"/>
              <a:t>’ve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got done</a:t>
            </a:r>
            <a:endParaRPr/>
          </a:p>
        </p:txBody>
      </p:sp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89186" lvl="0" marL="18918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/>
              <a:t>A working prototype</a:t>
            </a:r>
            <a:endParaRPr/>
          </a:p>
          <a:p>
            <a:pPr indent="-189185" lvl="1" marL="646386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/>
              <a:t>reporting of information</a:t>
            </a:r>
            <a:endParaRPr/>
          </a:p>
          <a:p>
            <a:pPr indent="-189185" lvl="1" marL="646386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/>
              <a:t>Admins being able to view reported information</a:t>
            </a:r>
            <a:endParaRPr/>
          </a:p>
          <a:p>
            <a:pPr indent="-189185" lvl="1" marL="646385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/>
              <a:t>Items being stored to database</a:t>
            </a:r>
            <a:endParaRPr/>
          </a:p>
        </p:txBody>
      </p:sp>
      <p:sp>
        <p:nvSpPr>
          <p:cNvPr id="130" name="Google Shape;130;p3"/>
          <p:cNvSpPr txBox="1"/>
          <p:nvPr>
            <p:ph idx="12" type="sldNum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we learned</a:t>
            </a:r>
            <a:endParaRPr/>
          </a:p>
        </p:txBody>
      </p: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/>
              <a:t>As a team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/>
              <a:t>teamwork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/>
              <a:t>development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/>
              <a:t>contribution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/>
              <a:t>interpersonal skills</a:t>
            </a:r>
            <a:endParaRPr/>
          </a:p>
        </p:txBody>
      </p:sp>
      <p:sp>
        <p:nvSpPr>
          <p:cNvPr id="137" name="Google Shape;137;p4"/>
          <p:cNvSpPr txBox="1"/>
          <p:nvPr>
            <p:ph idx="12" type="sldNum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Wrap Up</a:t>
            </a:r>
            <a:endParaRPr/>
          </a:p>
        </p:txBody>
      </p:sp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2396062" y="1202450"/>
            <a:ext cx="4351800" cy="356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/>
              <a:t>Team members: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/>
              <a:t>James Besigye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/>
              <a:t>Sandra Nanteza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/>
              <a:t>Chandi Mary Gloria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/>
              <a:t>Joshua Ogwang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5"/>
          <p:cNvSpPr txBox="1"/>
          <p:nvPr>
            <p:ph idx="12" type="sldNum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0" y="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/>
              <a:t>IReport</a:t>
            </a:r>
            <a:endParaRPr/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0" y="788250"/>
            <a:ext cx="91440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Problem:-</a:t>
            </a:r>
            <a:endParaRPr b="1" sz="3000"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 </a:t>
            </a:r>
            <a:r>
              <a:rPr lang="en-US" sz="3000"/>
              <a:t>Lack of necessary channels for local communities to report poaching and wildlife destruction related activities</a:t>
            </a:r>
            <a:br>
              <a:rPr lang="en-US" sz="3000"/>
            </a:b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9" name="Google Shape;69;p2"/>
          <p:cNvSpPr txBox="1"/>
          <p:nvPr>
            <p:ph idx="12" type="sldNum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5a721804_0_2"/>
          <p:cNvSpPr txBox="1"/>
          <p:nvPr>
            <p:ph type="title"/>
          </p:nvPr>
        </p:nvSpPr>
        <p:spPr>
          <a:xfrm>
            <a:off x="0" y="3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IReport</a:t>
            </a:r>
            <a:endParaRPr/>
          </a:p>
        </p:txBody>
      </p:sp>
      <p:sp>
        <p:nvSpPr>
          <p:cNvPr id="75" name="Google Shape;75;g755a721804_0_2"/>
          <p:cNvSpPr txBox="1"/>
          <p:nvPr>
            <p:ph idx="1" type="body"/>
          </p:nvPr>
        </p:nvSpPr>
        <p:spPr>
          <a:xfrm>
            <a:off x="0" y="85740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3000"/>
              <a:t>Solution:- </a:t>
            </a:r>
            <a:r>
              <a:rPr lang="en-US" sz="3000"/>
              <a:t>IReport is a whistleblowing app that allows any concerned individual to report suspicious illegal wildlife activities.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55a721804_0_8"/>
          <p:cNvSpPr txBox="1"/>
          <p:nvPr>
            <p:ph type="title"/>
          </p:nvPr>
        </p:nvSpPr>
        <p:spPr>
          <a:xfrm>
            <a:off x="0" y="3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IReport</a:t>
            </a:r>
            <a:endParaRPr/>
          </a:p>
        </p:txBody>
      </p:sp>
      <p:sp>
        <p:nvSpPr>
          <p:cNvPr id="81" name="Google Shape;81;g755a721804_0_8"/>
          <p:cNvSpPr txBox="1"/>
          <p:nvPr>
            <p:ph idx="1" type="body"/>
          </p:nvPr>
        </p:nvSpPr>
        <p:spPr>
          <a:xfrm>
            <a:off x="0" y="85740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3000"/>
              <a:t>How it works</a:t>
            </a:r>
            <a:r>
              <a:rPr b="1" lang="en-US" sz="3000"/>
              <a:t>:- </a:t>
            </a:r>
            <a:r>
              <a:rPr lang="en-US" sz="3000"/>
              <a:t>Through the IReport app, local community informants tip off the responsible authorities about illegal activities around wildlife zones.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5a721804_0_13"/>
          <p:cNvSpPr txBox="1"/>
          <p:nvPr>
            <p:ph type="title"/>
          </p:nvPr>
        </p:nvSpPr>
        <p:spPr>
          <a:xfrm>
            <a:off x="0" y="3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IReport</a:t>
            </a:r>
            <a:endParaRPr/>
          </a:p>
        </p:txBody>
      </p:sp>
      <p:sp>
        <p:nvSpPr>
          <p:cNvPr id="87" name="Google Shape;87;g755a721804_0_13"/>
          <p:cNvSpPr txBox="1"/>
          <p:nvPr>
            <p:ph idx="1" type="body"/>
          </p:nvPr>
        </p:nvSpPr>
        <p:spPr>
          <a:xfrm>
            <a:off x="0" y="85740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The informations and tip offs are delivered in </a:t>
            </a:r>
            <a:r>
              <a:rPr lang="en-US" sz="3000"/>
              <a:t>real time</a:t>
            </a:r>
            <a:r>
              <a:rPr lang="en-US" sz="3000"/>
              <a:t> meaning the concerned authorities can take action immediately.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5a721804_0_18"/>
          <p:cNvSpPr txBox="1"/>
          <p:nvPr>
            <p:ph type="title"/>
          </p:nvPr>
        </p:nvSpPr>
        <p:spPr>
          <a:xfrm>
            <a:off x="0" y="3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IReport</a:t>
            </a:r>
            <a:endParaRPr/>
          </a:p>
        </p:txBody>
      </p:sp>
      <p:sp>
        <p:nvSpPr>
          <p:cNvPr id="93" name="Google Shape;93;g755a721804_0_18"/>
          <p:cNvSpPr txBox="1"/>
          <p:nvPr>
            <p:ph idx="1" type="body"/>
          </p:nvPr>
        </p:nvSpPr>
        <p:spPr>
          <a:xfrm>
            <a:off x="0" y="85740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00000"/>
                </a:solidFill>
              </a:rPr>
              <a:t>It’s easy to use interface allows for every individual to participate in wildlife conservation through collaborating with the authorities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5a721804_0_23"/>
          <p:cNvSpPr txBox="1"/>
          <p:nvPr>
            <p:ph type="title"/>
          </p:nvPr>
        </p:nvSpPr>
        <p:spPr>
          <a:xfrm>
            <a:off x="0" y="3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IReport: </a:t>
            </a:r>
            <a:r>
              <a:rPr lang="en-US" sz="3600"/>
              <a:t>Target</a:t>
            </a:r>
            <a:endParaRPr sz="3600"/>
          </a:p>
        </p:txBody>
      </p:sp>
      <p:sp>
        <p:nvSpPr>
          <p:cNvPr id="99" name="Google Shape;99;g755a721804_0_23"/>
          <p:cNvSpPr txBox="1"/>
          <p:nvPr>
            <p:ph idx="1" type="body"/>
          </p:nvPr>
        </p:nvSpPr>
        <p:spPr>
          <a:xfrm>
            <a:off x="0" y="85740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>
                <a:solidFill>
                  <a:srgbClr val="000000"/>
                </a:solidFill>
              </a:rPr>
              <a:t>Communities living around wildlife conservation areas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>
                <a:solidFill>
                  <a:srgbClr val="000000"/>
                </a:solidFill>
              </a:rPr>
              <a:t>Wildlife authority officials on ground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>
                <a:solidFill>
                  <a:srgbClr val="000000"/>
                </a:solidFill>
              </a:rPr>
              <a:t>Tour operators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>
                <a:solidFill>
                  <a:srgbClr val="000000"/>
                </a:solidFill>
              </a:rPr>
              <a:t>Tourists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5a721804_0_28"/>
          <p:cNvSpPr txBox="1"/>
          <p:nvPr>
            <p:ph type="title"/>
          </p:nvPr>
        </p:nvSpPr>
        <p:spPr>
          <a:xfrm>
            <a:off x="0" y="3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IReport: </a:t>
            </a:r>
            <a:r>
              <a:rPr lang="en-US" sz="3600"/>
              <a:t>Implementation</a:t>
            </a:r>
            <a:endParaRPr sz="3600"/>
          </a:p>
        </p:txBody>
      </p:sp>
      <p:sp>
        <p:nvSpPr>
          <p:cNvPr id="105" name="Google Shape;105;g755a721804_0_28"/>
          <p:cNvSpPr txBox="1"/>
          <p:nvPr>
            <p:ph idx="1" type="body"/>
          </p:nvPr>
        </p:nvSpPr>
        <p:spPr>
          <a:xfrm>
            <a:off x="44825" y="139530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-US" sz="3000">
                <a:solidFill>
                  <a:srgbClr val="434343"/>
                </a:solidFill>
              </a:rPr>
              <a:t>sensitisation of communities about importance of wildlife</a:t>
            </a:r>
            <a:endParaRPr sz="3000">
              <a:solidFill>
                <a:srgbClr val="434343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-US" sz="3000">
                <a:solidFill>
                  <a:srgbClr val="434343"/>
                </a:solidFill>
              </a:rPr>
              <a:t>Training communities on how to use IReport to report illegal activities</a:t>
            </a:r>
            <a:endParaRPr sz="3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5a721804_0_43"/>
          <p:cNvSpPr txBox="1"/>
          <p:nvPr>
            <p:ph type="title"/>
          </p:nvPr>
        </p:nvSpPr>
        <p:spPr>
          <a:xfrm>
            <a:off x="0" y="3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IReport: </a:t>
            </a:r>
            <a:r>
              <a:rPr lang="en-US" sz="3600"/>
              <a:t>The technology</a:t>
            </a:r>
            <a:endParaRPr sz="3600"/>
          </a:p>
        </p:txBody>
      </p:sp>
      <p:sp>
        <p:nvSpPr>
          <p:cNvPr id="111" name="Google Shape;111;g755a721804_0_43"/>
          <p:cNvSpPr txBox="1"/>
          <p:nvPr>
            <p:ph idx="1" type="body"/>
          </p:nvPr>
        </p:nvSpPr>
        <p:spPr>
          <a:xfrm>
            <a:off x="0" y="85740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>
                <a:solidFill>
                  <a:srgbClr val="000000"/>
                </a:solidFill>
              </a:rPr>
              <a:t>frontend:- HTML5, CSS3, JavaScript, bootstrap 4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>
                <a:solidFill>
                  <a:srgbClr val="000000"/>
                </a:solidFill>
              </a:rPr>
              <a:t>backend:- nodejs, mongoDB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