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E7BA-6A1F-4530-939D-82FE33395D9D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44AA8-978F-400D-ADDA-BB0422C00B9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http://www.bravr.com/wp-content/uploads/131404860.jpg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44AA8-978F-400D-ADDA-BB0422C00B9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://www.google.co.uk/imgres?um=1&amp;hl=en&amp;safe=off&amp;sa=X&amp;tbo=d&amp;authuser=0&amp;biw=1241&amp;bih=593&amp;tbs=isz:lt,islt:svga&amp;tbm=isch&amp;tbnid=UlQT_H7a1UPrMM:&amp;imgrefurl=http://www.itgenesys.com/&amp;docid=Q8Aa-Qc8lGLLZM&amp;imgurl=http://www.itgenesys.com/images/www.jpg&amp;w=860&amp;h=598&amp;ei=QfgEUYOwJonEsgaLrICAAQ&amp;zoom=1&amp;iact=hc&amp;vpx=734&amp;vpy=296&amp;dur=1823&amp;hovh=188&amp;hovw=270&amp;tx=105&amp;ty=124&amp;sig=115853964841063597103&amp;page=2&amp;tbnh=128&amp;tbnw=190&amp;start=18&amp;ndsp=26&amp;ved=1t:429,r:22,s:0,i:151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44AA8-978F-400D-ADDA-BB0422C00B9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37CF-CC66-40CB-B916-0B2E3B7BA04A}" type="datetimeFigureOut">
              <a:rPr lang="en-US" smtClean="0"/>
              <a:pPr/>
              <a:t>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5325-2B96-43EC-B5A6-37A200972E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%20(x86)\TinCam\TinCam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uicklog.herokuap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57600"/>
            <a:ext cx="9144000" cy="1447800"/>
          </a:xfrm>
          <a:prstGeom prst="rect">
            <a:avLst/>
          </a:prstGeom>
          <a:solidFill>
            <a:schemeClr val="accent1">
              <a:lumMod val="7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3600"/>
            <a:ext cx="6781800" cy="1470025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Quicklog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procedures log for healthcare professionals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28600" y="2667000"/>
            <a:ext cx="12192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599" y="5547360"/>
          <a:ext cx="586740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38"/>
                <a:gridCol w="2126933"/>
                <a:gridCol w="26403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The Team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Mr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Kieran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Gutteridge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Mr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Andrew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Vizor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Mr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Youhana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Dev</a:t>
                      </a:r>
                      <a:endParaRPr lang="en-GB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Dr Conrad Lee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Dr Michael George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Mr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Roy Lines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Mr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 James Bloomer</a:t>
                      </a:r>
                    </a:p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.officite.com/wp-content/uploads/2012/09/bigstock-Overworked-Tired-Doctor-At-Com-368171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6629400" cy="1371600"/>
          </a:xfrm>
        </p:spPr>
        <p:txBody>
          <a:bodyPr/>
          <a:lstStyle/>
          <a:p>
            <a:pPr marL="3175" indent="-3175">
              <a:buNone/>
            </a:pPr>
            <a:r>
              <a:rPr lang="en-US" dirty="0" smtClean="0"/>
              <a:t>Logging clinical procedures is a bit of a nightmare ….</a:t>
            </a:r>
          </a:p>
          <a:p>
            <a:pPr marL="3175" indent="-3175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  <p:pic>
        <p:nvPicPr>
          <p:cNvPr id="2050" name="Picture 2" descr="https://twimg0-a.akamaihd.net/profile_images/1831138297/ePDrawn_scan_4_Medi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3810000" cy="195072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2562" t="25000" r="28917" b="8333"/>
          <a:stretch>
            <a:fillRect/>
          </a:stretch>
        </p:blipFill>
        <p:spPr bwMode="auto">
          <a:xfrm>
            <a:off x="228600" y="2113935"/>
            <a:ext cx="849749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mhealthwatch.com/wp-content/uploads/2011/12/hospital_mobiledevice.jpg"/>
          <p:cNvPicPr>
            <a:picLocks noChangeAspect="1" noChangeArrowheads="1"/>
          </p:cNvPicPr>
          <p:nvPr/>
        </p:nvPicPr>
        <p:blipFill>
          <a:blip r:embed="rId2"/>
          <a:srcRect r="1141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What we need…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www.bravr.com/wp-content/uploads/131404860.jpg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/>
          <a:srcRect l="6173" t="2937" b="5546"/>
          <a:stretch>
            <a:fillRect/>
          </a:stretch>
        </p:blipFill>
        <p:spPr bwMode="auto">
          <a:xfrm>
            <a:off x="3810000" y="1828800"/>
            <a:ext cx="5334000" cy="502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 err="1" smtClean="0"/>
              <a:t>Quicklog</a:t>
            </a:r>
            <a:endParaRPr lang="en-GB" sz="5400" b="1" dirty="0"/>
          </a:p>
        </p:txBody>
      </p:sp>
      <p:sp>
        <p:nvSpPr>
          <p:cNvPr id="3074" name="AutoShape 2" descr="http://www.adr-studio.it/site/wp-content/gallery/iphone-sj-details-and-video/iPhone_SJ_Details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4038600" cy="3687763"/>
          </a:xfrm>
        </p:spPr>
        <p:txBody>
          <a:bodyPr/>
          <a:lstStyle/>
          <a:p>
            <a:r>
              <a:rPr lang="en-US" dirty="0" smtClean="0"/>
              <a:t>Rapid! </a:t>
            </a:r>
          </a:p>
          <a:p>
            <a:r>
              <a:rPr lang="en-US" dirty="0" smtClean="0"/>
              <a:t>Works offline</a:t>
            </a:r>
          </a:p>
          <a:p>
            <a:r>
              <a:rPr lang="en-US" dirty="0" smtClean="0"/>
              <a:t>Statistical analysis </a:t>
            </a:r>
          </a:p>
        </p:txBody>
      </p:sp>
      <p:pic>
        <p:nvPicPr>
          <p:cNvPr id="2050" name="Picture 2" descr="E:\quicklog icon.png"/>
          <p:cNvPicPr>
            <a:picLocks noChangeAspect="1" noChangeArrowheads="1"/>
          </p:cNvPicPr>
          <p:nvPr/>
        </p:nvPicPr>
        <p:blipFill>
          <a:blip r:embed="rId5" cstate="print"/>
          <a:srcRect l="10295" t="9013" r="9013" b="10295"/>
          <a:stretch>
            <a:fillRect/>
          </a:stretch>
        </p:blipFill>
        <p:spPr bwMode="auto">
          <a:xfrm>
            <a:off x="3200400" y="381000"/>
            <a:ext cx="2209800" cy="2209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ContrastingLeftFacing">
              <a:rot lat="248997" lon="1758453" rev="21235355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tgenesys.com/images/ww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752600"/>
            <a:ext cx="6210300" cy="4101687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477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hlinkClick r:id="rId4"/>
              </a:rPr>
              <a:t>http://quicklog.herokuapp.com/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3614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71</Words>
  <Application>Microsoft Office PowerPoint</Application>
  <PresentationFormat>On-screen Show (4:3)</PresentationFormat>
  <Paragraphs>21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Quicklog</vt:lpstr>
      <vt:lpstr>Slide 2</vt:lpstr>
      <vt:lpstr>Slide 3</vt:lpstr>
      <vt:lpstr>What we need…</vt:lpstr>
      <vt:lpstr>Quicklog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Quicklog</dc:title>
  <dc:creator>conrad</dc:creator>
  <cp:lastModifiedBy>conrad</cp:lastModifiedBy>
  <cp:revision>37</cp:revision>
  <dcterms:created xsi:type="dcterms:W3CDTF">2013-01-26T15:03:28Z</dcterms:created>
  <dcterms:modified xsi:type="dcterms:W3CDTF">2013-01-27T12:16:48Z</dcterms:modified>
</cp:coreProperties>
</file>