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793" r:id="rId6"/>
    <p:sldId id="804" r:id="rId7"/>
    <p:sldId id="785" r:id="rId8"/>
    <p:sldId id="796" r:id="rId9"/>
    <p:sldId id="802" r:id="rId10"/>
    <p:sldId id="806" r:id="rId11"/>
    <p:sldId id="805" r:id="rId12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SLAB" initials="I" lastIdx="1" clrIdx="0">
    <p:extLst>
      <p:ext uri="{19B8F6BF-5375-455C-9EA6-DF929625EA0E}">
        <p15:presenceInfo xmlns:p15="http://schemas.microsoft.com/office/powerpoint/2012/main" userId="IISLAB" providerId="None"/>
      </p:ext>
    </p:extLst>
  </p:cmAuthor>
  <p:cmAuthor id="2" name="나철원" initials="나" lastIdx="1" clrIdx="1">
    <p:extLst>
      <p:ext uri="{19B8F6BF-5375-455C-9EA6-DF929625EA0E}">
        <p15:presenceInfo xmlns:p15="http://schemas.microsoft.com/office/powerpoint/2012/main" userId="나철원" providerId="None"/>
      </p:ext>
    </p:extLst>
  </p:cmAuthor>
  <p:cmAuthor id="3" name="이병준" initials="" lastIdx="2" clrIdx="2">
    <p:extLst>
      <p:ext uri="{19B8F6BF-5375-455C-9EA6-DF929625EA0E}">
        <p15:presenceInfo xmlns:p15="http://schemas.microsoft.com/office/powerpoint/2012/main" userId="S::lbj2001@o365.skku.edu::5f80a007-848f-4b64-8e6f-cdaa9069d0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  <a:srgbClr val="0000FF"/>
    <a:srgbClr val="2B6653"/>
    <a:srgbClr val="A22D62"/>
    <a:srgbClr val="5D369A"/>
    <a:srgbClr val="B4C7E7"/>
    <a:srgbClr val="FF0000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29" autoAdjust="0"/>
  </p:normalViewPr>
  <p:slideViewPr>
    <p:cSldViewPr snapToGrid="0">
      <p:cViewPr varScale="1">
        <p:scale>
          <a:sx n="136" d="100"/>
          <a:sy n="136" d="100"/>
        </p:scale>
        <p:origin x="1266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22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1A22C0-AAAB-6ECA-7C63-8ADCECA64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07FA2-A4CA-D26A-5F3F-503A0D398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93B2-C28B-46EA-9663-C5B5B00242D7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4CC92-4C04-2B24-7A30-7C3351E497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E116C-2814-3557-36BE-FD3A710BDC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7C82-3B70-4C52-8F1C-12AC4F0DB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77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5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0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7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8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7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r>
              <a:rPr lang="ko-KR" altLang="en-US" sz="2800"/>
              <a:t>마스터 제목 스타일 편집</a:t>
            </a:r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r>
              <a:rPr lang="ko-KR" altLang="en-US" sz="1800"/>
              <a:t>클릭하여 마스터 부제목 스타일 편집</a:t>
            </a:r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19A175-161D-4FE9-A7BE-56660FA1C713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3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39B34-0B8A-4733-8596-DEF05027A0B6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5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r>
              <a:rPr lang="ko-KR" altLang="en-US" sz="2800"/>
              <a:t>마스터 제목 스타일 편집</a:t>
            </a:r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r>
              <a:rPr lang="ko-KR" altLang="en-US" sz="1800"/>
              <a:t>클릭하여 마스터 부제목 스타일 편집</a:t>
            </a:r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85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200"/>
              <a:t>마스터 제목 스타일 편집</a:t>
            </a:r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21227" y="959382"/>
            <a:ext cx="1154654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6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2120E-0151-4396-9880-FD1FFA346D4D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0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8EB7C8-813B-4351-B476-2C0A0D099C6A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5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E33869-6F2B-4D7C-9508-90C6718B5B7C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7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200"/>
              <a:t>마스터 제목 스타일 편집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 userDrawn="1"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0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6CDDD2-6BEE-46F4-8238-8F736B1A7D2B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2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27C78-3118-4397-87C7-2EF8F48DC398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200"/>
              <a:t>마스터 제목 스타일 편집</a:t>
            </a:r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21227" y="959382"/>
            <a:ext cx="1154654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7BC2C-5DD5-4671-8AAE-C633D1E5E007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00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19A175-161D-4FE9-A7BE-56660FA1C713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3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39B34-0B8A-4733-8596-DEF05027A0B6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2120E-0151-4396-9880-FD1FFA346D4D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8EB7C8-813B-4351-B476-2C0A0D099C6A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E33869-6F2B-4D7C-9508-90C6718B5B7C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200"/>
              <a:t>마스터 제목 스타일 편집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 userDrawn="1"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6CDDD2-6BEE-46F4-8238-8F736B1A7D2B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27C78-3118-4397-87C7-2EF8F48DC398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4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7BC2C-5DD5-4671-8AAE-C633D1E5E007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B326AE-DEF9-CCC2-C3FF-1E9E25A4DC1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79766" y="237557"/>
            <a:ext cx="3288002" cy="4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9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A06CB1-21D9-B99F-6C30-6D03D64A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F68A92-18FC-F32E-F510-4A027D48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1536680" cy="1030923"/>
          </a:xfrm>
        </p:spPr>
        <p:txBody>
          <a:bodyPr/>
          <a:lstStyle/>
          <a:p>
            <a:pPr algn="ctr"/>
            <a:r>
              <a:rPr lang="en-US" altLang="ko-KR" sz="3600" b="1" dirty="0">
                <a:solidFill>
                  <a:srgbClr val="003300"/>
                </a:solidFill>
              </a:rPr>
              <a:t>????</a:t>
            </a:r>
            <a:endParaRPr lang="ko-KR" altLang="en-US" dirty="0">
              <a:solidFill>
                <a:srgbClr val="003300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6887970-7C45-5C7A-DA9E-ABCB2FB52497}"/>
              </a:ext>
            </a:extLst>
          </p:cNvPr>
          <p:cNvSpPr txBox="1">
            <a:spLocks/>
          </p:cNvSpPr>
          <p:nvPr/>
        </p:nvSpPr>
        <p:spPr>
          <a:xfrm>
            <a:off x="7378504" y="4236815"/>
            <a:ext cx="4813495" cy="185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>
                <a:latin typeface="+mn-ea"/>
              </a:rPr>
              <a:t>2024/04/16</a:t>
            </a:r>
          </a:p>
          <a:p>
            <a:pPr algn="r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sz="2000" dirty="0">
              <a:latin typeface="+mn-ea"/>
            </a:endParaRPr>
          </a:p>
          <a:p>
            <a:pPr algn="r"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>
                <a:latin typeface="+mn-ea"/>
              </a:rPr>
              <a:t>인공지능융합학과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김민수</a:t>
            </a:r>
            <a:r>
              <a:rPr lang="en-US" altLang="ko-KR" sz="2000" dirty="0">
                <a:latin typeface="+mn-ea"/>
              </a:rPr>
              <a:t>(2023712828)</a:t>
            </a:r>
          </a:p>
          <a:p>
            <a:pPr algn="r"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>
                <a:latin typeface="+mn-ea"/>
              </a:rPr>
              <a:t>인공지능융합학과 </a:t>
            </a:r>
            <a:r>
              <a:rPr lang="ko-KR" altLang="en-US" sz="2000" dirty="0" err="1">
                <a:latin typeface="+mn-ea"/>
              </a:rPr>
              <a:t>김한용</a:t>
            </a:r>
            <a:r>
              <a:rPr lang="en-US" altLang="ko-KR" sz="2000" dirty="0">
                <a:latin typeface="+mn-ea"/>
              </a:rPr>
              <a:t>(2024710741)</a:t>
            </a:r>
          </a:p>
          <a:p>
            <a:pPr algn="r"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>
                <a:latin typeface="+mn-ea"/>
              </a:rPr>
              <a:t>인공지능융합학과 박성준</a:t>
            </a:r>
            <a:r>
              <a:rPr lang="en-US" altLang="ko-KR" sz="2000" dirty="0">
                <a:latin typeface="+mn-ea"/>
              </a:rPr>
              <a:t>(2023713466)</a:t>
            </a:r>
          </a:p>
        </p:txBody>
      </p:sp>
    </p:spTree>
    <p:extLst>
      <p:ext uri="{BB962C8B-B14F-4D97-AF65-F5344CB8AC3E}">
        <p14:creationId xmlns:p14="http://schemas.microsoft.com/office/powerpoint/2010/main" val="40117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DDCDC3-22F6-4B4C-AD9E-DBB13E5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3300"/>
                </a:solidFill>
              </a:rPr>
              <a:t>연구목적</a:t>
            </a:r>
            <a:endParaRPr lang="en-US" altLang="ko-KR" b="1" dirty="0">
              <a:solidFill>
                <a:srgbClr val="003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CDAE-7FC6-7B0C-1685-DFFD7D3BE774}"/>
              </a:ext>
            </a:extLst>
          </p:cNvPr>
          <p:cNvSpPr txBox="1"/>
          <p:nvPr/>
        </p:nvSpPr>
        <p:spPr>
          <a:xfrm>
            <a:off x="590618" y="876561"/>
            <a:ext cx="1059784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36328-8AA7-8E59-AAAA-F11F94845402}"/>
              </a:ext>
            </a:extLst>
          </p:cNvPr>
          <p:cNvSpPr txBox="1"/>
          <p:nvPr/>
        </p:nvSpPr>
        <p:spPr>
          <a:xfrm>
            <a:off x="391326" y="125157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정의 및 중요성</a:t>
            </a:r>
          </a:p>
        </p:txBody>
      </p:sp>
    </p:spTree>
    <p:extLst>
      <p:ext uri="{BB962C8B-B14F-4D97-AF65-F5344CB8AC3E}">
        <p14:creationId xmlns:p14="http://schemas.microsoft.com/office/powerpoint/2010/main" val="3291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DDCDC3-22F6-4B4C-AD9E-DBB13E5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3300"/>
                </a:solidFill>
              </a:rPr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CDAE-7FC6-7B0C-1685-DFFD7D3BE774}"/>
              </a:ext>
            </a:extLst>
          </p:cNvPr>
          <p:cNvSpPr txBox="1"/>
          <p:nvPr/>
        </p:nvSpPr>
        <p:spPr>
          <a:xfrm>
            <a:off x="590618" y="876561"/>
            <a:ext cx="1059784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36328-8AA7-8E59-AAAA-F11F94845402}"/>
              </a:ext>
            </a:extLst>
          </p:cNvPr>
          <p:cNvSpPr txBox="1"/>
          <p:nvPr/>
        </p:nvSpPr>
        <p:spPr>
          <a:xfrm>
            <a:off x="391326" y="1251571"/>
            <a:ext cx="896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Dataset </a:t>
            </a:r>
          </a:p>
          <a:p>
            <a:pPr lvl="1"/>
            <a:r>
              <a:rPr lang="en-US" altLang="ko-KR" dirty="0"/>
              <a:t>- The data was downloaded from the Yelp Open Dataset (</a:t>
            </a:r>
            <a:r>
              <a:rPr lang="en-US" altLang="ko-KR" dirty="0">
                <a:hlinkClick r:id="rId3"/>
              </a:rPr>
              <a:t>https://www.yelp.com/dataset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E9416D-DE41-7953-536D-61D93A76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60" y="2473458"/>
            <a:ext cx="9559223" cy="3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506" y="6356350"/>
            <a:ext cx="2743200" cy="365125"/>
          </a:xfrm>
        </p:spPr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DDCDC3-22F6-4B4C-AD9E-DBB13E5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3300"/>
                </a:solidFill>
              </a:rPr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CDAE-7FC6-7B0C-1685-DFFD7D3BE774}"/>
              </a:ext>
            </a:extLst>
          </p:cNvPr>
          <p:cNvSpPr txBox="1"/>
          <p:nvPr/>
        </p:nvSpPr>
        <p:spPr>
          <a:xfrm>
            <a:off x="590618" y="876561"/>
            <a:ext cx="1059784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73F39-CC5D-C568-F77B-814AECFDE4B4}"/>
              </a:ext>
            </a:extLst>
          </p:cNvPr>
          <p:cNvSpPr txBox="1"/>
          <p:nvPr/>
        </p:nvSpPr>
        <p:spPr>
          <a:xfrm>
            <a:off x="451479" y="1054329"/>
            <a:ext cx="6796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Yelp is a top site where users rate and review local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Users provide 1-5 star ratings and text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026" name="Picture 2" descr="New Yelp iOS Home Feed">
            <a:extLst>
              <a:ext uri="{FF2B5EF4-FFF2-40B4-BE49-F238E27FC236}">
                <a16:creationId xmlns:a16="http://schemas.microsoft.com/office/drawing/2014/main" id="{F14C67D9-725A-D100-AB75-9E4F2196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8" y="2270225"/>
            <a:ext cx="5436653" cy="36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54F7F-61B4-9BD4-0B79-FD62295F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0" y="2081176"/>
            <a:ext cx="788342" cy="533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4A160-8799-499F-5721-E445F8521076}"/>
              </a:ext>
            </a:extLst>
          </p:cNvPr>
          <p:cNvSpPr txBox="1"/>
          <p:nvPr/>
        </p:nvSpPr>
        <p:spPr>
          <a:xfrm>
            <a:off x="7856410" y="1744024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review.json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74D21-7EAE-FA21-0601-C99C20D0D7C0}"/>
              </a:ext>
            </a:extLst>
          </p:cNvPr>
          <p:cNvSpPr txBox="1"/>
          <p:nvPr/>
        </p:nvSpPr>
        <p:spPr>
          <a:xfrm>
            <a:off x="7856410" y="284601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business.json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F32D9E-DA31-EA6E-613D-084BF620E309}"/>
              </a:ext>
            </a:extLst>
          </p:cNvPr>
          <p:cNvSpPr txBox="1"/>
          <p:nvPr/>
        </p:nvSpPr>
        <p:spPr>
          <a:xfrm>
            <a:off x="7856410" y="3948004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user.json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AFF188-3645-7DA3-190D-F4C7A40CDA85}"/>
              </a:ext>
            </a:extLst>
          </p:cNvPr>
          <p:cNvSpPr txBox="1"/>
          <p:nvPr/>
        </p:nvSpPr>
        <p:spPr>
          <a:xfrm>
            <a:off x="7856410" y="504999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checkin.json</a:t>
            </a:r>
            <a:endParaRPr lang="ko-KR" altLang="en-US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76CAFA-CA95-02DD-8B48-5E1A49BE5A42}"/>
              </a:ext>
            </a:extLst>
          </p:cNvPr>
          <p:cNvGrpSpPr/>
          <p:nvPr/>
        </p:nvGrpSpPr>
        <p:grpSpPr>
          <a:xfrm>
            <a:off x="7224621" y="1585366"/>
            <a:ext cx="515145" cy="826385"/>
            <a:chOff x="7247353" y="1772365"/>
            <a:chExt cx="515145" cy="82638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3611ABF-A299-E969-3AA3-BEB7B4B8D752}"/>
                </a:ext>
              </a:extLst>
            </p:cNvPr>
            <p:cNvSpPr/>
            <p:nvPr/>
          </p:nvSpPr>
          <p:spPr>
            <a:xfrm>
              <a:off x="7338751" y="1772365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179829C-2DDF-A329-D8BD-C15ECF6D5E18}"/>
                </a:ext>
              </a:extLst>
            </p:cNvPr>
            <p:cNvSpPr/>
            <p:nvPr/>
          </p:nvSpPr>
          <p:spPr>
            <a:xfrm>
              <a:off x="7293287" y="1817237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5F6CD2-BF53-6D76-64E9-4D85629DAD7C}"/>
                </a:ext>
              </a:extLst>
            </p:cNvPr>
            <p:cNvSpPr/>
            <p:nvPr/>
          </p:nvSpPr>
          <p:spPr>
            <a:xfrm>
              <a:off x="7247353" y="1873921"/>
              <a:ext cx="423747" cy="72482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73DE393-43A7-4A82-C2A4-E22E57E6B218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10026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E7FA595-F86E-2DFB-DDE1-0D5FCC3A5BCC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222873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98E586F-EBCE-6259-4A90-32E7C8C812F4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345480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F6510F-5FE3-1582-77A3-2B0AC3C4B050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1977659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34D3FB2-3D85-B882-2E87-ED4465ACE4CD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46808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BF43D5-4565-5A77-4CD8-ACD5D6E00011}"/>
              </a:ext>
            </a:extLst>
          </p:cNvPr>
          <p:cNvGrpSpPr/>
          <p:nvPr/>
        </p:nvGrpSpPr>
        <p:grpSpPr>
          <a:xfrm>
            <a:off x="7224621" y="2667919"/>
            <a:ext cx="515145" cy="826385"/>
            <a:chOff x="7247353" y="1772365"/>
            <a:chExt cx="515145" cy="8263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A69325-8E4D-AE12-A592-63A199A035AF}"/>
                </a:ext>
              </a:extLst>
            </p:cNvPr>
            <p:cNvSpPr/>
            <p:nvPr/>
          </p:nvSpPr>
          <p:spPr>
            <a:xfrm>
              <a:off x="7338751" y="1772365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F8CB736-EF34-6C42-F6DE-F9E9ACFAB004}"/>
                </a:ext>
              </a:extLst>
            </p:cNvPr>
            <p:cNvSpPr/>
            <p:nvPr/>
          </p:nvSpPr>
          <p:spPr>
            <a:xfrm>
              <a:off x="7293287" y="1817237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D43866-F1B2-4D6A-E1E1-AB548FD8943C}"/>
                </a:ext>
              </a:extLst>
            </p:cNvPr>
            <p:cNvSpPr/>
            <p:nvPr/>
          </p:nvSpPr>
          <p:spPr>
            <a:xfrm>
              <a:off x="7247353" y="1873921"/>
              <a:ext cx="423747" cy="72482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793AF12-D8BB-313C-B2E2-2A366A78D4EF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10026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41673C-2D52-B68F-22E1-C496231FB8B5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222873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6A6F3DB-EEA4-3821-937E-7D4928B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345480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D4C614D-BCEA-D3B0-E725-3BBEBEB04C13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1977659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77630A1-0C12-5E9C-4799-A8B08AA0D26B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46808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235E0-7842-C69F-8EA3-CD3E43C92B1D}"/>
              </a:ext>
            </a:extLst>
          </p:cNvPr>
          <p:cNvGrpSpPr/>
          <p:nvPr/>
        </p:nvGrpSpPr>
        <p:grpSpPr>
          <a:xfrm>
            <a:off x="7224621" y="3750472"/>
            <a:ext cx="515145" cy="826385"/>
            <a:chOff x="7247353" y="1772365"/>
            <a:chExt cx="515145" cy="82638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E1459D-AE57-A669-B320-97C718A628F5}"/>
                </a:ext>
              </a:extLst>
            </p:cNvPr>
            <p:cNvSpPr/>
            <p:nvPr/>
          </p:nvSpPr>
          <p:spPr>
            <a:xfrm>
              <a:off x="7338751" y="1772365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090A2FB-3079-1278-1757-4079B0863622}"/>
                </a:ext>
              </a:extLst>
            </p:cNvPr>
            <p:cNvSpPr/>
            <p:nvPr/>
          </p:nvSpPr>
          <p:spPr>
            <a:xfrm>
              <a:off x="7293287" y="1817237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300FF7D-4F15-294E-228E-877DC68D2FDC}"/>
                </a:ext>
              </a:extLst>
            </p:cNvPr>
            <p:cNvSpPr/>
            <p:nvPr/>
          </p:nvSpPr>
          <p:spPr>
            <a:xfrm>
              <a:off x="7247353" y="1873921"/>
              <a:ext cx="423747" cy="72482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C291E45-DE04-451B-C1DC-A8D33313FD74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10026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9685C1A-BA0D-B5AA-8F1B-73DC5556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222873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D754C37-C952-15A6-314E-C32A1A3D968A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345480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6C9D465-29F4-F39B-369F-ADC35BB46C9E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1977659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0B18C14-3D2E-3B8A-59D5-8CDD26374E20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46808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AD9B501-BCC7-F69D-E68F-7CD9365CC260}"/>
              </a:ext>
            </a:extLst>
          </p:cNvPr>
          <p:cNvGrpSpPr/>
          <p:nvPr/>
        </p:nvGrpSpPr>
        <p:grpSpPr>
          <a:xfrm>
            <a:off x="7224855" y="4833025"/>
            <a:ext cx="515145" cy="826385"/>
            <a:chOff x="7247353" y="1772365"/>
            <a:chExt cx="515145" cy="826385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6D20A3B9-4E4D-1CAB-1643-17466D237B6B}"/>
                </a:ext>
              </a:extLst>
            </p:cNvPr>
            <p:cNvSpPr/>
            <p:nvPr/>
          </p:nvSpPr>
          <p:spPr>
            <a:xfrm>
              <a:off x="7338751" y="1772365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EBF7E107-8455-E5EB-AD7F-F25640F15171}"/>
                </a:ext>
              </a:extLst>
            </p:cNvPr>
            <p:cNvSpPr/>
            <p:nvPr/>
          </p:nvSpPr>
          <p:spPr>
            <a:xfrm>
              <a:off x="7293287" y="1817237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직사각형 1026">
              <a:extLst>
                <a:ext uri="{FF2B5EF4-FFF2-40B4-BE49-F238E27FC236}">
                  <a16:creationId xmlns:a16="http://schemas.microsoft.com/office/drawing/2014/main" id="{168A395D-A420-FB59-196A-2208344170E0}"/>
                </a:ext>
              </a:extLst>
            </p:cNvPr>
            <p:cNvSpPr/>
            <p:nvPr/>
          </p:nvSpPr>
          <p:spPr>
            <a:xfrm>
              <a:off x="7247353" y="1873921"/>
              <a:ext cx="423747" cy="72482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1E7DEC18-6B7E-E31F-31BC-7CBC965C2382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10026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75EF3288-D9A4-CC10-A21B-9F448B5FB31E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222873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B3C34D7A-DC5A-9F96-035D-43BD35DA16A9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345480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FD1BB504-8F0C-9059-DCBB-270F95A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1977659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03CEFD4D-E8EA-4219-4160-7D9C7AEDAD79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46808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98AC61-A45C-F669-200D-4C8E0E55C413}"/>
              </a:ext>
            </a:extLst>
          </p:cNvPr>
          <p:cNvSpPr txBox="1"/>
          <p:nvPr/>
        </p:nvSpPr>
        <p:spPr>
          <a:xfrm>
            <a:off x="7847032" y="60183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tip.json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E3F33A-03A7-1D77-380E-1FDD83CE1228}"/>
              </a:ext>
            </a:extLst>
          </p:cNvPr>
          <p:cNvGrpSpPr/>
          <p:nvPr/>
        </p:nvGrpSpPr>
        <p:grpSpPr>
          <a:xfrm>
            <a:off x="7215477" y="5801359"/>
            <a:ext cx="515145" cy="826385"/>
            <a:chOff x="7247353" y="1772365"/>
            <a:chExt cx="515145" cy="82638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D2CF75-22C8-2DE3-FE64-522F4258CF39}"/>
                </a:ext>
              </a:extLst>
            </p:cNvPr>
            <p:cNvSpPr/>
            <p:nvPr/>
          </p:nvSpPr>
          <p:spPr>
            <a:xfrm>
              <a:off x="7338751" y="1772365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CF68B2-603D-4C54-A99D-87B4EFE8290B}"/>
                </a:ext>
              </a:extLst>
            </p:cNvPr>
            <p:cNvSpPr/>
            <p:nvPr/>
          </p:nvSpPr>
          <p:spPr>
            <a:xfrm>
              <a:off x="7293287" y="1817237"/>
              <a:ext cx="423747" cy="693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AE0680-BC0A-64F1-67CC-3ADF191A6650}"/>
                </a:ext>
              </a:extLst>
            </p:cNvPr>
            <p:cNvSpPr/>
            <p:nvPr/>
          </p:nvSpPr>
          <p:spPr>
            <a:xfrm>
              <a:off x="7247353" y="1873921"/>
              <a:ext cx="423747" cy="72482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869ABD8-F1A1-FE60-B0D9-9457460A26E3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10026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CD83B75-9168-CDFB-FDF4-AAFFDC56C7BB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222873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071E431-BDBB-3AAB-C515-1C9CDD68BEB7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345480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94B25F-E1D4-3CF5-6EE1-2179704008C6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1977659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5FF85A2-F1A2-A2F5-AB56-3AAFBA530835}"/>
                </a:ext>
              </a:extLst>
            </p:cNvPr>
            <p:cNvCxnSpPr>
              <a:cxnSpLocks/>
            </p:cNvCxnSpPr>
            <p:nvPr/>
          </p:nvCxnSpPr>
          <p:spPr>
            <a:xfrm>
              <a:off x="7377454" y="2468086"/>
              <a:ext cx="1672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095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DDCDC3-22F6-4B4C-AD9E-DBB13E5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3300"/>
                </a:solidFill>
              </a:rPr>
              <a:t>그래프기반 분석계획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FA6DC-0DA4-7990-AFE1-55F80CEE1625}"/>
              </a:ext>
            </a:extLst>
          </p:cNvPr>
          <p:cNvSpPr txBox="1"/>
          <p:nvPr/>
        </p:nvSpPr>
        <p:spPr>
          <a:xfrm>
            <a:off x="338968" y="1243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DDCDC3-22F6-4B4C-AD9E-DBB13E5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3300"/>
                </a:solidFill>
              </a:rPr>
              <a:t>References</a:t>
            </a:r>
            <a:endParaRPr lang="ko-KR" altLang="en-US" b="1" dirty="0">
              <a:solidFill>
                <a:srgbClr val="0033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FA6DC-0DA4-7990-AFE1-55F80CEE1625}"/>
              </a:ext>
            </a:extLst>
          </p:cNvPr>
          <p:cNvSpPr txBox="1"/>
          <p:nvPr/>
        </p:nvSpPr>
        <p:spPr>
          <a:xfrm>
            <a:off x="338968" y="1243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2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CE02C-231D-4999-AE89-D385F90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Google Shape;831;p35">
            <a:extLst>
              <a:ext uri="{FF2B5EF4-FFF2-40B4-BE49-F238E27FC236}">
                <a16:creationId xmlns:a16="http://schemas.microsoft.com/office/drawing/2014/main" id="{11EBF425-C680-EE0F-1033-920E7B9923CC}"/>
              </a:ext>
            </a:extLst>
          </p:cNvPr>
          <p:cNvSpPr txBox="1">
            <a:spLocks/>
          </p:cNvSpPr>
          <p:nvPr/>
        </p:nvSpPr>
        <p:spPr>
          <a:xfrm>
            <a:off x="0" y="1276350"/>
            <a:ext cx="11871325" cy="4556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5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33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51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B2C1BD891A5041BDE33A3BDCECBFA5" ma:contentTypeVersion="5" ma:contentTypeDescription="새 문서를 만듭니다." ma:contentTypeScope="" ma:versionID="69cbaf4e49dae762014a61070383dc60">
  <xsd:schema xmlns:xsd="http://www.w3.org/2001/XMLSchema" xmlns:xs="http://www.w3.org/2001/XMLSchema" xmlns:p="http://schemas.microsoft.com/office/2006/metadata/properties" xmlns:ns3="15115eb7-603f-4d2d-a765-56e1149d5918" targetNamespace="http://schemas.microsoft.com/office/2006/metadata/properties" ma:root="true" ma:fieldsID="9cb3f2f0bb44bfde4f2396bf5e7fc8a4" ns3:_="">
    <xsd:import namespace="15115eb7-603f-4d2d-a765-56e1149d5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15eb7-603f-4d2d-a765-56e1149d5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4548A4-0D7C-42C2-B3EE-1B97C78758A9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15115eb7-603f-4d2d-a765-56e1149d5918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7C3F964-8B67-4E86-AFC8-6E41A97D6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15eb7-603f-4d2d-a765-56e1149d59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704CF9-0A07-4847-A5C3-CF829ACCC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SVM-이병준</Template>
  <TotalTime>9620</TotalTime>
  <Words>108</Words>
  <Application>Microsoft Office PowerPoint</Application>
  <PresentationFormat>와이드스크린</PresentationFormat>
  <Paragraphs>40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Office 테마</vt:lpstr>
      <vt:lpstr>1_Office 테마</vt:lpstr>
      <vt:lpstr>????</vt:lpstr>
      <vt:lpstr>연구목적</vt:lpstr>
      <vt:lpstr>데이터</vt:lpstr>
      <vt:lpstr>데이터</vt:lpstr>
      <vt:lpstr>그래프기반 분석계획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이병준</dc:creator>
  <cp:lastModifiedBy>김민수</cp:lastModifiedBy>
  <cp:revision>228</cp:revision>
  <cp:lastPrinted>2019-07-10T07:33:38Z</cp:lastPrinted>
  <dcterms:created xsi:type="dcterms:W3CDTF">2023-06-26T04:24:47Z</dcterms:created>
  <dcterms:modified xsi:type="dcterms:W3CDTF">2024-04-13T10:51:24Z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0x01010049B2C1BD891A5041BDE33A3BDCECBFA5</vt:lpwstr>
  </property>
</Properties>
</file>