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4C41"/>
    <a:srgbClr val="00897B"/>
    <a:srgbClr val="8E24AA"/>
    <a:srgbClr val="E53935"/>
    <a:srgbClr val="C0CA33"/>
    <a:srgbClr val="7CB342"/>
    <a:srgbClr val="7B1FA2"/>
    <a:srgbClr val="B71C1C"/>
    <a:srgbClr val="546E7A"/>
    <a:srgbClr val="F5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82230-A043-4E24-8FB6-2C81627A8FB5}" v="81" dt="2022-06-07T18:21:56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adden (Student)" userId="ff286c32-06bc-431e-99c4-3bafd8948ef0" providerId="ADAL" clId="{83882230-A043-4E24-8FB6-2C81627A8FB5}"/>
    <pc:docChg chg="undo custSel addSld modSld sldOrd">
      <pc:chgData name="James Madden (Student)" userId="ff286c32-06bc-431e-99c4-3bafd8948ef0" providerId="ADAL" clId="{83882230-A043-4E24-8FB6-2C81627A8FB5}" dt="2022-06-07T18:22:00.976" v="571" actId="1076"/>
      <pc:docMkLst>
        <pc:docMk/>
      </pc:docMkLst>
      <pc:sldChg chg="addSp modSp mod">
        <pc:chgData name="James Madden (Student)" userId="ff286c32-06bc-431e-99c4-3bafd8948ef0" providerId="ADAL" clId="{83882230-A043-4E24-8FB6-2C81627A8FB5}" dt="2022-05-13T17:31:10.487" v="533" actId="207"/>
        <pc:sldMkLst>
          <pc:docMk/>
          <pc:sldMk cId="3418006224" sldId="256"/>
        </pc:sldMkLst>
        <pc:spChg chg="mod">
          <ac:chgData name="James Madden (Student)" userId="ff286c32-06bc-431e-99c4-3bafd8948ef0" providerId="ADAL" clId="{83882230-A043-4E24-8FB6-2C81627A8FB5}" dt="2022-05-02T17:40:22.161" v="14" actId="688"/>
          <ac:spMkLst>
            <pc:docMk/>
            <pc:sldMk cId="3418006224" sldId="256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2T18:26:19.314" v="26" actId="208"/>
          <ac:spMkLst>
            <pc:docMk/>
            <pc:sldMk cId="3418006224" sldId="256"/>
            <ac:spMk id="8" creationId="{3251D128-A80C-7197-46B2-A448DD31FC25}"/>
          </ac:spMkLst>
        </pc:spChg>
        <pc:spChg chg="mod">
          <ac:chgData name="James Madden (Student)" userId="ff286c32-06bc-431e-99c4-3bafd8948ef0" providerId="ADAL" clId="{83882230-A043-4E24-8FB6-2C81627A8FB5}" dt="2022-05-13T17:30:49.438" v="531" actId="207"/>
          <ac:spMkLst>
            <pc:docMk/>
            <pc:sldMk cId="3418006224" sldId="256"/>
            <ac:spMk id="12" creationId="{266185C8-D58C-45B5-93C3-8E3ACA3B35A6}"/>
          </ac:spMkLst>
        </pc:spChg>
        <pc:spChg chg="mod">
          <ac:chgData name="James Madden (Student)" userId="ff286c32-06bc-431e-99c4-3bafd8948ef0" providerId="ADAL" clId="{83882230-A043-4E24-8FB6-2C81627A8FB5}" dt="2022-05-02T18:24:35.872" v="21" actId="1076"/>
          <ac:spMkLst>
            <pc:docMk/>
            <pc:sldMk cId="3418006224" sldId="256"/>
            <ac:spMk id="13" creationId="{44066657-FB1E-4756-8ED7-EF71AFD0388F}"/>
          </ac:spMkLst>
        </pc:spChg>
        <pc:spChg chg="mod">
          <ac:chgData name="James Madden (Student)" userId="ff286c32-06bc-431e-99c4-3bafd8948ef0" providerId="ADAL" clId="{83882230-A043-4E24-8FB6-2C81627A8FB5}" dt="2022-05-13T17:31:10.487" v="533" actId="207"/>
          <ac:spMkLst>
            <pc:docMk/>
            <pc:sldMk cId="3418006224" sldId="256"/>
            <ac:spMk id="14" creationId="{7FD2CC3B-2399-4BC1-BAC4-1B35C05C3C0F}"/>
          </ac:spMkLst>
        </pc:spChg>
        <pc:spChg chg="mod">
          <ac:chgData name="James Madden (Student)" userId="ff286c32-06bc-431e-99c4-3bafd8948ef0" providerId="ADAL" clId="{83882230-A043-4E24-8FB6-2C81627A8FB5}" dt="2022-05-02T18:24:30.288" v="19" actId="1076"/>
          <ac:spMkLst>
            <pc:docMk/>
            <pc:sldMk cId="3418006224" sldId="256"/>
            <ac:spMk id="15" creationId="{187A208C-6C14-4975-A971-E9A72083ECAC}"/>
          </ac:spMkLst>
        </pc:spChg>
        <pc:spChg chg="mod">
          <ac:chgData name="James Madden (Student)" userId="ff286c32-06bc-431e-99c4-3bafd8948ef0" providerId="ADAL" clId="{83882230-A043-4E24-8FB6-2C81627A8FB5}" dt="2022-05-02T18:24:38.568" v="22" actId="1076"/>
          <ac:spMkLst>
            <pc:docMk/>
            <pc:sldMk cId="3418006224" sldId="256"/>
            <ac:spMk id="16" creationId="{4D4C80E6-97E8-456B-A64C-C42AC489705C}"/>
          </ac:spMkLst>
        </pc:spChg>
      </pc:sldChg>
      <pc:sldChg chg="addSp delSp modSp add mod">
        <pc:chgData name="James Madden (Student)" userId="ff286c32-06bc-431e-99c4-3bafd8948ef0" providerId="ADAL" clId="{83882230-A043-4E24-8FB6-2C81627A8FB5}" dt="2022-05-05T18:22:10.905" v="376" actId="14100"/>
        <pc:sldMkLst>
          <pc:docMk/>
          <pc:sldMk cId="4041312850" sldId="257"/>
        </pc:sldMkLst>
        <pc:spChg chg="add del mod">
          <ac:chgData name="James Madden (Student)" userId="ff286c32-06bc-431e-99c4-3bafd8948ef0" providerId="ADAL" clId="{83882230-A043-4E24-8FB6-2C81627A8FB5}" dt="2022-05-04T17:22:37.568" v="185" actId="478"/>
          <ac:spMkLst>
            <pc:docMk/>
            <pc:sldMk cId="4041312850" sldId="257"/>
            <ac:spMk id="2" creationId="{CD0E79F3-3E56-43D6-879D-877A3F72D22D}"/>
          </ac:spMkLst>
        </pc:spChg>
        <pc:spChg chg="del">
          <ac:chgData name="James Madden (Student)" userId="ff286c32-06bc-431e-99c4-3bafd8948ef0" providerId="ADAL" clId="{83882230-A043-4E24-8FB6-2C81627A8FB5}" dt="2022-05-05T18:21:40.437" v="370" actId="478"/>
          <ac:spMkLst>
            <pc:docMk/>
            <pc:sldMk cId="4041312850" sldId="257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5T18:22:10.905" v="376" actId="14100"/>
          <ac:spMkLst>
            <pc:docMk/>
            <pc:sldMk cId="4041312850" sldId="257"/>
            <ac:spMk id="5" creationId="{D9D98375-1715-D8A8-8277-018C67756573}"/>
          </ac:spMkLst>
        </pc:spChg>
        <pc:spChg chg="add del mod">
          <ac:chgData name="James Madden (Student)" userId="ff286c32-06bc-431e-99c4-3bafd8948ef0" providerId="ADAL" clId="{83882230-A043-4E24-8FB6-2C81627A8FB5}" dt="2022-05-05T18:21:40.982" v="371" actId="478"/>
          <ac:spMkLst>
            <pc:docMk/>
            <pc:sldMk cId="4041312850" sldId="257"/>
            <ac:spMk id="8" creationId="{961A9E6F-DAEE-4C39-B8A7-D0A37E6470BE}"/>
          </ac:spMkLst>
        </pc:spChg>
        <pc:spChg chg="add del mod">
          <ac:chgData name="James Madden (Student)" userId="ff286c32-06bc-431e-99c4-3bafd8948ef0" providerId="ADAL" clId="{83882230-A043-4E24-8FB6-2C81627A8FB5}" dt="2022-05-05T18:21:41.330" v="372" actId="478"/>
          <ac:spMkLst>
            <pc:docMk/>
            <pc:sldMk cId="4041312850" sldId="257"/>
            <ac:spMk id="9" creationId="{96ED8939-9309-4F53-9E08-4D07C37111FF}"/>
          </ac:spMkLst>
        </pc:spChg>
        <pc:spChg chg="del">
          <ac:chgData name="James Madden (Student)" userId="ff286c32-06bc-431e-99c4-3bafd8948ef0" providerId="ADAL" clId="{83882230-A043-4E24-8FB6-2C81627A8FB5}" dt="2022-04-28T17:49:00.577" v="1" actId="478"/>
          <ac:spMkLst>
            <pc:docMk/>
            <pc:sldMk cId="4041312850" sldId="257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4-28T17:49:00.942" v="2" actId="478"/>
          <ac:spMkLst>
            <pc:docMk/>
            <pc:sldMk cId="4041312850" sldId="257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4-28T17:49:01.982" v="5" actId="478"/>
          <ac:spMkLst>
            <pc:docMk/>
            <pc:sldMk cId="4041312850" sldId="257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4-28T17:49:01.676" v="4" actId="478"/>
          <ac:spMkLst>
            <pc:docMk/>
            <pc:sldMk cId="4041312850" sldId="257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4-28T17:49:01.308" v="3" actId="478"/>
          <ac:spMkLst>
            <pc:docMk/>
            <pc:sldMk cId="4041312850" sldId="257"/>
            <ac:spMk id="16" creationId="{4D4C80E6-97E8-456B-A64C-C42AC489705C}"/>
          </ac:spMkLst>
        </pc:spChg>
      </pc:sldChg>
      <pc:sldChg chg="addSp delSp modSp new mod setBg">
        <pc:chgData name="James Madden (Student)" userId="ff286c32-06bc-431e-99c4-3bafd8948ef0" providerId="ADAL" clId="{83882230-A043-4E24-8FB6-2C81627A8FB5}" dt="2022-05-03T18:24:25.647" v="184" actId="207"/>
        <pc:sldMkLst>
          <pc:docMk/>
          <pc:sldMk cId="1429461120" sldId="258"/>
        </pc:sldMkLst>
        <pc:spChg chg="add mod">
          <ac:chgData name="James Madden (Student)" userId="ff286c32-06bc-431e-99c4-3bafd8948ef0" providerId="ADAL" clId="{83882230-A043-4E24-8FB6-2C81627A8FB5}" dt="2022-05-03T18:05:01.623" v="122" actId="1076"/>
          <ac:spMkLst>
            <pc:docMk/>
            <pc:sldMk cId="1429461120" sldId="258"/>
            <ac:spMk id="2" creationId="{0AD193E4-EC00-B1CF-7280-26F6D96BA221}"/>
          </ac:spMkLst>
        </pc:spChg>
        <pc:spChg chg="add del mod">
          <ac:chgData name="James Madden (Student)" userId="ff286c32-06bc-431e-99c4-3bafd8948ef0" providerId="ADAL" clId="{83882230-A043-4E24-8FB6-2C81627A8FB5}" dt="2022-05-03T18:05:50.748" v="123" actId="478"/>
          <ac:spMkLst>
            <pc:docMk/>
            <pc:sldMk cId="1429461120" sldId="258"/>
            <ac:spMk id="3" creationId="{33972934-55BD-FF3F-89B5-B97C7BB38242}"/>
          </ac:spMkLst>
        </pc:spChg>
        <pc:spChg chg="add del mod">
          <ac:chgData name="James Madden (Student)" userId="ff286c32-06bc-431e-99c4-3bafd8948ef0" providerId="ADAL" clId="{83882230-A043-4E24-8FB6-2C81627A8FB5}" dt="2022-05-03T18:05:51.147" v="124" actId="478"/>
          <ac:spMkLst>
            <pc:docMk/>
            <pc:sldMk cId="1429461120" sldId="258"/>
            <ac:spMk id="4" creationId="{B3B85C56-E2BB-F159-FB2F-1CC99AC2D4D7}"/>
          </ac:spMkLst>
        </pc:spChg>
        <pc:spChg chg="add del mod">
          <ac:chgData name="James Madden (Student)" userId="ff286c32-06bc-431e-99c4-3bafd8948ef0" providerId="ADAL" clId="{83882230-A043-4E24-8FB6-2C81627A8FB5}" dt="2022-05-03T18:05:51.589" v="125" actId="478"/>
          <ac:spMkLst>
            <pc:docMk/>
            <pc:sldMk cId="1429461120" sldId="258"/>
            <ac:spMk id="5" creationId="{D44C8A56-3267-BCCA-EC4B-5EE2DC7D495F}"/>
          </ac:spMkLst>
        </pc:spChg>
        <pc:spChg chg="add del mod">
          <ac:chgData name="James Madden (Student)" userId="ff286c32-06bc-431e-99c4-3bafd8948ef0" providerId="ADAL" clId="{83882230-A043-4E24-8FB6-2C81627A8FB5}" dt="2022-05-03T18:02:21.069" v="80" actId="478"/>
          <ac:spMkLst>
            <pc:docMk/>
            <pc:sldMk cId="1429461120" sldId="258"/>
            <ac:spMk id="6" creationId="{FD3A22B4-2FF3-812D-4DD0-FC139405FA5E}"/>
          </ac:spMkLst>
        </pc:spChg>
        <pc:spChg chg="add del mod">
          <ac:chgData name="James Madden (Student)" userId="ff286c32-06bc-431e-99c4-3bafd8948ef0" providerId="ADAL" clId="{83882230-A043-4E24-8FB6-2C81627A8FB5}" dt="2022-05-03T18:02:20.402" v="79" actId="478"/>
          <ac:spMkLst>
            <pc:docMk/>
            <pc:sldMk cId="1429461120" sldId="258"/>
            <ac:spMk id="7" creationId="{E8267974-95F1-F084-F64D-7E0592B234B7}"/>
          </ac:spMkLst>
        </pc:spChg>
        <pc:spChg chg="add del mod">
          <ac:chgData name="James Madden (Student)" userId="ff286c32-06bc-431e-99c4-3bafd8948ef0" providerId="ADAL" clId="{83882230-A043-4E24-8FB6-2C81627A8FB5}" dt="2022-05-03T18:02:19.947" v="78" actId="478"/>
          <ac:spMkLst>
            <pc:docMk/>
            <pc:sldMk cId="1429461120" sldId="258"/>
            <ac:spMk id="8" creationId="{6AAA7216-16C0-D0BA-F9C3-0443495E97E9}"/>
          </ac:spMkLst>
        </pc:spChg>
        <pc:spChg chg="add del mod">
          <ac:chgData name="James Madden (Student)" userId="ff286c32-06bc-431e-99c4-3bafd8948ef0" providerId="ADAL" clId="{83882230-A043-4E24-8FB6-2C81627A8FB5}" dt="2022-05-03T18:02:19.515" v="77" actId="478"/>
          <ac:spMkLst>
            <pc:docMk/>
            <pc:sldMk cId="1429461120" sldId="258"/>
            <ac:spMk id="9" creationId="{53C118DD-4D0C-96CD-03EA-EC39FD3C6C59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0" creationId="{49940F69-2F25-113F-2E5C-78E4CC7DD144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1" creationId="{56E6B0E7-DF89-08BA-4A66-4323C77DF496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2" creationId="{3BD2833A-F233-3329-3057-1E0EED5B24BB}"/>
          </ac:spMkLst>
        </pc:spChg>
        <pc:spChg chg="add mod">
          <ac:chgData name="James Madden (Student)" userId="ff286c32-06bc-431e-99c4-3bafd8948ef0" providerId="ADAL" clId="{83882230-A043-4E24-8FB6-2C81627A8FB5}" dt="2022-05-03T18:24:25.647" v="184" actId="207"/>
          <ac:spMkLst>
            <pc:docMk/>
            <pc:sldMk cId="1429461120" sldId="258"/>
            <ac:spMk id="12" creationId="{E64EF53D-59E9-DA64-FAA1-8BA39BA1E61C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3" creationId="{8DA66737-D3BC-D919-D32D-B9285212A09E}"/>
          </ac:spMkLst>
        </pc:spChg>
        <pc:spChg chg="add del mod">
          <ac:chgData name="James Madden (Student)" userId="ff286c32-06bc-431e-99c4-3bafd8948ef0" providerId="ADAL" clId="{83882230-A043-4E24-8FB6-2C81627A8FB5}" dt="2022-05-03T18:05:51.970" v="126" actId="478"/>
          <ac:spMkLst>
            <pc:docMk/>
            <pc:sldMk cId="1429461120" sldId="258"/>
            <ac:spMk id="14" creationId="{5311B315-3836-BA59-84A8-C0D6ED4AB813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5" creationId="{29C8F976-D00C-DF92-72D2-8FB68C509855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6" creationId="{FDD71F9E-D152-B648-7EF5-B20F75659B7D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7" creationId="{364859C9-E7CB-6627-ACD5-FA77662F165A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8" creationId="{A63FEC4A-6103-F029-B1AC-75D9ACD3AB8F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9" creationId="{35A07AEF-8F72-AA36-A24C-EACA1BE8A41D}"/>
          </ac:spMkLst>
        </pc:spChg>
        <pc:spChg chg="add del mod">
          <ac:chgData name="James Madden (Student)" userId="ff286c32-06bc-431e-99c4-3bafd8948ef0" providerId="ADAL" clId="{83882230-A043-4E24-8FB6-2C81627A8FB5}" dt="2022-05-03T18:05:53.847" v="129" actId="478"/>
          <ac:spMkLst>
            <pc:docMk/>
            <pc:sldMk cId="1429461120" sldId="258"/>
            <ac:spMk id="20" creationId="{6546E361-22DC-E431-4563-A31AEEFB771E}"/>
          </ac:spMkLst>
        </pc:spChg>
        <pc:spChg chg="add del mod">
          <ac:chgData name="James Madden (Student)" userId="ff286c32-06bc-431e-99c4-3bafd8948ef0" providerId="ADAL" clId="{83882230-A043-4E24-8FB6-2C81627A8FB5}" dt="2022-05-03T18:05:53.434" v="128" actId="478"/>
          <ac:spMkLst>
            <pc:docMk/>
            <pc:sldMk cId="1429461120" sldId="258"/>
            <ac:spMk id="21" creationId="{38C45C5D-9A6C-C387-C1D9-9332A0075424}"/>
          </ac:spMkLst>
        </pc:spChg>
        <pc:spChg chg="add del mod">
          <ac:chgData name="James Madden (Student)" userId="ff286c32-06bc-431e-99c4-3bafd8948ef0" providerId="ADAL" clId="{83882230-A043-4E24-8FB6-2C81627A8FB5}" dt="2022-05-03T18:05:54.959" v="130" actId="478"/>
          <ac:spMkLst>
            <pc:docMk/>
            <pc:sldMk cId="1429461120" sldId="258"/>
            <ac:spMk id="22" creationId="{F253D1BA-1DD9-8E4A-1E3C-5DC952D389AE}"/>
          </ac:spMkLst>
        </pc:spChg>
        <pc:spChg chg="add del mod">
          <ac:chgData name="James Madden (Student)" userId="ff286c32-06bc-431e-99c4-3bafd8948ef0" providerId="ADAL" clId="{83882230-A043-4E24-8FB6-2C81627A8FB5}" dt="2022-05-03T18:05:55.904" v="131" actId="478"/>
          <ac:spMkLst>
            <pc:docMk/>
            <pc:sldMk cId="1429461120" sldId="258"/>
            <ac:spMk id="23" creationId="{0E697D8D-C631-F19D-EF48-566C7E87A3D4}"/>
          </ac:spMkLst>
        </pc:spChg>
        <pc:spChg chg="add del mod">
          <ac:chgData name="James Madden (Student)" userId="ff286c32-06bc-431e-99c4-3bafd8948ef0" providerId="ADAL" clId="{83882230-A043-4E24-8FB6-2C81627A8FB5}" dt="2022-05-03T18:05:56.550" v="132" actId="478"/>
          <ac:spMkLst>
            <pc:docMk/>
            <pc:sldMk cId="1429461120" sldId="258"/>
            <ac:spMk id="24" creationId="{DD8181CB-3263-29EA-DC21-8C33E22C5AEC}"/>
          </ac:spMkLst>
        </pc:spChg>
        <pc:spChg chg="add mod">
          <ac:chgData name="James Madden (Student)" userId="ff286c32-06bc-431e-99c4-3bafd8948ef0" providerId="ADAL" clId="{83882230-A043-4E24-8FB6-2C81627A8FB5}" dt="2022-05-03T18:06:04.973" v="137"/>
          <ac:spMkLst>
            <pc:docMk/>
            <pc:sldMk cId="1429461120" sldId="258"/>
            <ac:spMk id="25" creationId="{7A4243EB-5CC5-EF97-D216-CC5CED5ED738}"/>
          </ac:spMkLst>
        </pc:spChg>
        <pc:spChg chg="add mod">
          <ac:chgData name="James Madden (Student)" userId="ff286c32-06bc-431e-99c4-3bafd8948ef0" providerId="ADAL" clId="{83882230-A043-4E24-8FB6-2C81627A8FB5}" dt="2022-05-03T18:06:12.721" v="142"/>
          <ac:spMkLst>
            <pc:docMk/>
            <pc:sldMk cId="1429461120" sldId="258"/>
            <ac:spMk id="26" creationId="{012BDF2A-B7C0-8339-4CB0-6D1F4AD079DB}"/>
          </ac:spMkLst>
        </pc:spChg>
        <pc:spChg chg="add mod">
          <ac:chgData name="James Madden (Student)" userId="ff286c32-06bc-431e-99c4-3bafd8948ef0" providerId="ADAL" clId="{83882230-A043-4E24-8FB6-2C81627A8FB5}" dt="2022-05-03T18:07:46.077" v="147"/>
          <ac:spMkLst>
            <pc:docMk/>
            <pc:sldMk cId="1429461120" sldId="258"/>
            <ac:spMk id="27" creationId="{C1B4F7D2-F1C7-7B5D-E431-FC62CE5F4502}"/>
          </ac:spMkLst>
        </pc:spChg>
        <pc:spChg chg="add mod">
          <ac:chgData name="James Madden (Student)" userId="ff286c32-06bc-431e-99c4-3bafd8948ef0" providerId="ADAL" clId="{83882230-A043-4E24-8FB6-2C81627A8FB5}" dt="2022-05-03T18:08:13.187" v="155" actId="207"/>
          <ac:spMkLst>
            <pc:docMk/>
            <pc:sldMk cId="1429461120" sldId="258"/>
            <ac:spMk id="28" creationId="{4A1EA7E0-6256-7FEE-BE77-CA4C73840480}"/>
          </ac:spMkLst>
        </pc:spChg>
        <pc:spChg chg="add del mod">
          <ac:chgData name="James Madden (Student)" userId="ff286c32-06bc-431e-99c4-3bafd8948ef0" providerId="ADAL" clId="{83882230-A043-4E24-8FB6-2C81627A8FB5}" dt="2022-05-03T18:07:56.122" v="153" actId="478"/>
          <ac:spMkLst>
            <pc:docMk/>
            <pc:sldMk cId="1429461120" sldId="258"/>
            <ac:spMk id="29" creationId="{769F9B02-626B-A854-976B-01DBB740DE44}"/>
          </ac:spMkLst>
        </pc:spChg>
        <pc:spChg chg="add mod">
          <ac:chgData name="James Madden (Student)" userId="ff286c32-06bc-431e-99c4-3bafd8948ef0" providerId="ADAL" clId="{83882230-A043-4E24-8FB6-2C81627A8FB5}" dt="2022-05-03T18:08:24.128" v="159" actId="20577"/>
          <ac:spMkLst>
            <pc:docMk/>
            <pc:sldMk cId="1429461120" sldId="258"/>
            <ac:spMk id="30" creationId="{F6363BCB-0584-991A-515D-4F1894972E41}"/>
          </ac:spMkLst>
        </pc:spChg>
        <pc:spChg chg="add mod">
          <ac:chgData name="James Madden (Student)" userId="ff286c32-06bc-431e-99c4-3bafd8948ef0" providerId="ADAL" clId="{83882230-A043-4E24-8FB6-2C81627A8FB5}" dt="2022-05-03T18:08:32.314" v="163" actId="20577"/>
          <ac:spMkLst>
            <pc:docMk/>
            <pc:sldMk cId="1429461120" sldId="258"/>
            <ac:spMk id="31" creationId="{D8C8216C-B2CF-A63C-897D-C23BF5CAF96C}"/>
          </ac:spMkLst>
        </pc:spChg>
        <pc:spChg chg="add mod">
          <ac:chgData name="James Madden (Student)" userId="ff286c32-06bc-431e-99c4-3bafd8948ef0" providerId="ADAL" clId="{83882230-A043-4E24-8FB6-2C81627A8FB5}" dt="2022-05-03T18:08:38.577" v="168" actId="20577"/>
          <ac:spMkLst>
            <pc:docMk/>
            <pc:sldMk cId="1429461120" sldId="258"/>
            <ac:spMk id="32" creationId="{3F36BD81-DB83-822F-B2BA-C410274E22CA}"/>
          </ac:spMkLst>
        </pc:spChg>
        <pc:spChg chg="add mod">
          <ac:chgData name="James Madden (Student)" userId="ff286c32-06bc-431e-99c4-3bafd8948ef0" providerId="ADAL" clId="{83882230-A043-4E24-8FB6-2C81627A8FB5}" dt="2022-05-03T18:08:47.929" v="175" actId="20577"/>
          <ac:spMkLst>
            <pc:docMk/>
            <pc:sldMk cId="1429461120" sldId="258"/>
            <ac:spMk id="33" creationId="{FA9CABD1-B9C9-E69B-1359-A619D39E5F91}"/>
          </ac:spMkLst>
        </pc:spChg>
        <pc:spChg chg="add mod">
          <ac:chgData name="James Madden (Student)" userId="ff286c32-06bc-431e-99c4-3bafd8948ef0" providerId="ADAL" clId="{83882230-A043-4E24-8FB6-2C81627A8FB5}" dt="2022-05-03T18:08:55.581" v="178" actId="20577"/>
          <ac:spMkLst>
            <pc:docMk/>
            <pc:sldMk cId="1429461120" sldId="258"/>
            <ac:spMk id="34" creationId="{AD6D02F6-FC93-4C6D-A673-9F840648DEEC}"/>
          </ac:spMkLst>
        </pc:spChg>
      </pc:sldChg>
      <pc:sldChg chg="addSp modSp new mod">
        <pc:chgData name="James Madden (Student)" userId="ff286c32-06bc-431e-99c4-3bafd8948ef0" providerId="ADAL" clId="{83882230-A043-4E24-8FB6-2C81627A8FB5}" dt="2022-05-04T17:32:52.504" v="369" actId="170"/>
        <pc:sldMkLst>
          <pc:docMk/>
          <pc:sldMk cId="3628855787" sldId="259"/>
        </pc:sldMkLst>
        <pc:spChg chg="add mod">
          <ac:chgData name="James Madden (Student)" userId="ff286c32-06bc-431e-99c4-3bafd8948ef0" providerId="ADAL" clId="{83882230-A043-4E24-8FB6-2C81627A8FB5}" dt="2022-05-04T17:24:24.785" v="227" actId="1035"/>
          <ac:spMkLst>
            <pc:docMk/>
            <pc:sldMk cId="3628855787" sldId="259"/>
            <ac:spMk id="4" creationId="{C942FE9C-E17A-C51A-A019-666F0E90A35C}"/>
          </ac:spMkLst>
        </pc:spChg>
        <pc:spChg chg="add mod">
          <ac:chgData name="James Madden (Student)" userId="ff286c32-06bc-431e-99c4-3bafd8948ef0" providerId="ADAL" clId="{83882230-A043-4E24-8FB6-2C81627A8FB5}" dt="2022-05-04T17:29:50.961" v="315" actId="207"/>
          <ac:spMkLst>
            <pc:docMk/>
            <pc:sldMk cId="3628855787" sldId="259"/>
            <ac:spMk id="5" creationId="{F81B1729-FC79-C87A-995F-DAF0023946B2}"/>
          </ac:spMkLst>
        </pc:spChg>
        <pc:spChg chg="add mod">
          <ac:chgData name="James Madden (Student)" userId="ff286c32-06bc-431e-99c4-3bafd8948ef0" providerId="ADAL" clId="{83882230-A043-4E24-8FB6-2C81627A8FB5}" dt="2022-05-04T17:26:47.905" v="262" actId="1035"/>
          <ac:spMkLst>
            <pc:docMk/>
            <pc:sldMk cId="3628855787" sldId="259"/>
            <ac:spMk id="6" creationId="{40D38C7B-21FC-0AC7-8E67-DC0A22772D43}"/>
          </ac:spMkLst>
        </pc:spChg>
        <pc:spChg chg="add mod">
          <ac:chgData name="James Madden (Student)" userId="ff286c32-06bc-431e-99c4-3bafd8948ef0" providerId="ADAL" clId="{83882230-A043-4E24-8FB6-2C81627A8FB5}" dt="2022-05-04T17:27:24.722" v="267" actId="20577"/>
          <ac:spMkLst>
            <pc:docMk/>
            <pc:sldMk cId="3628855787" sldId="259"/>
            <ac:spMk id="7" creationId="{35086DC7-29D0-E9E4-95E9-797D0D31906F}"/>
          </ac:spMkLst>
        </pc:spChg>
        <pc:spChg chg="add mod">
          <ac:chgData name="James Madden (Student)" userId="ff286c32-06bc-431e-99c4-3bafd8948ef0" providerId="ADAL" clId="{83882230-A043-4E24-8FB6-2C81627A8FB5}" dt="2022-05-04T17:27:54.806" v="271" actId="20577"/>
          <ac:spMkLst>
            <pc:docMk/>
            <pc:sldMk cId="3628855787" sldId="259"/>
            <ac:spMk id="8" creationId="{291FA091-00D8-D0E5-B8C7-81B294E0656D}"/>
          </ac:spMkLst>
        </pc:spChg>
        <pc:spChg chg="add mod">
          <ac:chgData name="James Madden (Student)" userId="ff286c32-06bc-431e-99c4-3bafd8948ef0" providerId="ADAL" clId="{83882230-A043-4E24-8FB6-2C81627A8FB5}" dt="2022-05-04T17:29:53.073" v="316" actId="207"/>
          <ac:spMkLst>
            <pc:docMk/>
            <pc:sldMk cId="3628855787" sldId="259"/>
            <ac:spMk id="9" creationId="{20DC4F71-DA98-923B-2F26-E59E17685EE5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0" creationId="{6F84C216-70E5-C505-0C52-57E8335CB8B3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1" creationId="{55551CCA-97FB-EF62-573E-9CB81A31207F}"/>
          </ac:spMkLst>
        </pc:spChg>
        <pc:spChg chg="add mod">
          <ac:chgData name="James Madden (Student)" userId="ff286c32-06bc-431e-99c4-3bafd8948ef0" providerId="ADAL" clId="{83882230-A043-4E24-8FB6-2C81627A8FB5}" dt="2022-05-04T17:29:30.467" v="314" actId="20577"/>
          <ac:spMkLst>
            <pc:docMk/>
            <pc:sldMk cId="3628855787" sldId="259"/>
            <ac:spMk id="12" creationId="{730F3548-5CEA-5FE5-8090-382D40905968}"/>
          </ac:spMkLst>
        </pc:spChg>
        <pc:spChg chg="add mod">
          <ac:chgData name="James Madden (Student)" userId="ff286c32-06bc-431e-99c4-3bafd8948ef0" providerId="ADAL" clId="{83882230-A043-4E24-8FB6-2C81627A8FB5}" dt="2022-05-04T17:30:38.658" v="324" actId="20577"/>
          <ac:spMkLst>
            <pc:docMk/>
            <pc:sldMk cId="3628855787" sldId="259"/>
            <ac:spMk id="13" creationId="{F3EEB770-5CDE-7064-F431-E896100B45A0}"/>
          </ac:spMkLst>
        </pc:spChg>
        <pc:spChg chg="add mod">
          <ac:chgData name="James Madden (Student)" userId="ff286c32-06bc-431e-99c4-3bafd8948ef0" providerId="ADAL" clId="{83882230-A043-4E24-8FB6-2C81627A8FB5}" dt="2022-05-04T17:30:58.406" v="331" actId="1076"/>
          <ac:spMkLst>
            <pc:docMk/>
            <pc:sldMk cId="3628855787" sldId="259"/>
            <ac:spMk id="14" creationId="{15D0D07F-5696-6302-915C-BCDB19E42C0D}"/>
          </ac:spMkLst>
        </pc:spChg>
        <pc:spChg chg="add mod">
          <ac:chgData name="James Madden (Student)" userId="ff286c32-06bc-431e-99c4-3bafd8948ef0" providerId="ADAL" clId="{83882230-A043-4E24-8FB6-2C81627A8FB5}" dt="2022-05-04T17:31:12.976" v="335" actId="207"/>
          <ac:spMkLst>
            <pc:docMk/>
            <pc:sldMk cId="3628855787" sldId="259"/>
            <ac:spMk id="15" creationId="{0F21D9A1-C173-B74F-C948-E262AD6C56AC}"/>
          </ac:spMkLst>
        </pc:spChg>
        <pc:spChg chg="add mod ord">
          <ac:chgData name="James Madden (Student)" userId="ff286c32-06bc-431e-99c4-3bafd8948ef0" providerId="ADAL" clId="{83882230-A043-4E24-8FB6-2C81627A8FB5}" dt="2022-05-04T17:32:27.737" v="359" actId="170"/>
          <ac:spMkLst>
            <pc:docMk/>
            <pc:sldMk cId="3628855787" sldId="259"/>
            <ac:spMk id="16" creationId="{A2CC1629-D5F3-8EAA-F9D8-F4FBD5737207}"/>
          </ac:spMkLst>
        </pc:spChg>
        <pc:spChg chg="add mod ord">
          <ac:chgData name="James Madden (Student)" userId="ff286c32-06bc-431e-99c4-3bafd8948ef0" providerId="ADAL" clId="{83882230-A043-4E24-8FB6-2C81627A8FB5}" dt="2022-05-04T17:32:52.504" v="369" actId="170"/>
          <ac:spMkLst>
            <pc:docMk/>
            <pc:sldMk cId="3628855787" sldId="259"/>
            <ac:spMk id="17" creationId="{F82086AA-B134-24E7-A8ED-833F556D06AD}"/>
          </ac:spMkLst>
        </pc:spChg>
        <pc:picChg chg="add mod">
          <ac:chgData name="James Madden (Student)" userId="ff286c32-06bc-431e-99c4-3bafd8948ef0" providerId="ADAL" clId="{83882230-A043-4E24-8FB6-2C81627A8FB5}" dt="2022-05-04T17:22:50.091" v="190" actId="962"/>
          <ac:picMkLst>
            <pc:docMk/>
            <pc:sldMk cId="3628855787" sldId="259"/>
            <ac:picMk id="3" creationId="{6ABFA984-CF6A-3067-4CC6-913956948070}"/>
          </ac:picMkLst>
        </pc:picChg>
      </pc:sldChg>
      <pc:sldChg chg="addSp delSp modSp new mod ord">
        <pc:chgData name="James Madden (Student)" userId="ff286c32-06bc-431e-99c4-3bafd8948ef0" providerId="ADAL" clId="{83882230-A043-4E24-8FB6-2C81627A8FB5}" dt="2022-05-11T17:36:10.156" v="494" actId="12789"/>
        <pc:sldMkLst>
          <pc:docMk/>
          <pc:sldMk cId="1744682608" sldId="260"/>
        </pc:sldMkLst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" creationId="{6C8B0D51-1360-84FB-529D-244B6B42CAE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3" creationId="{B3518E45-EB61-B2C9-3C64-7A899B26DD1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4" creationId="{775FB82B-5A98-1751-7212-BA8EE39CF24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5" creationId="{17A29770-E169-752B-AAB5-F42B149C50A2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6" creationId="{FA058A8C-80E1-1F36-116A-1E9DEE1BEF3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7" creationId="{5E1E7047-16DE-6096-7972-27AD96D3BCD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8" creationId="{083FEE91-363B-F631-C72E-EA71BDB51E7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9" creationId="{AF052AE1-24DF-AD98-22CE-5A6DF88C94E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0" creationId="{707F3974-3243-4AA5-DF87-DA378257FC4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1" creationId="{A4278B07-9105-1512-3457-CFF3E7B8A29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2" creationId="{7AC1C39D-45FC-12BB-5556-BE93E2984A1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3" creationId="{996A71A5-A9C9-9D37-0F15-FDCB37EF144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4" creationId="{3C4D87A9-4282-BB05-A697-7922BA3D1DE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5" creationId="{A77426D3-D060-0232-4127-10ECBDCABCE4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6" creationId="{ABBC411F-5ACF-46EA-E5DB-4E6B9A3EF177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7" creationId="{188BF9A4-0C38-E017-411F-7F2565475E50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8" creationId="{46331DAE-70C8-0144-72B6-40433F35C58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9" creationId="{D2D8E0BB-A4A3-F9A2-F4F6-BC5826D0FCCB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0" creationId="{9CD9C37A-3888-F2C2-BB4F-BD449F46F03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2" creationId="{CFA321D6-43F4-4C3C-B2E4-36C77D6B8290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3" creationId="{AB846C72-2C90-6F76-AE31-81E417DE84E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4" creationId="{DE51B872-0FE9-8ACC-A9A9-EEF88CF81F3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5" creationId="{73B61FD0-4074-FFAC-9526-575FCB47B48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6" creationId="{DA3EECB1-F7D4-7F88-FFFC-6CF047DDEB48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7" creationId="{2C528A8D-5837-E081-7EA2-D81A8DD3F4F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8" creationId="{6DA38668-747D-5393-E43D-A55E0DD703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9" creationId="{D94D6620-7ECB-6A0D-4870-18F73EE6054A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0" creationId="{1C1A3EE3-B1A5-A0BA-9571-DB79657152E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1" creationId="{C4A24156-C775-15DA-B0F6-0CFA09011D9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2" creationId="{B86DD71A-94C0-06C7-9666-3832122DBB3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3" creationId="{F776347C-CC18-9B7E-C186-E98A5CDE6B5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4" creationId="{F71C6B7F-2627-9761-755D-CF4FCE4A0392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5" creationId="{8AD67A6D-09E4-26BF-7233-2772D368D58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6" creationId="{124669A3-BDC1-BC9D-6AA2-15B2F7AEE7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7" creationId="{38A23805-1424-7E13-DFA0-F3960007878F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8" creationId="{EC768F51-DE8D-1D0C-D191-95C9B133D6BB}"/>
          </ac:spMkLst>
        </pc:spChg>
        <pc:spChg chg="add del mod">
          <ac:chgData name="James Madden (Student)" userId="ff286c32-06bc-431e-99c4-3bafd8948ef0" providerId="ADAL" clId="{83882230-A043-4E24-8FB6-2C81627A8FB5}" dt="2022-05-10T17:52:11.481" v="467" actId="478"/>
          <ac:spMkLst>
            <pc:docMk/>
            <pc:sldMk cId="1744682608" sldId="260"/>
            <ac:spMk id="39" creationId="{FAB20D3B-7E5D-3B5D-B1F3-9BC7591422D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0" creationId="{9A0996E3-6752-327E-510B-DCA63DBB337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1" creationId="{F4662E8D-67A5-86EB-5C91-01433A4650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2" creationId="{ED1B5A71-E74D-7E4A-0B41-951B61E1645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3" creationId="{47EB7BAA-7AFB-E1EC-5180-7C0DCC263D5E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4" creationId="{A83615E5-5C78-D823-AE4C-C3C50207B9F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5" creationId="{122DDFE1-ADD3-A792-990B-8AD4ADD0B1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6" creationId="{9735EAF1-E8EB-CE35-1335-9DD53AF9CAE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7" creationId="{3DBDB820-C01F-F483-717A-CFD26EC15F8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8" creationId="{8A55584E-DD5B-4622-5944-EAF9B7289459}"/>
          </ac:spMkLst>
        </pc:spChg>
        <pc:spChg chg="add del mod">
          <ac:chgData name="James Madden (Student)" userId="ff286c32-06bc-431e-99c4-3bafd8948ef0" providerId="ADAL" clId="{83882230-A043-4E24-8FB6-2C81627A8FB5}" dt="2022-05-10T17:54:04.364" v="485" actId="478"/>
          <ac:spMkLst>
            <pc:docMk/>
            <pc:sldMk cId="1744682608" sldId="260"/>
            <ac:spMk id="49" creationId="{E6E6B3F6-EEB2-D54F-213B-1C3692492BE7}"/>
          </ac:spMkLst>
        </pc:spChg>
        <pc:grpChg chg="add mod ord">
          <ac:chgData name="James Madden (Student)" userId="ff286c32-06bc-431e-99c4-3bafd8948ef0" providerId="ADAL" clId="{83882230-A043-4E24-8FB6-2C81627A8FB5}" dt="2022-05-10T17:53:48.402" v="484" actId="164"/>
          <ac:grpSpMkLst>
            <pc:docMk/>
            <pc:sldMk cId="1744682608" sldId="260"/>
            <ac:grpSpMk id="21" creationId="{9A68408A-9EF0-E237-AB62-23AD750FEAE3}"/>
          </ac:grpSpMkLst>
        </pc:grpChg>
        <pc:grpChg chg="add mod">
          <ac:chgData name="James Madden (Student)" userId="ff286c32-06bc-431e-99c4-3bafd8948ef0" providerId="ADAL" clId="{83882230-A043-4E24-8FB6-2C81627A8FB5}" dt="2022-05-11T17:36:10.156" v="494" actId="12789"/>
          <ac:grpSpMkLst>
            <pc:docMk/>
            <pc:sldMk cId="1744682608" sldId="260"/>
            <ac:grpSpMk id="50" creationId="{326D1B0D-9A0F-9BC4-10C9-A647D8B8C859}"/>
          </ac:grpSpMkLst>
        </pc:grpChg>
      </pc:sldChg>
      <pc:sldChg chg="addSp delSp modSp add mod ord">
        <pc:chgData name="James Madden (Student)" userId="ff286c32-06bc-431e-99c4-3bafd8948ef0" providerId="ADAL" clId="{83882230-A043-4E24-8FB6-2C81627A8FB5}" dt="2022-05-13T17:31:45.228" v="535" actId="208"/>
        <pc:sldMkLst>
          <pc:docMk/>
          <pc:sldMk cId="3579757320" sldId="261"/>
        </pc:sldMkLst>
        <pc:spChg chg="del">
          <ac:chgData name="James Madden (Student)" userId="ff286c32-06bc-431e-99c4-3bafd8948ef0" providerId="ADAL" clId="{83882230-A043-4E24-8FB6-2C81627A8FB5}" dt="2022-05-13T17:23:20.127" v="498" actId="478"/>
          <ac:spMkLst>
            <pc:docMk/>
            <pc:sldMk cId="3579757320" sldId="261"/>
            <ac:spMk id="4" creationId="{5BF9E0DB-6412-4BF9-BACF-F5E73FF42999}"/>
          </ac:spMkLst>
        </pc:spChg>
        <pc:spChg chg="mod">
          <ac:chgData name="James Madden (Student)" userId="ff286c32-06bc-431e-99c4-3bafd8948ef0" providerId="ADAL" clId="{83882230-A043-4E24-8FB6-2C81627A8FB5}" dt="2022-05-13T17:23:54.364" v="507" actId="1076"/>
          <ac:spMkLst>
            <pc:docMk/>
            <pc:sldMk cId="3579757320" sldId="261"/>
            <ac:spMk id="8" creationId="{3251D128-A80C-7197-46B2-A448DD31FC25}"/>
          </ac:spMkLst>
        </pc:spChg>
        <pc:spChg chg="del mod">
          <ac:chgData name="James Madden (Student)" userId="ff286c32-06bc-431e-99c4-3bafd8948ef0" providerId="ADAL" clId="{83882230-A043-4E24-8FB6-2C81627A8FB5}" dt="2022-05-13T17:23:20.478" v="500" actId="478"/>
          <ac:spMkLst>
            <pc:docMk/>
            <pc:sldMk cId="3579757320" sldId="261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5-13T17:23:20.791" v="501" actId="478"/>
          <ac:spMkLst>
            <pc:docMk/>
            <pc:sldMk cId="3579757320" sldId="261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5-13T17:23:21.660" v="504" actId="478"/>
          <ac:spMkLst>
            <pc:docMk/>
            <pc:sldMk cId="3579757320" sldId="261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5-13T17:23:21.402" v="503" actId="478"/>
          <ac:spMkLst>
            <pc:docMk/>
            <pc:sldMk cId="3579757320" sldId="261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5-13T17:23:21.130" v="502" actId="478"/>
          <ac:spMkLst>
            <pc:docMk/>
            <pc:sldMk cId="3579757320" sldId="261"/>
            <ac:spMk id="16" creationId="{4D4C80E6-97E8-456B-A64C-C42AC489705C}"/>
          </ac:spMkLst>
        </pc:spChg>
        <pc:cxnChg chg="add mod">
          <ac:chgData name="James Madden (Student)" userId="ff286c32-06bc-431e-99c4-3bafd8948ef0" providerId="ADAL" clId="{83882230-A043-4E24-8FB6-2C81627A8FB5}" dt="2022-05-13T17:31:42.334" v="534" actId="208"/>
          <ac:cxnSpMkLst>
            <pc:docMk/>
            <pc:sldMk cId="3579757320" sldId="261"/>
            <ac:cxnSpMk id="3" creationId="{8738DDD1-1A96-5229-666E-04FEDF7783CC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1" creationId="{7F448F1E-B23A-11E3-7654-0E2308EC2FEB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7" creationId="{794BF6AC-46C3-BF0B-2F85-76F7059C8A68}"/>
          </ac:cxnSpMkLst>
        </pc:cxnChg>
      </pc:sldChg>
      <pc:sldChg chg="addSp delSp modSp add mod">
        <pc:chgData name="James Madden (Student)" userId="ff286c32-06bc-431e-99c4-3bafd8948ef0" providerId="ADAL" clId="{83882230-A043-4E24-8FB6-2C81627A8FB5}" dt="2022-06-07T18:22:00.976" v="571" actId="1076"/>
        <pc:sldMkLst>
          <pc:docMk/>
          <pc:sldMk cId="614565023" sldId="262"/>
        </pc:sldMkLst>
        <pc:spChg chg="add del mod">
          <ac:chgData name="James Madden (Student)" userId="ff286c32-06bc-431e-99c4-3bafd8948ef0" providerId="ADAL" clId="{83882230-A043-4E24-8FB6-2C81627A8FB5}" dt="2022-06-07T17:54:00.670" v="549"/>
          <ac:spMkLst>
            <pc:docMk/>
            <pc:sldMk cId="614565023" sldId="262"/>
            <ac:spMk id="2" creationId="{083DEF54-0DC5-195F-7811-70740E69C7A1}"/>
          </ac:spMkLst>
        </pc:spChg>
        <pc:spChg chg="add del mod">
          <ac:chgData name="James Madden (Student)" userId="ff286c32-06bc-431e-99c4-3bafd8948ef0" providerId="ADAL" clId="{83882230-A043-4E24-8FB6-2C81627A8FB5}" dt="2022-06-07T17:54:00.670" v="549"/>
          <ac:spMkLst>
            <pc:docMk/>
            <pc:sldMk cId="614565023" sldId="262"/>
            <ac:spMk id="4" creationId="{A718149B-B13F-BD3C-71D0-58F200F3C255}"/>
          </ac:spMkLst>
        </pc:spChg>
        <pc:spChg chg="add mod">
          <ac:chgData name="James Madden (Student)" userId="ff286c32-06bc-431e-99c4-3bafd8948ef0" providerId="ADAL" clId="{83882230-A043-4E24-8FB6-2C81627A8FB5}" dt="2022-06-07T18:21:31.936" v="567" actId="1076"/>
          <ac:spMkLst>
            <pc:docMk/>
            <pc:sldMk cId="614565023" sldId="262"/>
            <ac:spMk id="7" creationId="{86035A03-A1DE-E2A6-D9C2-8F966D55E747}"/>
          </ac:spMkLst>
        </pc:spChg>
        <pc:spChg chg="del">
          <ac:chgData name="James Madden (Student)" userId="ff286c32-06bc-431e-99c4-3bafd8948ef0" providerId="ADAL" clId="{83882230-A043-4E24-8FB6-2C81627A8FB5}" dt="2022-06-07T17:54:02.355" v="550" actId="478"/>
          <ac:spMkLst>
            <pc:docMk/>
            <pc:sldMk cId="614565023" sldId="262"/>
            <ac:spMk id="8" creationId="{3251D128-A80C-7197-46B2-A448DD31FC25}"/>
          </ac:spMkLst>
        </pc:spChg>
        <pc:spChg chg="add mod">
          <ac:chgData name="James Madden (Student)" userId="ff286c32-06bc-431e-99c4-3bafd8948ef0" providerId="ADAL" clId="{83882230-A043-4E24-8FB6-2C81627A8FB5}" dt="2022-06-07T18:22:00.976" v="571" actId="1076"/>
          <ac:spMkLst>
            <pc:docMk/>
            <pc:sldMk cId="614565023" sldId="262"/>
            <ac:spMk id="8" creationId="{E4132C48-98F7-39A7-1EA8-1A955E61610E}"/>
          </ac:spMkLst>
        </pc:spChg>
        <pc:spChg chg="mod">
          <ac:chgData name="James Madden (Student)" userId="ff286c32-06bc-431e-99c4-3bafd8948ef0" providerId="ADAL" clId="{83882230-A043-4E24-8FB6-2C81627A8FB5}" dt="2022-06-07T17:53:51.862" v="547"/>
          <ac:spMkLst>
            <pc:docMk/>
            <pc:sldMk cId="614565023" sldId="262"/>
            <ac:spMk id="9" creationId="{B2F1F71A-AE13-2BA8-233E-9BD2ED69E01B}"/>
          </ac:spMkLst>
        </pc:spChg>
        <pc:spChg chg="mod ord">
          <ac:chgData name="James Madden (Student)" userId="ff286c32-06bc-431e-99c4-3bafd8948ef0" providerId="ADAL" clId="{83882230-A043-4E24-8FB6-2C81627A8FB5}" dt="2022-06-07T18:21:39.261" v="569" actId="166"/>
          <ac:spMkLst>
            <pc:docMk/>
            <pc:sldMk cId="614565023" sldId="262"/>
            <ac:spMk id="10" creationId="{E993C678-40E1-9F30-2A6E-6A7CC0E2313B}"/>
          </ac:spMkLst>
        </pc:spChg>
        <pc:picChg chg="add mod">
          <ac:chgData name="James Madden (Student)" userId="ff286c32-06bc-431e-99c4-3bafd8948ef0" providerId="ADAL" clId="{83882230-A043-4E24-8FB6-2C81627A8FB5}" dt="2022-06-07T17:54:28.731" v="552" actId="27614"/>
          <ac:picMkLst>
            <pc:docMk/>
            <pc:sldMk cId="614565023" sldId="262"/>
            <ac:picMk id="6" creationId="{8FD46778-378B-8723-A151-80CA3F9C06D3}"/>
          </ac:picMkLst>
        </pc:picChg>
        <pc:picChg chg="add mod">
          <ac:chgData name="James Madden (Student)" userId="ff286c32-06bc-431e-99c4-3bafd8948ef0" providerId="ADAL" clId="{83882230-A043-4E24-8FB6-2C81627A8FB5}" dt="2022-06-07T17:54:34.778" v="556" actId="1076"/>
          <ac:picMkLst>
            <pc:docMk/>
            <pc:sldMk cId="614565023" sldId="262"/>
            <ac:picMk id="12" creationId="{43A2F85E-EBDC-A4BD-5256-7EB45FC2D3A6}"/>
          </ac:picMkLst>
        </pc:picChg>
        <pc:picChg chg="add mod">
          <ac:chgData name="James Madden (Student)" userId="ff286c32-06bc-431e-99c4-3bafd8948ef0" providerId="ADAL" clId="{83882230-A043-4E24-8FB6-2C81627A8FB5}" dt="2022-06-07T17:54:41.776" v="559" actId="1076"/>
          <ac:picMkLst>
            <pc:docMk/>
            <pc:sldMk cId="614565023" sldId="262"/>
            <ac:picMk id="14" creationId="{98698D7B-DD6D-4A14-0562-7E3497AD6756}"/>
          </ac:picMkLst>
        </pc:picChg>
        <pc:picChg chg="add mod">
          <ac:chgData name="James Madden (Student)" userId="ff286c32-06bc-431e-99c4-3bafd8948ef0" providerId="ADAL" clId="{83882230-A043-4E24-8FB6-2C81627A8FB5}" dt="2022-06-07T17:54:49.495" v="561" actId="1076"/>
          <ac:picMkLst>
            <pc:docMk/>
            <pc:sldMk cId="614565023" sldId="262"/>
            <ac:picMk id="16" creationId="{C0C2A995-98C3-3F28-3296-CBF8E552B89C}"/>
          </ac:picMkLst>
        </pc:picChg>
        <pc:cxnChg chg="del mod">
          <ac:chgData name="James Madden (Student)" userId="ff286c32-06bc-431e-99c4-3bafd8948ef0" providerId="ADAL" clId="{83882230-A043-4E24-8FB6-2C81627A8FB5}" dt="2022-06-07T17:52:33.080" v="537" actId="478"/>
          <ac:cxnSpMkLst>
            <pc:docMk/>
            <pc:sldMk cId="614565023" sldId="262"/>
            <ac:cxnSpMk id="3" creationId="{8738DDD1-1A96-5229-666E-04FEDF7783CC}"/>
          </ac:cxnSpMkLst>
        </pc:cxnChg>
        <pc:cxnChg chg="del mod">
          <ac:chgData name="James Madden (Student)" userId="ff286c32-06bc-431e-99c4-3bafd8948ef0" providerId="ADAL" clId="{83882230-A043-4E24-8FB6-2C81627A8FB5}" dt="2022-06-07T17:52:34.299" v="539" actId="478"/>
          <ac:cxnSpMkLst>
            <pc:docMk/>
            <pc:sldMk cId="614565023" sldId="262"/>
            <ac:cxnSpMk id="11" creationId="{7F448F1E-B23A-11E3-7654-0E2308EC2FEB}"/>
          </ac:cxnSpMkLst>
        </pc:cxnChg>
        <pc:cxnChg chg="del mod">
          <ac:chgData name="James Madden (Student)" userId="ff286c32-06bc-431e-99c4-3bafd8948ef0" providerId="ADAL" clId="{83882230-A043-4E24-8FB6-2C81627A8FB5}" dt="2022-06-07T17:52:33.565" v="538" actId="478"/>
          <ac:cxnSpMkLst>
            <pc:docMk/>
            <pc:sldMk cId="614565023" sldId="262"/>
            <ac:cxnSpMk id="17" creationId="{794BF6AC-46C3-BF0B-2F85-76F7059C8A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BF9E0DB-6412-4BF9-BACF-F5E73FF42999}"/>
              </a:ext>
            </a:extLst>
          </p:cNvPr>
          <p:cNvSpPr/>
          <p:nvPr/>
        </p:nvSpPr>
        <p:spPr>
          <a:xfrm rot="16200000">
            <a:off x="-2149207" y="418641"/>
            <a:ext cx="2819400" cy="2438400"/>
          </a:xfrm>
          <a:prstGeom prst="hexagon">
            <a:avLst/>
          </a:prstGeom>
          <a:solidFill>
            <a:srgbClr val="1976D2"/>
          </a:solidFill>
          <a:ln w="76200">
            <a:solidFill>
              <a:srgbClr val="0D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6185C8-D58C-45B5-93C3-8E3ACA3B35A6}"/>
              </a:ext>
            </a:extLst>
          </p:cNvPr>
          <p:cNvSpPr/>
          <p:nvPr/>
        </p:nvSpPr>
        <p:spPr>
          <a:xfrm rot="16200000">
            <a:off x="482448" y="418641"/>
            <a:ext cx="2819400" cy="2438400"/>
          </a:xfrm>
          <a:prstGeom prst="hexagon">
            <a:avLst/>
          </a:prstGeom>
          <a:solidFill>
            <a:srgbClr val="7CB342"/>
          </a:solidFill>
          <a:ln w="76200">
            <a:solidFill>
              <a:srgbClr val="336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4066657-FB1E-4756-8ED7-EF71AFD0388F}"/>
              </a:ext>
            </a:extLst>
          </p:cNvPr>
          <p:cNvSpPr/>
          <p:nvPr/>
        </p:nvSpPr>
        <p:spPr>
          <a:xfrm rot="16200000">
            <a:off x="3114102" y="418640"/>
            <a:ext cx="2819400" cy="2438400"/>
          </a:xfrm>
          <a:prstGeom prst="hexagon">
            <a:avLst/>
          </a:prstGeom>
          <a:solidFill>
            <a:srgbClr val="FB8C00"/>
          </a:solidFill>
          <a:ln w="76200">
            <a:solidFill>
              <a:srgbClr val="E6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FD2CC3B-2399-4BC1-BAC4-1B35C05C3C0F}"/>
              </a:ext>
            </a:extLst>
          </p:cNvPr>
          <p:cNvSpPr/>
          <p:nvPr/>
        </p:nvSpPr>
        <p:spPr>
          <a:xfrm rot="16200000">
            <a:off x="-2149207" y="3429000"/>
            <a:ext cx="2819400" cy="2438400"/>
          </a:xfrm>
          <a:prstGeom prst="hexagon">
            <a:avLst/>
          </a:prstGeom>
          <a:solidFill>
            <a:srgbClr val="C0CA33"/>
          </a:solidFill>
          <a:ln w="76200">
            <a:solidFill>
              <a:srgbClr val="827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87A208C-6C14-4975-A971-E9A72083ECAC}"/>
              </a:ext>
            </a:extLst>
          </p:cNvPr>
          <p:cNvSpPr/>
          <p:nvPr/>
        </p:nvSpPr>
        <p:spPr>
          <a:xfrm rot="16200000">
            <a:off x="482448" y="3429000"/>
            <a:ext cx="2819400" cy="2438400"/>
          </a:xfrm>
          <a:prstGeom prst="hexagon">
            <a:avLst/>
          </a:prstGeom>
          <a:solidFill>
            <a:srgbClr val="FDD835"/>
          </a:solidFill>
          <a:ln w="76200">
            <a:solidFill>
              <a:srgbClr val="F57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D4C80E6-97E8-456B-A64C-C42AC489705C}"/>
              </a:ext>
            </a:extLst>
          </p:cNvPr>
          <p:cNvSpPr/>
          <p:nvPr/>
        </p:nvSpPr>
        <p:spPr>
          <a:xfrm rot="16200000">
            <a:off x="3114102" y="3429000"/>
            <a:ext cx="2819400" cy="2438400"/>
          </a:xfrm>
          <a:prstGeom prst="hexagon">
            <a:avLst/>
          </a:prstGeom>
          <a:solidFill>
            <a:srgbClr val="546E7A"/>
          </a:solidFill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5745756" y="41864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D193E4-EC00-B1CF-7280-26F6D96BA221}"/>
              </a:ext>
            </a:extLst>
          </p:cNvPr>
          <p:cNvSpPr/>
          <p:nvPr/>
        </p:nvSpPr>
        <p:spPr>
          <a:xfrm>
            <a:off x="-26670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243EB-5CC5-EF97-D216-CC5CED5ED738}"/>
              </a:ext>
            </a:extLst>
          </p:cNvPr>
          <p:cNvSpPr/>
          <p:nvPr/>
        </p:nvSpPr>
        <p:spPr>
          <a:xfrm>
            <a:off x="-228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2BDF2A-B7C0-8339-4CB0-6D1F4AD079DB}"/>
              </a:ext>
            </a:extLst>
          </p:cNvPr>
          <p:cNvSpPr/>
          <p:nvPr/>
        </p:nvSpPr>
        <p:spPr>
          <a:xfrm>
            <a:off x="22098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B4F7D2-F1C7-7B5D-E431-FC62CE5F4502}"/>
              </a:ext>
            </a:extLst>
          </p:cNvPr>
          <p:cNvSpPr/>
          <p:nvPr/>
        </p:nvSpPr>
        <p:spPr>
          <a:xfrm>
            <a:off x="46482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1EA7E0-6256-7FEE-BE77-CA4C73840480}"/>
              </a:ext>
            </a:extLst>
          </p:cNvPr>
          <p:cNvSpPr/>
          <p:nvPr/>
        </p:nvSpPr>
        <p:spPr>
          <a:xfrm>
            <a:off x="7086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63BCB-0584-991A-515D-4F1894972E41}"/>
              </a:ext>
            </a:extLst>
          </p:cNvPr>
          <p:cNvSpPr/>
          <p:nvPr/>
        </p:nvSpPr>
        <p:spPr>
          <a:xfrm>
            <a:off x="-26670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8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C8216C-B2CF-A63C-897D-C23BF5CAF96C}"/>
              </a:ext>
            </a:extLst>
          </p:cNvPr>
          <p:cNvSpPr/>
          <p:nvPr/>
        </p:nvSpPr>
        <p:spPr>
          <a:xfrm>
            <a:off x="-228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6BD81-DB83-822F-B2BA-C410274E22CA}"/>
              </a:ext>
            </a:extLst>
          </p:cNvPr>
          <p:cNvSpPr/>
          <p:nvPr/>
        </p:nvSpPr>
        <p:spPr>
          <a:xfrm>
            <a:off x="22098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9CABD1-B9C9-E69B-1359-A619D39E5F91}"/>
              </a:ext>
            </a:extLst>
          </p:cNvPr>
          <p:cNvSpPr/>
          <p:nvPr/>
        </p:nvSpPr>
        <p:spPr>
          <a:xfrm>
            <a:off x="46482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6D02F6-FC93-4C6D-A673-9F840648DEEC}"/>
              </a:ext>
            </a:extLst>
          </p:cNvPr>
          <p:cNvSpPr/>
          <p:nvPr/>
        </p:nvSpPr>
        <p:spPr>
          <a:xfrm>
            <a:off x="7086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4EF53D-59E9-DA64-FAA1-8BA39BA1E61C}"/>
              </a:ext>
            </a:extLst>
          </p:cNvPr>
          <p:cNvSpPr/>
          <p:nvPr/>
        </p:nvSpPr>
        <p:spPr>
          <a:xfrm>
            <a:off x="-2206128" y="4419600"/>
            <a:ext cx="2438400" cy="2438400"/>
          </a:xfrm>
          <a:prstGeom prst="ellipse">
            <a:avLst/>
          </a:prstGeom>
          <a:solidFill>
            <a:srgbClr val="FFCC80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Georgia Pro Semibold" panose="020B0604020202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D98375-1715-D8A8-8277-018C67756573}"/>
              </a:ext>
            </a:extLst>
          </p:cNvPr>
          <p:cNvSpPr/>
          <p:nvPr/>
        </p:nvSpPr>
        <p:spPr>
          <a:xfrm>
            <a:off x="-2667000" y="-1"/>
            <a:ext cx="12192000" cy="2902011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6ABFA984-CF6A-3067-4CC6-91395694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000" y="0"/>
            <a:ext cx="661867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2086AA-B134-24E7-A8ED-833F556D06AD}"/>
              </a:ext>
            </a:extLst>
          </p:cNvPr>
          <p:cNvSpPr/>
          <p:nvPr/>
        </p:nvSpPr>
        <p:spPr>
          <a:xfrm rot="10800000">
            <a:off x="-2667001" y="5290018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C1629-D5F3-8EAA-F9D8-F4FBD5737207}"/>
              </a:ext>
            </a:extLst>
          </p:cNvPr>
          <p:cNvSpPr/>
          <p:nvPr/>
        </p:nvSpPr>
        <p:spPr>
          <a:xfrm>
            <a:off x="-2667000" y="230645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2FE9C-E17A-C51A-A019-666F0E90A35C}"/>
              </a:ext>
            </a:extLst>
          </p:cNvPr>
          <p:cNvSpPr txBox="1"/>
          <p:nvPr/>
        </p:nvSpPr>
        <p:spPr>
          <a:xfrm>
            <a:off x="-916552" y="319488"/>
            <a:ext cx="31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Player 1’s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1729-FC79-C87A-995F-DAF0023946B2}"/>
              </a:ext>
            </a:extLst>
          </p:cNvPr>
          <p:cNvSpPr txBox="1"/>
          <p:nvPr/>
        </p:nvSpPr>
        <p:spPr>
          <a:xfrm>
            <a:off x="-2667000" y="5776767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38C7B-21FC-0AC7-8E67-DC0A22772D43}"/>
              </a:ext>
            </a:extLst>
          </p:cNvPr>
          <p:cNvSpPr/>
          <p:nvPr/>
        </p:nvSpPr>
        <p:spPr>
          <a:xfrm>
            <a:off x="-2589882" y="6176878"/>
            <a:ext cx="609599" cy="609599"/>
          </a:xfrm>
          <a:prstGeom prst="ellipse">
            <a:avLst/>
          </a:prstGeom>
          <a:solidFill>
            <a:srgbClr val="7CB34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086DC7-29D0-E9E4-95E9-797D0D31906F}"/>
              </a:ext>
            </a:extLst>
          </p:cNvPr>
          <p:cNvSpPr/>
          <p:nvPr/>
        </p:nvSpPr>
        <p:spPr>
          <a:xfrm>
            <a:off x="-1903165" y="6176877"/>
            <a:ext cx="609599" cy="609599"/>
          </a:xfrm>
          <a:prstGeom prst="ellipse">
            <a:avLst/>
          </a:prstGeom>
          <a:solidFill>
            <a:srgbClr val="F57F1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1FA091-00D8-D0E5-B8C7-81B294E0656D}"/>
              </a:ext>
            </a:extLst>
          </p:cNvPr>
          <p:cNvSpPr/>
          <p:nvPr/>
        </p:nvSpPr>
        <p:spPr>
          <a:xfrm>
            <a:off x="-1221352" y="6176876"/>
            <a:ext cx="609599" cy="609599"/>
          </a:xfrm>
          <a:prstGeom prst="ellipse">
            <a:avLst/>
          </a:prstGeom>
          <a:solidFill>
            <a:srgbClr val="546E7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C4F71-DA98-923B-2F26-E59E17685EE5}"/>
              </a:ext>
            </a:extLst>
          </p:cNvPr>
          <p:cNvSpPr txBox="1"/>
          <p:nvPr/>
        </p:nvSpPr>
        <p:spPr>
          <a:xfrm>
            <a:off x="833895" y="5382339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4C216-70E5-C505-0C52-57E8335CB8B3}"/>
              </a:ext>
            </a:extLst>
          </p:cNvPr>
          <p:cNvSpPr/>
          <p:nvPr/>
        </p:nvSpPr>
        <p:spPr>
          <a:xfrm>
            <a:off x="2993834" y="5776767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51CCA-97FB-EF62-573E-9CB81A31207F}"/>
              </a:ext>
            </a:extLst>
          </p:cNvPr>
          <p:cNvSpPr/>
          <p:nvPr/>
        </p:nvSpPr>
        <p:spPr>
          <a:xfrm>
            <a:off x="2993833" y="6128261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F3548-5CEA-5FE5-8090-382D40905968}"/>
              </a:ext>
            </a:extLst>
          </p:cNvPr>
          <p:cNvSpPr/>
          <p:nvPr/>
        </p:nvSpPr>
        <p:spPr>
          <a:xfrm>
            <a:off x="2993832" y="6490234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Turn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EB770-5CDE-7064-F431-E896100B45A0}"/>
              </a:ext>
            </a:extLst>
          </p:cNvPr>
          <p:cNvSpPr txBox="1"/>
          <p:nvPr/>
        </p:nvSpPr>
        <p:spPr>
          <a:xfrm>
            <a:off x="-2667000" y="381042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0D07F-5696-6302-915C-BCDB19E42C0D}"/>
              </a:ext>
            </a:extLst>
          </p:cNvPr>
          <p:cNvSpPr txBox="1"/>
          <p:nvPr/>
        </p:nvSpPr>
        <p:spPr>
          <a:xfrm>
            <a:off x="-2589882" y="778174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1D9A1-C173-B74F-C948-E262AD6C56AC}"/>
              </a:ext>
            </a:extLst>
          </p:cNvPr>
          <p:cNvSpPr txBox="1"/>
          <p:nvPr/>
        </p:nvSpPr>
        <p:spPr>
          <a:xfrm>
            <a:off x="-2589883" y="1024395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Georgia Pro Semibold" panose="020407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88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26D1B0D-9A0F-9BC4-10C9-A647D8B8C859}"/>
              </a:ext>
            </a:extLst>
          </p:cNvPr>
          <p:cNvGrpSpPr/>
          <p:nvPr/>
        </p:nvGrpSpPr>
        <p:grpSpPr>
          <a:xfrm>
            <a:off x="-768504" y="-525053"/>
            <a:ext cx="8395008" cy="7908106"/>
            <a:chOff x="-1211730" y="-1088515"/>
            <a:chExt cx="9640055" cy="9080941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FA321D6-43F4-4C3C-B2E4-36C77D6B8290}"/>
                </a:ext>
              </a:extLst>
            </p:cNvPr>
            <p:cNvSpPr/>
            <p:nvPr/>
          </p:nvSpPr>
          <p:spPr>
            <a:xfrm rot="16200000">
              <a:off x="5566472" y="525760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AB846C72-2C90-6F76-AE31-81E417DE84E9}"/>
                </a:ext>
              </a:extLst>
            </p:cNvPr>
            <p:cNvSpPr/>
            <p:nvPr/>
          </p:nvSpPr>
          <p:spPr>
            <a:xfrm rot="16200000">
              <a:off x="6255038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DE51B872-0FE9-8ACC-A9A9-EEF88CF81F33}"/>
                </a:ext>
              </a:extLst>
            </p:cNvPr>
            <p:cNvSpPr/>
            <p:nvPr/>
          </p:nvSpPr>
          <p:spPr>
            <a:xfrm rot="16200000">
              <a:off x="6943603" y="275426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3B61FD0-4074-FFAC-9526-575FCB47B489}"/>
                </a:ext>
              </a:extLst>
            </p:cNvPr>
            <p:cNvSpPr/>
            <p:nvPr/>
          </p:nvSpPr>
          <p:spPr>
            <a:xfrm rot="16200000">
              <a:off x="6943603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DA3EECB1-F7D4-7F88-FFFC-6CF047DDEB48}"/>
                </a:ext>
              </a:extLst>
            </p:cNvPr>
            <p:cNvSpPr/>
            <p:nvPr/>
          </p:nvSpPr>
          <p:spPr>
            <a:xfrm rot="16200000">
              <a:off x="4877901" y="6507703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C528A8D-5837-E081-7EA2-D81A8DD3F4F9}"/>
                </a:ext>
              </a:extLst>
            </p:cNvPr>
            <p:cNvSpPr/>
            <p:nvPr/>
          </p:nvSpPr>
          <p:spPr>
            <a:xfrm rot="16200000">
              <a:off x="6255036" y="6507704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DA38668-747D-5393-E43D-A55E0DD70355}"/>
                </a:ext>
              </a:extLst>
            </p:cNvPr>
            <p:cNvSpPr/>
            <p:nvPr/>
          </p:nvSpPr>
          <p:spPr>
            <a:xfrm rot="16200000">
              <a:off x="3500767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D94D6620-7ECB-6A0D-4870-18F73EE6054A}"/>
                </a:ext>
              </a:extLst>
            </p:cNvPr>
            <p:cNvSpPr/>
            <p:nvPr/>
          </p:nvSpPr>
          <p:spPr>
            <a:xfrm rot="16200000">
              <a:off x="2123628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1C1A3EE3-B1A5-A0BA-9571-DB79657152E5}"/>
                </a:ext>
              </a:extLst>
            </p:cNvPr>
            <p:cNvSpPr/>
            <p:nvPr/>
          </p:nvSpPr>
          <p:spPr>
            <a:xfrm rot="16200000">
              <a:off x="746492" y="650770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C4A24156-C775-15DA-B0F6-0CFA09011D93}"/>
                </a:ext>
              </a:extLst>
            </p:cNvPr>
            <p:cNvSpPr/>
            <p:nvPr/>
          </p:nvSpPr>
          <p:spPr>
            <a:xfrm rot="16200000">
              <a:off x="57911" y="525448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B86DD71A-94C0-06C7-9666-3832122DBB37}"/>
                </a:ext>
              </a:extLst>
            </p:cNvPr>
            <p:cNvSpPr/>
            <p:nvPr/>
          </p:nvSpPr>
          <p:spPr>
            <a:xfrm rot="16200000">
              <a:off x="-630656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F776347C-CC18-9B7E-C186-E98A5CDE6B54}"/>
                </a:ext>
              </a:extLst>
            </p:cNvPr>
            <p:cNvSpPr/>
            <p:nvPr/>
          </p:nvSpPr>
          <p:spPr>
            <a:xfrm rot="16200000">
              <a:off x="-1319250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71C6B7F-2627-9761-755D-CF4FCE4A0392}"/>
                </a:ext>
              </a:extLst>
            </p:cNvPr>
            <p:cNvSpPr/>
            <p:nvPr/>
          </p:nvSpPr>
          <p:spPr>
            <a:xfrm rot="16200000">
              <a:off x="-630689" y="650459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8AD67A6D-09E4-26BF-7233-2772D368D58C}"/>
                </a:ext>
              </a:extLst>
            </p:cNvPr>
            <p:cNvSpPr/>
            <p:nvPr/>
          </p:nvSpPr>
          <p:spPr>
            <a:xfrm rot="16200000">
              <a:off x="-1319256" y="27756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124669A3-BDC1-BC9D-6AA2-15B2F7AEE764}"/>
                </a:ext>
              </a:extLst>
            </p:cNvPr>
            <p:cNvSpPr/>
            <p:nvPr/>
          </p:nvSpPr>
          <p:spPr>
            <a:xfrm rot="16200000">
              <a:off x="-630689" y="1501045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38A23805-1424-7E13-DFA0-F3960007878F}"/>
                </a:ext>
              </a:extLst>
            </p:cNvPr>
            <p:cNvSpPr/>
            <p:nvPr/>
          </p:nvSpPr>
          <p:spPr>
            <a:xfrm rot="16200000">
              <a:off x="57877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EC768F51-DE8D-1D0C-D191-95C9B133D6BB}"/>
                </a:ext>
              </a:extLst>
            </p:cNvPr>
            <p:cNvSpPr/>
            <p:nvPr/>
          </p:nvSpPr>
          <p:spPr>
            <a:xfrm rot="16200000">
              <a:off x="-1319319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A0996E3-6752-327E-510B-DCA63DBB337C}"/>
                </a:ext>
              </a:extLst>
            </p:cNvPr>
            <p:cNvSpPr/>
            <p:nvPr/>
          </p:nvSpPr>
          <p:spPr>
            <a:xfrm rot="16200000">
              <a:off x="4838179" y="-97782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662E8D-67A5-86EB-5C91-01433A465064}"/>
                </a:ext>
              </a:extLst>
            </p:cNvPr>
            <p:cNvSpPr/>
            <p:nvPr/>
          </p:nvSpPr>
          <p:spPr>
            <a:xfrm rot="16200000">
              <a:off x="6215314" y="-97781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ED1B5A71-E74D-7E4A-0B41-951B61E16453}"/>
                </a:ext>
              </a:extLst>
            </p:cNvPr>
            <p:cNvSpPr/>
            <p:nvPr/>
          </p:nvSpPr>
          <p:spPr>
            <a:xfrm rot="16200000">
              <a:off x="3461045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7EB7BAA-7AFB-E1EC-5180-7C0DCC263D5E}"/>
                </a:ext>
              </a:extLst>
            </p:cNvPr>
            <p:cNvSpPr/>
            <p:nvPr/>
          </p:nvSpPr>
          <p:spPr>
            <a:xfrm rot="16200000">
              <a:off x="2083906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A83615E5-5C78-D823-AE4C-C3C50207B9FC}"/>
                </a:ext>
              </a:extLst>
            </p:cNvPr>
            <p:cNvSpPr/>
            <p:nvPr/>
          </p:nvSpPr>
          <p:spPr>
            <a:xfrm rot="16200000">
              <a:off x="706770" y="-97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122DDFE1-ADD3-A792-990B-8AD4ADD0B155}"/>
                </a:ext>
              </a:extLst>
            </p:cNvPr>
            <p:cNvSpPr/>
            <p:nvPr/>
          </p:nvSpPr>
          <p:spPr>
            <a:xfrm rot="16200000">
              <a:off x="-670411" y="-9809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9735EAF1-E8EB-CE35-1335-9DD53AF9CAE7}"/>
                </a:ext>
              </a:extLst>
            </p:cNvPr>
            <p:cNvSpPr/>
            <p:nvPr/>
          </p:nvSpPr>
          <p:spPr>
            <a:xfrm rot="16200000">
              <a:off x="6255037" y="149557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3DBDB820-C01F-F483-717A-CFD26EC15F83}"/>
                </a:ext>
              </a:extLst>
            </p:cNvPr>
            <p:cNvSpPr/>
            <p:nvPr/>
          </p:nvSpPr>
          <p:spPr>
            <a:xfrm rot="16200000">
              <a:off x="6943603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A55584E-DD5B-4622-5944-EAF9B7289459}"/>
                </a:ext>
              </a:extLst>
            </p:cNvPr>
            <p:cNvSpPr/>
            <p:nvPr/>
          </p:nvSpPr>
          <p:spPr>
            <a:xfrm rot="16200000">
              <a:off x="5566407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68408A-9EF0-E237-AB62-23AD750FEAE3}"/>
                </a:ext>
              </a:extLst>
            </p:cNvPr>
            <p:cNvGrpSpPr/>
            <p:nvPr/>
          </p:nvGrpSpPr>
          <p:grpSpPr>
            <a:xfrm>
              <a:off x="165528" y="140233"/>
              <a:ext cx="6885667" cy="6602090"/>
              <a:chOff x="2269750" y="-321788"/>
              <a:chExt cx="6604160" cy="6332176"/>
            </a:xfrm>
          </p:grpSpPr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6C8B0D51-1360-84FB-529D-244B6B42CAE9}"/>
                  </a:ext>
                </a:extLst>
              </p:cNvPr>
              <p:cNvSpPr/>
              <p:nvPr/>
            </p:nvSpPr>
            <p:spPr>
              <a:xfrm rot="16200000">
                <a:off x="3487392" y="218537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B3518E45-EB61-B2C9-3C64-7A899B26DD11}"/>
                  </a:ext>
                </a:extLst>
              </p:cNvPr>
              <p:cNvSpPr/>
              <p:nvPr/>
            </p:nvSpPr>
            <p:spPr>
              <a:xfrm rot="16200000">
                <a:off x="4808224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775FB82B-5A98-1751-7212-BA8EE39CF24F}"/>
                  </a:ext>
                </a:extLst>
              </p:cNvPr>
              <p:cNvSpPr/>
              <p:nvPr/>
            </p:nvSpPr>
            <p:spPr>
              <a:xfrm rot="16200000">
                <a:off x="6129056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7A29770-E169-752B-AAB5-F42B149C50A2}"/>
                  </a:ext>
                </a:extLst>
              </p:cNvPr>
              <p:cNvSpPr/>
              <p:nvPr/>
            </p:nvSpPr>
            <p:spPr>
              <a:xfrm rot="16200000">
                <a:off x="2166560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FA058A8C-80E1-1F36-116A-1E9DEE1BEF3F}"/>
                  </a:ext>
                </a:extLst>
              </p:cNvPr>
              <p:cNvSpPr/>
              <p:nvPr/>
            </p:nvSpPr>
            <p:spPr>
              <a:xfrm rot="16200000">
                <a:off x="7449888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5E1E7047-16DE-6096-7972-27AD96D3BCD1}"/>
                  </a:ext>
                </a:extLst>
              </p:cNvPr>
              <p:cNvSpPr/>
              <p:nvPr/>
            </p:nvSpPr>
            <p:spPr>
              <a:xfrm rot="16200000">
                <a:off x="4147808" y="3384379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083FEE91-363B-F631-C72E-EA71BDB51E7E}"/>
                  </a:ext>
                </a:extLst>
              </p:cNvPr>
              <p:cNvSpPr/>
              <p:nvPr/>
            </p:nvSpPr>
            <p:spPr>
              <a:xfrm rot="16200000">
                <a:off x="5468640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052AE1-24DF-AD98-22CE-5A6DF88C94EF}"/>
                  </a:ext>
                </a:extLst>
              </p:cNvPr>
              <p:cNvSpPr/>
              <p:nvPr/>
            </p:nvSpPr>
            <p:spPr>
              <a:xfrm rot="16200000">
                <a:off x="6789472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07F3974-3243-4AA5-DF87-DA378257FC46}"/>
                  </a:ext>
                </a:extLst>
              </p:cNvPr>
              <p:cNvSpPr/>
              <p:nvPr/>
            </p:nvSpPr>
            <p:spPr>
              <a:xfrm rot="16200000">
                <a:off x="2826976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4278B07-9105-1512-3457-CFF3E7B8A29E}"/>
                  </a:ext>
                </a:extLst>
              </p:cNvPr>
              <p:cNvSpPr/>
              <p:nvPr/>
            </p:nvSpPr>
            <p:spPr>
              <a:xfrm rot="16200000">
                <a:off x="4147808" y="98339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AC1C39D-45FC-12BB-5556-BE93E2984A16}"/>
                  </a:ext>
                </a:extLst>
              </p:cNvPr>
              <p:cNvSpPr/>
              <p:nvPr/>
            </p:nvSpPr>
            <p:spPr>
              <a:xfrm rot="16200000">
                <a:off x="5468640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996A71A5-A9C9-9D37-0F15-FDCB37EF1449}"/>
                  </a:ext>
                </a:extLst>
              </p:cNvPr>
              <p:cNvSpPr/>
              <p:nvPr/>
            </p:nvSpPr>
            <p:spPr>
              <a:xfrm rot="16200000">
                <a:off x="6789472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3C4D87A9-4282-BB05-A697-7922BA3D1DE6}"/>
                  </a:ext>
                </a:extLst>
              </p:cNvPr>
              <p:cNvSpPr/>
              <p:nvPr/>
            </p:nvSpPr>
            <p:spPr>
              <a:xfrm rot="16200000">
                <a:off x="2826976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A77426D3-D060-0232-4127-10ECBDCABCE4}"/>
                  </a:ext>
                </a:extLst>
              </p:cNvPr>
              <p:cNvSpPr/>
              <p:nvPr/>
            </p:nvSpPr>
            <p:spPr>
              <a:xfrm rot="16200000">
                <a:off x="3487392" y="4586365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BBC411F-5ACF-46EA-E5DB-4E6B9A3EF177}"/>
                  </a:ext>
                </a:extLst>
              </p:cNvPr>
              <p:cNvSpPr/>
              <p:nvPr/>
            </p:nvSpPr>
            <p:spPr>
              <a:xfrm rot="16200000">
                <a:off x="4808224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188BF9A4-0C38-E017-411F-7F2565475E50}"/>
                  </a:ext>
                </a:extLst>
              </p:cNvPr>
              <p:cNvSpPr/>
              <p:nvPr/>
            </p:nvSpPr>
            <p:spPr>
              <a:xfrm rot="16200000">
                <a:off x="6129056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331DAE-70C8-0144-72B6-40433F35C586}"/>
                  </a:ext>
                </a:extLst>
              </p:cNvPr>
              <p:cNvSpPr/>
              <p:nvPr/>
            </p:nvSpPr>
            <p:spPr>
              <a:xfrm rot="16200000">
                <a:off x="3487391" y="-21859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D2D8E0BB-A4A3-F9A2-F4F6-BC5826D0FCCB}"/>
                  </a:ext>
                </a:extLst>
              </p:cNvPr>
              <p:cNvSpPr/>
              <p:nvPr/>
            </p:nvSpPr>
            <p:spPr>
              <a:xfrm rot="16200000">
                <a:off x="4808223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CD9C37A-3888-F2C2-BB4F-BD449F46F035}"/>
                  </a:ext>
                </a:extLst>
              </p:cNvPr>
              <p:cNvSpPr/>
              <p:nvPr/>
            </p:nvSpPr>
            <p:spPr>
              <a:xfrm rot="16200000">
                <a:off x="6129055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6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2019300" y="220980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8DDD1-1A96-5229-666E-04FEDF7783CC}"/>
              </a:ext>
            </a:extLst>
          </p:cNvPr>
          <p:cNvCxnSpPr>
            <a:stCxn id="8" idx="5"/>
            <a:endCxn id="8" idx="0"/>
          </p:cNvCxnSpPr>
          <p:nvPr/>
        </p:nvCxnSpPr>
        <p:spPr>
          <a:xfrm flipV="1">
            <a:off x="2209801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48F1E-B23A-11E3-7654-0E2308EC2FEB}"/>
              </a:ext>
            </a:extLst>
          </p:cNvPr>
          <p:cNvCxnSpPr>
            <a:cxnSpLocks/>
            <a:stCxn id="8" idx="2"/>
            <a:endCxn id="8" idx="1"/>
          </p:cNvCxnSpPr>
          <p:nvPr/>
        </p:nvCxnSpPr>
        <p:spPr>
          <a:xfrm flipV="1">
            <a:off x="4648199" y="2628900"/>
            <a:ext cx="0" cy="16002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BF6AC-46C3-BF0B-2F85-76F7059C8A68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>
            <a:off x="3429000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8FD46778-378B-8723-A151-80CA3F9C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0" y="3014745"/>
            <a:ext cx="1388239" cy="828510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43A2F85E-EBDC-A4BD-5256-7EB45FC2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60" y="2021199"/>
            <a:ext cx="1388239" cy="828510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98698D7B-DD6D-4A14-0562-7E3497AD6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0" y="3654825"/>
            <a:ext cx="1388239" cy="828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C2A995-98C3-3F28-3296-CBF8E552B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80" y="4069080"/>
            <a:ext cx="1388239" cy="82851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86035A03-A1DE-E2A6-D9C2-8F966D55E747}"/>
              </a:ext>
            </a:extLst>
          </p:cNvPr>
          <p:cNvSpPr/>
          <p:nvPr/>
        </p:nvSpPr>
        <p:spPr>
          <a:xfrm rot="16200000">
            <a:off x="1931670" y="220980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3C678-40E1-9F30-2A6E-6A7CC0E2313B}"/>
              </a:ext>
            </a:extLst>
          </p:cNvPr>
          <p:cNvSpPr/>
          <p:nvPr/>
        </p:nvSpPr>
        <p:spPr>
          <a:xfrm>
            <a:off x="1949985" y="2019299"/>
            <a:ext cx="506776" cy="650788"/>
          </a:xfrm>
          <a:custGeom>
            <a:avLst/>
            <a:gdLst>
              <a:gd name="connsiteX0" fmla="*/ 253388 w 506776"/>
              <a:gd name="connsiteY0" fmla="*/ 0 h 650788"/>
              <a:gd name="connsiteX1" fmla="*/ 506776 w 506776"/>
              <a:gd name="connsiteY1" fmla="*/ 325394 h 650788"/>
              <a:gd name="connsiteX2" fmla="*/ 506776 w 506776"/>
              <a:gd name="connsiteY2" fmla="*/ 650788 h 650788"/>
              <a:gd name="connsiteX3" fmla="*/ 0 w 506776"/>
              <a:gd name="connsiteY3" fmla="*/ 650788 h 650788"/>
              <a:gd name="connsiteX4" fmla="*/ 0 w 506776"/>
              <a:gd name="connsiteY4" fmla="*/ 325394 h 65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76" h="650788">
                <a:moveTo>
                  <a:pt x="253388" y="0"/>
                </a:moveTo>
                <a:lnTo>
                  <a:pt x="506776" y="325394"/>
                </a:lnTo>
                <a:lnTo>
                  <a:pt x="506776" y="650788"/>
                </a:lnTo>
                <a:lnTo>
                  <a:pt x="0" y="650788"/>
                </a:lnTo>
                <a:lnTo>
                  <a:pt x="0" y="325394"/>
                </a:lnTo>
                <a:close/>
              </a:path>
            </a:pathLst>
          </a:custGeom>
          <a:solidFill>
            <a:srgbClr val="6D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132C48-98F7-39A7-1EA8-1A955E61610E}"/>
              </a:ext>
            </a:extLst>
          </p:cNvPr>
          <p:cNvSpPr/>
          <p:nvPr/>
        </p:nvSpPr>
        <p:spPr>
          <a:xfrm>
            <a:off x="3087981" y="1664461"/>
            <a:ext cx="506776" cy="650788"/>
          </a:xfrm>
          <a:custGeom>
            <a:avLst/>
            <a:gdLst>
              <a:gd name="connsiteX0" fmla="*/ 253388 w 506776"/>
              <a:gd name="connsiteY0" fmla="*/ 0 h 650788"/>
              <a:gd name="connsiteX1" fmla="*/ 506776 w 506776"/>
              <a:gd name="connsiteY1" fmla="*/ 325394 h 650788"/>
              <a:gd name="connsiteX2" fmla="*/ 506776 w 506776"/>
              <a:gd name="connsiteY2" fmla="*/ 650788 h 650788"/>
              <a:gd name="connsiteX3" fmla="*/ 0 w 506776"/>
              <a:gd name="connsiteY3" fmla="*/ 650788 h 650788"/>
              <a:gd name="connsiteX4" fmla="*/ 0 w 506776"/>
              <a:gd name="connsiteY4" fmla="*/ 325394 h 65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76" h="650788">
                <a:moveTo>
                  <a:pt x="253388" y="0"/>
                </a:moveTo>
                <a:lnTo>
                  <a:pt x="506776" y="325394"/>
                </a:lnTo>
                <a:lnTo>
                  <a:pt x="506776" y="650788"/>
                </a:lnTo>
                <a:lnTo>
                  <a:pt x="0" y="650788"/>
                </a:lnTo>
                <a:lnTo>
                  <a:pt x="0" y="325394"/>
                </a:lnTo>
                <a:close/>
              </a:path>
            </a:pathLst>
          </a:custGeom>
          <a:solidFill>
            <a:srgbClr val="6D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55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Madden (Student)</dc:creator>
  <cp:lastModifiedBy>James Madden (Student)</cp:lastModifiedBy>
  <cp:revision>1</cp:revision>
  <dcterms:created xsi:type="dcterms:W3CDTF">2022-04-27T17:26:29Z</dcterms:created>
  <dcterms:modified xsi:type="dcterms:W3CDTF">2022-06-07T18:22:05Z</dcterms:modified>
</cp:coreProperties>
</file>