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 Slab"/>
      <p:regular r:id="rId12"/>
      <p:bold r:id="rId13"/>
    </p:embeddedFon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Slab-bold.fntdata"/><Relationship Id="rId12" Type="http://schemas.openxmlformats.org/officeDocument/2006/relationships/font" Target="fonts/RobotoSlab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699" cy="665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899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899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7999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899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199" cy="1506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portable hand crankable battery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who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for people who need to recharge their phones on the go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it a hand cranked generator the can be use to recharge or power phones and other tech 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where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anywhere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when 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anytime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because i’ve have had issues where i’ve had a dead battery and need a few seconds of energy to save my stuff  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user cranks the battery up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crank turns a magnets that creates energy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charges up a battery so it can hold the power for later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USB input so that it can be universal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then they can use it any way the wish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