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0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2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0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9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7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5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E298-53CD-4128-BA10-D0584F4E9D80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FFA64-CD97-4670-8B88-7A32B0D27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1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1730" y="809897"/>
            <a:ext cx="3501181" cy="2784928"/>
            <a:chOff x="-97609" y="801007"/>
            <a:chExt cx="5532323" cy="4400550"/>
          </a:xfrm>
        </p:grpSpPr>
        <p:sp>
          <p:nvSpPr>
            <p:cNvPr id="2" name="任意多边形 1"/>
            <p:cNvSpPr/>
            <p:nvPr/>
          </p:nvSpPr>
          <p:spPr>
            <a:xfrm>
              <a:off x="-97609" y="801007"/>
              <a:ext cx="4870450" cy="4400550"/>
            </a:xfrm>
            <a:custGeom>
              <a:avLst/>
              <a:gdLst>
                <a:gd name="connsiteX0" fmla="*/ 1282700 w 4870450"/>
                <a:gd name="connsiteY0" fmla="*/ 1346200 h 4400550"/>
                <a:gd name="connsiteX1" fmla="*/ 3073400 w 4870450"/>
                <a:gd name="connsiteY1" fmla="*/ 685800 h 4400550"/>
                <a:gd name="connsiteX2" fmla="*/ 4870450 w 4870450"/>
                <a:gd name="connsiteY2" fmla="*/ 2470150 h 4400550"/>
                <a:gd name="connsiteX3" fmla="*/ 3213100 w 4870450"/>
                <a:gd name="connsiteY3" fmla="*/ 4400550 h 4400550"/>
                <a:gd name="connsiteX4" fmla="*/ 3568700 w 4870450"/>
                <a:gd name="connsiteY4" fmla="*/ 2635250 h 4400550"/>
                <a:gd name="connsiteX5" fmla="*/ 1828800 w 4870450"/>
                <a:gd name="connsiteY5" fmla="*/ 3200400 h 4400550"/>
                <a:gd name="connsiteX6" fmla="*/ 3092450 w 4870450"/>
                <a:gd name="connsiteY6" fmla="*/ 1720850 h 4400550"/>
                <a:gd name="connsiteX7" fmla="*/ 0 w 4870450"/>
                <a:gd name="connsiteY7" fmla="*/ 1898650 h 4400550"/>
                <a:gd name="connsiteX8" fmla="*/ 1644650 w 4870450"/>
                <a:gd name="connsiteY8" fmla="*/ 0 h 4400550"/>
                <a:gd name="connsiteX9" fmla="*/ 1282700 w 4870450"/>
                <a:gd name="connsiteY9" fmla="*/ 1346200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0450" h="4400550">
                  <a:moveTo>
                    <a:pt x="1282700" y="1346200"/>
                  </a:moveTo>
                  <a:lnTo>
                    <a:pt x="3073400" y="685800"/>
                  </a:lnTo>
                  <a:lnTo>
                    <a:pt x="4870450" y="2470150"/>
                  </a:lnTo>
                  <a:lnTo>
                    <a:pt x="3213100" y="4400550"/>
                  </a:lnTo>
                  <a:lnTo>
                    <a:pt x="3568700" y="2635250"/>
                  </a:lnTo>
                  <a:lnTo>
                    <a:pt x="1828800" y="3200400"/>
                  </a:lnTo>
                  <a:lnTo>
                    <a:pt x="3092450" y="1720850"/>
                  </a:lnTo>
                  <a:lnTo>
                    <a:pt x="0" y="1898650"/>
                  </a:lnTo>
                  <a:lnTo>
                    <a:pt x="1644650" y="0"/>
                  </a:lnTo>
                  <a:lnTo>
                    <a:pt x="1282700" y="134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736669" y="1926772"/>
              <a:ext cx="143692" cy="1436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2" idx="7"/>
            </p:cNvCxnSpPr>
            <p:nvPr/>
          </p:nvCxnSpPr>
          <p:spPr>
            <a:xfrm>
              <a:off x="-97609" y="2699657"/>
              <a:ext cx="5532323" cy="6439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062911" y="809897"/>
            <a:ext cx="3501181" cy="2784928"/>
            <a:chOff x="-97609" y="801007"/>
            <a:chExt cx="5532323" cy="4400550"/>
          </a:xfrm>
        </p:grpSpPr>
        <p:sp>
          <p:nvSpPr>
            <p:cNvPr id="10" name="任意多边形 9"/>
            <p:cNvSpPr/>
            <p:nvPr/>
          </p:nvSpPr>
          <p:spPr>
            <a:xfrm>
              <a:off x="-97609" y="801007"/>
              <a:ext cx="4870450" cy="4400550"/>
            </a:xfrm>
            <a:custGeom>
              <a:avLst/>
              <a:gdLst>
                <a:gd name="connsiteX0" fmla="*/ 1282700 w 4870450"/>
                <a:gd name="connsiteY0" fmla="*/ 1346200 h 4400550"/>
                <a:gd name="connsiteX1" fmla="*/ 3073400 w 4870450"/>
                <a:gd name="connsiteY1" fmla="*/ 685800 h 4400550"/>
                <a:gd name="connsiteX2" fmla="*/ 4870450 w 4870450"/>
                <a:gd name="connsiteY2" fmla="*/ 2470150 h 4400550"/>
                <a:gd name="connsiteX3" fmla="*/ 3213100 w 4870450"/>
                <a:gd name="connsiteY3" fmla="*/ 4400550 h 4400550"/>
                <a:gd name="connsiteX4" fmla="*/ 3568700 w 4870450"/>
                <a:gd name="connsiteY4" fmla="*/ 2635250 h 4400550"/>
                <a:gd name="connsiteX5" fmla="*/ 1828800 w 4870450"/>
                <a:gd name="connsiteY5" fmla="*/ 3200400 h 4400550"/>
                <a:gd name="connsiteX6" fmla="*/ 3092450 w 4870450"/>
                <a:gd name="connsiteY6" fmla="*/ 1720850 h 4400550"/>
                <a:gd name="connsiteX7" fmla="*/ 0 w 4870450"/>
                <a:gd name="connsiteY7" fmla="*/ 1898650 h 4400550"/>
                <a:gd name="connsiteX8" fmla="*/ 1644650 w 4870450"/>
                <a:gd name="connsiteY8" fmla="*/ 0 h 4400550"/>
                <a:gd name="connsiteX9" fmla="*/ 1282700 w 4870450"/>
                <a:gd name="connsiteY9" fmla="*/ 1346200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0450" h="4400550">
                  <a:moveTo>
                    <a:pt x="1282700" y="1346200"/>
                  </a:moveTo>
                  <a:lnTo>
                    <a:pt x="3073400" y="685800"/>
                  </a:lnTo>
                  <a:lnTo>
                    <a:pt x="4870450" y="2470150"/>
                  </a:lnTo>
                  <a:lnTo>
                    <a:pt x="3213100" y="4400550"/>
                  </a:lnTo>
                  <a:lnTo>
                    <a:pt x="3568700" y="2635250"/>
                  </a:lnTo>
                  <a:lnTo>
                    <a:pt x="1828800" y="3200400"/>
                  </a:lnTo>
                  <a:lnTo>
                    <a:pt x="3092450" y="1720850"/>
                  </a:lnTo>
                  <a:lnTo>
                    <a:pt x="0" y="1898650"/>
                  </a:lnTo>
                  <a:lnTo>
                    <a:pt x="1644650" y="0"/>
                  </a:lnTo>
                  <a:lnTo>
                    <a:pt x="1282700" y="134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36669" y="1926772"/>
              <a:ext cx="143692" cy="1436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stCxn id="10" idx="7"/>
            </p:cNvCxnSpPr>
            <p:nvPr/>
          </p:nvCxnSpPr>
          <p:spPr>
            <a:xfrm>
              <a:off x="-97609" y="2699657"/>
              <a:ext cx="5532323" cy="6439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7"/>
            </p:cNvCxnSpPr>
            <p:nvPr/>
          </p:nvCxnSpPr>
          <p:spPr>
            <a:xfrm flipV="1">
              <a:off x="-97609" y="1017738"/>
              <a:ext cx="4272119" cy="168191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63757" y="809897"/>
            <a:ext cx="3487420" cy="2784928"/>
            <a:chOff x="-97609" y="801007"/>
            <a:chExt cx="5510579" cy="4400550"/>
          </a:xfrm>
        </p:grpSpPr>
        <p:sp>
          <p:nvSpPr>
            <p:cNvPr id="18" name="任意多边形 17"/>
            <p:cNvSpPr/>
            <p:nvPr/>
          </p:nvSpPr>
          <p:spPr>
            <a:xfrm>
              <a:off x="-97609" y="801007"/>
              <a:ext cx="4870450" cy="4400550"/>
            </a:xfrm>
            <a:custGeom>
              <a:avLst/>
              <a:gdLst>
                <a:gd name="connsiteX0" fmla="*/ 1282700 w 4870450"/>
                <a:gd name="connsiteY0" fmla="*/ 1346200 h 4400550"/>
                <a:gd name="connsiteX1" fmla="*/ 3073400 w 4870450"/>
                <a:gd name="connsiteY1" fmla="*/ 685800 h 4400550"/>
                <a:gd name="connsiteX2" fmla="*/ 4870450 w 4870450"/>
                <a:gd name="connsiteY2" fmla="*/ 2470150 h 4400550"/>
                <a:gd name="connsiteX3" fmla="*/ 3213100 w 4870450"/>
                <a:gd name="connsiteY3" fmla="*/ 4400550 h 4400550"/>
                <a:gd name="connsiteX4" fmla="*/ 3568700 w 4870450"/>
                <a:gd name="connsiteY4" fmla="*/ 2635250 h 4400550"/>
                <a:gd name="connsiteX5" fmla="*/ 1828800 w 4870450"/>
                <a:gd name="connsiteY5" fmla="*/ 3200400 h 4400550"/>
                <a:gd name="connsiteX6" fmla="*/ 3092450 w 4870450"/>
                <a:gd name="connsiteY6" fmla="*/ 1720850 h 4400550"/>
                <a:gd name="connsiteX7" fmla="*/ 0 w 4870450"/>
                <a:gd name="connsiteY7" fmla="*/ 1898650 h 4400550"/>
                <a:gd name="connsiteX8" fmla="*/ 1644650 w 4870450"/>
                <a:gd name="connsiteY8" fmla="*/ 0 h 4400550"/>
                <a:gd name="connsiteX9" fmla="*/ 1282700 w 4870450"/>
                <a:gd name="connsiteY9" fmla="*/ 1346200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0450" h="4400550">
                  <a:moveTo>
                    <a:pt x="1282700" y="1346200"/>
                  </a:moveTo>
                  <a:lnTo>
                    <a:pt x="3073400" y="685800"/>
                  </a:lnTo>
                  <a:lnTo>
                    <a:pt x="4870450" y="2470150"/>
                  </a:lnTo>
                  <a:lnTo>
                    <a:pt x="3213100" y="4400550"/>
                  </a:lnTo>
                  <a:lnTo>
                    <a:pt x="3568700" y="2635250"/>
                  </a:lnTo>
                  <a:lnTo>
                    <a:pt x="1828800" y="3200400"/>
                  </a:lnTo>
                  <a:lnTo>
                    <a:pt x="3092450" y="1720850"/>
                  </a:lnTo>
                  <a:lnTo>
                    <a:pt x="0" y="1898650"/>
                  </a:lnTo>
                  <a:lnTo>
                    <a:pt x="1644650" y="0"/>
                  </a:lnTo>
                  <a:lnTo>
                    <a:pt x="1282700" y="134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36669" y="1926772"/>
              <a:ext cx="143692" cy="1436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8" idx="7"/>
            </p:cNvCxnSpPr>
            <p:nvPr/>
          </p:nvCxnSpPr>
          <p:spPr>
            <a:xfrm flipV="1">
              <a:off x="-97609" y="2359405"/>
              <a:ext cx="5510579" cy="3402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8" idx="7"/>
            </p:cNvCxnSpPr>
            <p:nvPr/>
          </p:nvCxnSpPr>
          <p:spPr>
            <a:xfrm flipV="1">
              <a:off x="-97609" y="1017738"/>
              <a:ext cx="4272119" cy="168191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>
            <a:off x="7549996" y="2023032"/>
            <a:ext cx="3501181" cy="40754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880032" y="3760506"/>
            <a:ext cx="4239840" cy="2784928"/>
            <a:chOff x="-97609" y="801007"/>
            <a:chExt cx="6699501" cy="4400550"/>
          </a:xfrm>
        </p:grpSpPr>
        <p:sp>
          <p:nvSpPr>
            <p:cNvPr id="32" name="任意多边形 31"/>
            <p:cNvSpPr/>
            <p:nvPr/>
          </p:nvSpPr>
          <p:spPr>
            <a:xfrm>
              <a:off x="-97609" y="801007"/>
              <a:ext cx="4870450" cy="4400550"/>
            </a:xfrm>
            <a:custGeom>
              <a:avLst/>
              <a:gdLst>
                <a:gd name="connsiteX0" fmla="*/ 1282700 w 4870450"/>
                <a:gd name="connsiteY0" fmla="*/ 1346200 h 4400550"/>
                <a:gd name="connsiteX1" fmla="*/ 3073400 w 4870450"/>
                <a:gd name="connsiteY1" fmla="*/ 685800 h 4400550"/>
                <a:gd name="connsiteX2" fmla="*/ 4870450 w 4870450"/>
                <a:gd name="connsiteY2" fmla="*/ 2470150 h 4400550"/>
                <a:gd name="connsiteX3" fmla="*/ 3213100 w 4870450"/>
                <a:gd name="connsiteY3" fmla="*/ 4400550 h 4400550"/>
                <a:gd name="connsiteX4" fmla="*/ 3568700 w 4870450"/>
                <a:gd name="connsiteY4" fmla="*/ 2635250 h 4400550"/>
                <a:gd name="connsiteX5" fmla="*/ 1828800 w 4870450"/>
                <a:gd name="connsiteY5" fmla="*/ 3200400 h 4400550"/>
                <a:gd name="connsiteX6" fmla="*/ 3092450 w 4870450"/>
                <a:gd name="connsiteY6" fmla="*/ 1720850 h 4400550"/>
                <a:gd name="connsiteX7" fmla="*/ 0 w 4870450"/>
                <a:gd name="connsiteY7" fmla="*/ 1898650 h 4400550"/>
                <a:gd name="connsiteX8" fmla="*/ 1644650 w 4870450"/>
                <a:gd name="connsiteY8" fmla="*/ 0 h 4400550"/>
                <a:gd name="connsiteX9" fmla="*/ 1282700 w 4870450"/>
                <a:gd name="connsiteY9" fmla="*/ 1346200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70450" h="4400550">
                  <a:moveTo>
                    <a:pt x="1282700" y="1346200"/>
                  </a:moveTo>
                  <a:lnTo>
                    <a:pt x="3073400" y="685800"/>
                  </a:lnTo>
                  <a:lnTo>
                    <a:pt x="4870450" y="2470150"/>
                  </a:lnTo>
                  <a:lnTo>
                    <a:pt x="3213100" y="4400550"/>
                  </a:lnTo>
                  <a:lnTo>
                    <a:pt x="3568700" y="2635250"/>
                  </a:lnTo>
                  <a:lnTo>
                    <a:pt x="1828800" y="3200400"/>
                  </a:lnTo>
                  <a:lnTo>
                    <a:pt x="3092450" y="1720850"/>
                  </a:lnTo>
                  <a:lnTo>
                    <a:pt x="0" y="1898650"/>
                  </a:lnTo>
                  <a:lnTo>
                    <a:pt x="1644650" y="0"/>
                  </a:lnTo>
                  <a:lnTo>
                    <a:pt x="1282700" y="134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736669" y="1926772"/>
              <a:ext cx="143692" cy="1436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2" idx="7"/>
            </p:cNvCxnSpPr>
            <p:nvPr/>
          </p:nvCxnSpPr>
          <p:spPr>
            <a:xfrm flipV="1">
              <a:off x="-97609" y="2314472"/>
              <a:ext cx="6699501" cy="385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2" idx="7"/>
            </p:cNvCxnSpPr>
            <p:nvPr/>
          </p:nvCxnSpPr>
          <p:spPr>
            <a:xfrm flipV="1">
              <a:off x="-97609" y="1017738"/>
              <a:ext cx="4272119" cy="16819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2655119" y="1168402"/>
              <a:ext cx="3201632" cy="31790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>
            <a:off x="3866271" y="4973641"/>
            <a:ext cx="3501181" cy="407549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2078736" y="329184"/>
            <a:ext cx="3718560" cy="2438400"/>
          </a:xfrm>
          <a:prstGeom prst="line">
            <a:avLst/>
          </a:prstGeom>
          <a:ln w="95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810000" y="335280"/>
            <a:ext cx="1981200" cy="2029968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24272" y="316992"/>
            <a:ext cx="573024" cy="313944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779008" y="329184"/>
            <a:ext cx="658368" cy="2420112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5785104" y="335280"/>
            <a:ext cx="2188465" cy="3553969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5803392" y="353568"/>
            <a:ext cx="3907536" cy="2578608"/>
          </a:xfrm>
          <a:prstGeom prst="line">
            <a:avLst/>
          </a:prstGeom>
          <a:ln w="95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2090928" y="2755392"/>
            <a:ext cx="3694177" cy="3279649"/>
          </a:xfrm>
          <a:prstGeom prst="line">
            <a:avLst/>
          </a:prstGeom>
          <a:ln w="952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3797808" y="2334768"/>
            <a:ext cx="2029969" cy="3706368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5236464" y="3419856"/>
            <a:ext cx="566928" cy="2615184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5797296" y="2731008"/>
            <a:ext cx="640080" cy="3334513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5791200" y="3907536"/>
            <a:ext cx="2200656" cy="2145793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5785104" y="2913889"/>
            <a:ext cx="3962400" cy="3139439"/>
          </a:xfrm>
          <a:prstGeom prst="line">
            <a:avLst/>
          </a:prstGeom>
          <a:ln w="952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655651" y="5904610"/>
            <a:ext cx="253112" cy="253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655651" y="204850"/>
            <a:ext cx="253112" cy="253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338403" y="2614992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2078736" y="2316480"/>
            <a:ext cx="1792224" cy="445008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858768" y="2328672"/>
            <a:ext cx="5888736" cy="597408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7985760" y="2932176"/>
            <a:ext cx="1743456" cy="987552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224272" y="3462528"/>
            <a:ext cx="2749296" cy="438912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078736" y="2773680"/>
            <a:ext cx="3151632" cy="68884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961475" y="2624962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17123" y="2210434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13107" y="3319906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838019" y="3779328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593667" y="2774250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/>
          <p:nvPr/>
        </p:nvCxnSpPr>
        <p:spPr>
          <a:xfrm>
            <a:off x="3110875" y="1580606"/>
            <a:ext cx="5249354" cy="316121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7964575" y="3066794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42229" y="3928942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717123" y="2210434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510142" y="4182054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08082" y="5003100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64575" y="1962972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66219" y="1211706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59995" y="4435166"/>
            <a:ext cx="253112" cy="2531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45622" y="3193350"/>
            <a:ext cx="253112" cy="2531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257030" y="1005322"/>
            <a:ext cx="253112" cy="253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239510" y="1131878"/>
            <a:ext cx="253112" cy="253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715221" y="2840223"/>
            <a:ext cx="253112" cy="253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592510" y="5859107"/>
            <a:ext cx="253112" cy="253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379816" y="4182054"/>
            <a:ext cx="253112" cy="253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33103" y="1323899"/>
            <a:ext cx="3377690" cy="1475353"/>
            <a:chOff x="698863" y="213427"/>
            <a:chExt cx="8722500" cy="3809932"/>
          </a:xfrm>
        </p:grpSpPr>
        <p:sp>
          <p:nvSpPr>
            <p:cNvPr id="39" name="任意多边形 38"/>
            <p:cNvSpPr/>
            <p:nvPr/>
          </p:nvSpPr>
          <p:spPr>
            <a:xfrm>
              <a:off x="2305595" y="703285"/>
              <a:ext cx="3173251" cy="3045755"/>
            </a:xfrm>
            <a:custGeom>
              <a:avLst/>
              <a:gdLst>
                <a:gd name="connsiteX0" fmla="*/ 0 w 4389120"/>
                <a:gd name="connsiteY0" fmla="*/ 1384663 h 4212772"/>
                <a:gd name="connsiteX1" fmla="*/ 2410097 w 4389120"/>
                <a:gd name="connsiteY1" fmla="*/ 0 h 4212772"/>
                <a:gd name="connsiteX2" fmla="*/ 4389120 w 4389120"/>
                <a:gd name="connsiteY2" fmla="*/ 2645229 h 4212772"/>
                <a:gd name="connsiteX3" fmla="*/ 241663 w 4389120"/>
                <a:gd name="connsiteY3" fmla="*/ 4212772 h 4212772"/>
                <a:gd name="connsiteX4" fmla="*/ 0 w 4389120"/>
                <a:gd name="connsiteY4" fmla="*/ 1384663 h 421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" h="4212772">
                  <a:moveTo>
                    <a:pt x="0" y="1384663"/>
                  </a:moveTo>
                  <a:lnTo>
                    <a:pt x="2410097" y="0"/>
                  </a:lnTo>
                  <a:lnTo>
                    <a:pt x="4389120" y="2645229"/>
                  </a:lnTo>
                  <a:lnTo>
                    <a:pt x="241663" y="4212772"/>
                  </a:lnTo>
                  <a:lnTo>
                    <a:pt x="0" y="138466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832567" y="222068"/>
              <a:ext cx="3588796" cy="3801291"/>
            </a:xfrm>
            <a:custGeom>
              <a:avLst/>
              <a:gdLst>
                <a:gd name="connsiteX0" fmla="*/ 855617 w 4963885"/>
                <a:gd name="connsiteY0" fmla="*/ 1502229 h 5257800"/>
                <a:gd name="connsiteX1" fmla="*/ 2207623 w 4963885"/>
                <a:gd name="connsiteY1" fmla="*/ 0 h 5257800"/>
                <a:gd name="connsiteX2" fmla="*/ 4963885 w 4963885"/>
                <a:gd name="connsiteY2" fmla="*/ 1789612 h 5257800"/>
                <a:gd name="connsiteX3" fmla="*/ 3481251 w 4963885"/>
                <a:gd name="connsiteY3" fmla="*/ 5257800 h 5257800"/>
                <a:gd name="connsiteX4" fmla="*/ 0 w 4963885"/>
                <a:gd name="connsiteY4" fmla="*/ 4565469 h 5257800"/>
                <a:gd name="connsiteX5" fmla="*/ 855617 w 4963885"/>
                <a:gd name="connsiteY5" fmla="*/ 1502229 h 52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3885" h="5257800">
                  <a:moveTo>
                    <a:pt x="855617" y="1502229"/>
                  </a:moveTo>
                  <a:lnTo>
                    <a:pt x="2207623" y="0"/>
                  </a:lnTo>
                  <a:lnTo>
                    <a:pt x="4963885" y="1789612"/>
                  </a:lnTo>
                  <a:lnTo>
                    <a:pt x="3481251" y="5257800"/>
                  </a:lnTo>
                  <a:lnTo>
                    <a:pt x="0" y="4565469"/>
                  </a:lnTo>
                  <a:lnTo>
                    <a:pt x="855617" y="150222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698863" y="703285"/>
              <a:ext cx="45458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939143" y="213427"/>
              <a:ext cx="571499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任意多边形 54"/>
          <p:cNvSpPr/>
          <p:nvPr/>
        </p:nvSpPr>
        <p:spPr>
          <a:xfrm>
            <a:off x="4534142" y="1518852"/>
            <a:ext cx="1228806" cy="1179435"/>
          </a:xfrm>
          <a:custGeom>
            <a:avLst/>
            <a:gdLst>
              <a:gd name="connsiteX0" fmla="*/ 0 w 4389120"/>
              <a:gd name="connsiteY0" fmla="*/ 1384663 h 4212772"/>
              <a:gd name="connsiteX1" fmla="*/ 2410097 w 4389120"/>
              <a:gd name="connsiteY1" fmla="*/ 0 h 4212772"/>
              <a:gd name="connsiteX2" fmla="*/ 4389120 w 4389120"/>
              <a:gd name="connsiteY2" fmla="*/ 2645229 h 4212772"/>
              <a:gd name="connsiteX3" fmla="*/ 241663 w 4389120"/>
              <a:gd name="connsiteY3" fmla="*/ 4212772 h 4212772"/>
              <a:gd name="connsiteX4" fmla="*/ 0 w 4389120"/>
              <a:gd name="connsiteY4" fmla="*/ 1384663 h 42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4212772">
                <a:moveTo>
                  <a:pt x="0" y="1384663"/>
                </a:moveTo>
                <a:lnTo>
                  <a:pt x="2410097" y="0"/>
                </a:lnTo>
                <a:lnTo>
                  <a:pt x="4389120" y="2645229"/>
                </a:lnTo>
                <a:lnTo>
                  <a:pt x="241663" y="4212772"/>
                </a:lnTo>
                <a:lnTo>
                  <a:pt x="0" y="13846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5899922" y="1332505"/>
            <a:ext cx="1389721" cy="1472008"/>
          </a:xfrm>
          <a:custGeom>
            <a:avLst/>
            <a:gdLst>
              <a:gd name="connsiteX0" fmla="*/ 855617 w 4963885"/>
              <a:gd name="connsiteY0" fmla="*/ 1502229 h 5257800"/>
              <a:gd name="connsiteX1" fmla="*/ 2207623 w 4963885"/>
              <a:gd name="connsiteY1" fmla="*/ 0 h 5257800"/>
              <a:gd name="connsiteX2" fmla="*/ 4963885 w 4963885"/>
              <a:gd name="connsiteY2" fmla="*/ 1789612 h 5257800"/>
              <a:gd name="connsiteX3" fmla="*/ 3481251 w 4963885"/>
              <a:gd name="connsiteY3" fmla="*/ 5257800 h 5257800"/>
              <a:gd name="connsiteX4" fmla="*/ 0 w 4963885"/>
              <a:gd name="connsiteY4" fmla="*/ 4565469 h 5257800"/>
              <a:gd name="connsiteX5" fmla="*/ 855617 w 4963885"/>
              <a:gd name="connsiteY5" fmla="*/ 1502229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3885" h="5257800">
                <a:moveTo>
                  <a:pt x="855617" y="1502229"/>
                </a:moveTo>
                <a:lnTo>
                  <a:pt x="2207623" y="0"/>
                </a:lnTo>
                <a:lnTo>
                  <a:pt x="4963885" y="1789612"/>
                </a:lnTo>
                <a:lnTo>
                  <a:pt x="3481251" y="5257800"/>
                </a:lnTo>
                <a:lnTo>
                  <a:pt x="0" y="4565469"/>
                </a:lnTo>
                <a:lnTo>
                  <a:pt x="855617" y="15022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6013123" y="1007011"/>
            <a:ext cx="1698415" cy="110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692869" y="1187500"/>
            <a:ext cx="1698415" cy="110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9" idx="1"/>
            <a:endCxn id="41" idx="1"/>
          </p:cNvCxnSpPr>
          <p:nvPr/>
        </p:nvCxnSpPr>
        <p:spPr>
          <a:xfrm flipV="1">
            <a:off x="1630038" y="1327245"/>
            <a:ext cx="1309095" cy="186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5" idx="1"/>
            <a:endCxn id="56" idx="2"/>
          </p:cNvCxnSpPr>
          <p:nvPr/>
        </p:nvCxnSpPr>
        <p:spPr>
          <a:xfrm>
            <a:off x="5208888" y="1518852"/>
            <a:ext cx="2080755" cy="31468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多边形 72"/>
          <p:cNvSpPr/>
          <p:nvPr/>
        </p:nvSpPr>
        <p:spPr>
          <a:xfrm>
            <a:off x="8249967" y="1518853"/>
            <a:ext cx="1228806" cy="1179435"/>
          </a:xfrm>
          <a:custGeom>
            <a:avLst/>
            <a:gdLst>
              <a:gd name="connsiteX0" fmla="*/ 0 w 4389120"/>
              <a:gd name="connsiteY0" fmla="*/ 1384663 h 4212772"/>
              <a:gd name="connsiteX1" fmla="*/ 2410097 w 4389120"/>
              <a:gd name="connsiteY1" fmla="*/ 0 h 4212772"/>
              <a:gd name="connsiteX2" fmla="*/ 4389120 w 4389120"/>
              <a:gd name="connsiteY2" fmla="*/ 2645229 h 4212772"/>
              <a:gd name="connsiteX3" fmla="*/ 241663 w 4389120"/>
              <a:gd name="connsiteY3" fmla="*/ 4212772 h 4212772"/>
              <a:gd name="connsiteX4" fmla="*/ 0 w 4389120"/>
              <a:gd name="connsiteY4" fmla="*/ 1384663 h 42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4212772">
                <a:moveTo>
                  <a:pt x="0" y="1384663"/>
                </a:moveTo>
                <a:lnTo>
                  <a:pt x="2410097" y="0"/>
                </a:lnTo>
                <a:lnTo>
                  <a:pt x="4389120" y="2645229"/>
                </a:lnTo>
                <a:lnTo>
                  <a:pt x="241663" y="4212772"/>
                </a:lnTo>
                <a:lnTo>
                  <a:pt x="0" y="13846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9615747" y="1332506"/>
            <a:ext cx="1389721" cy="1472008"/>
          </a:xfrm>
          <a:custGeom>
            <a:avLst/>
            <a:gdLst>
              <a:gd name="connsiteX0" fmla="*/ 855617 w 4963885"/>
              <a:gd name="connsiteY0" fmla="*/ 1502229 h 5257800"/>
              <a:gd name="connsiteX1" fmla="*/ 2207623 w 4963885"/>
              <a:gd name="connsiteY1" fmla="*/ 0 h 5257800"/>
              <a:gd name="connsiteX2" fmla="*/ 4963885 w 4963885"/>
              <a:gd name="connsiteY2" fmla="*/ 1789612 h 5257800"/>
              <a:gd name="connsiteX3" fmla="*/ 3481251 w 4963885"/>
              <a:gd name="connsiteY3" fmla="*/ 5257800 h 5257800"/>
              <a:gd name="connsiteX4" fmla="*/ 0 w 4963885"/>
              <a:gd name="connsiteY4" fmla="*/ 4565469 h 5257800"/>
              <a:gd name="connsiteX5" fmla="*/ 855617 w 4963885"/>
              <a:gd name="connsiteY5" fmla="*/ 1502229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3885" h="5257800">
                <a:moveTo>
                  <a:pt x="855617" y="1502229"/>
                </a:moveTo>
                <a:lnTo>
                  <a:pt x="2207623" y="0"/>
                </a:lnTo>
                <a:lnTo>
                  <a:pt x="4963885" y="1789612"/>
                </a:lnTo>
                <a:lnTo>
                  <a:pt x="3481251" y="5257800"/>
                </a:lnTo>
                <a:lnTo>
                  <a:pt x="0" y="4565469"/>
                </a:lnTo>
                <a:lnTo>
                  <a:pt x="855617" y="15022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/>
          <p:nvPr/>
        </p:nvCxnSpPr>
        <p:spPr>
          <a:xfrm>
            <a:off x="8557779" y="1035204"/>
            <a:ext cx="1054220" cy="1404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3" idx="2"/>
            <a:endCxn id="74" idx="2"/>
          </p:cNvCxnSpPr>
          <p:nvPr/>
        </p:nvCxnSpPr>
        <p:spPr>
          <a:xfrm flipV="1">
            <a:off x="9478772" y="1833537"/>
            <a:ext cx="1526696" cy="42589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373143" y="973837"/>
            <a:ext cx="1054220" cy="1404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5" idx="1"/>
            <a:endCxn id="56" idx="1"/>
          </p:cNvCxnSpPr>
          <p:nvPr/>
        </p:nvCxnSpPr>
        <p:spPr>
          <a:xfrm flipV="1">
            <a:off x="5208888" y="1332505"/>
            <a:ext cx="1309095" cy="186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88" idx="1"/>
            <a:endCxn id="89" idx="1"/>
          </p:cNvCxnSpPr>
          <p:nvPr/>
        </p:nvCxnSpPr>
        <p:spPr>
          <a:xfrm flipV="1">
            <a:off x="1633787" y="3309204"/>
            <a:ext cx="1309095" cy="186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任意多边形 87"/>
          <p:cNvSpPr/>
          <p:nvPr/>
        </p:nvSpPr>
        <p:spPr>
          <a:xfrm>
            <a:off x="959041" y="3495551"/>
            <a:ext cx="1228806" cy="1179435"/>
          </a:xfrm>
          <a:custGeom>
            <a:avLst/>
            <a:gdLst>
              <a:gd name="connsiteX0" fmla="*/ 0 w 4389120"/>
              <a:gd name="connsiteY0" fmla="*/ 1384663 h 4212772"/>
              <a:gd name="connsiteX1" fmla="*/ 2410097 w 4389120"/>
              <a:gd name="connsiteY1" fmla="*/ 0 h 4212772"/>
              <a:gd name="connsiteX2" fmla="*/ 4389120 w 4389120"/>
              <a:gd name="connsiteY2" fmla="*/ 2645229 h 4212772"/>
              <a:gd name="connsiteX3" fmla="*/ 241663 w 4389120"/>
              <a:gd name="connsiteY3" fmla="*/ 4212772 h 4212772"/>
              <a:gd name="connsiteX4" fmla="*/ 0 w 4389120"/>
              <a:gd name="connsiteY4" fmla="*/ 1384663 h 42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4212772">
                <a:moveTo>
                  <a:pt x="0" y="1384663"/>
                </a:moveTo>
                <a:lnTo>
                  <a:pt x="2410097" y="0"/>
                </a:lnTo>
                <a:lnTo>
                  <a:pt x="4389120" y="2645229"/>
                </a:lnTo>
                <a:lnTo>
                  <a:pt x="241663" y="4212772"/>
                </a:lnTo>
                <a:lnTo>
                  <a:pt x="0" y="13846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2324821" y="3309204"/>
            <a:ext cx="1389721" cy="1472008"/>
          </a:xfrm>
          <a:custGeom>
            <a:avLst/>
            <a:gdLst>
              <a:gd name="connsiteX0" fmla="*/ 855617 w 4963885"/>
              <a:gd name="connsiteY0" fmla="*/ 1502229 h 5257800"/>
              <a:gd name="connsiteX1" fmla="*/ 2207623 w 4963885"/>
              <a:gd name="connsiteY1" fmla="*/ 0 h 5257800"/>
              <a:gd name="connsiteX2" fmla="*/ 4963885 w 4963885"/>
              <a:gd name="connsiteY2" fmla="*/ 1789612 h 5257800"/>
              <a:gd name="connsiteX3" fmla="*/ 3481251 w 4963885"/>
              <a:gd name="connsiteY3" fmla="*/ 5257800 h 5257800"/>
              <a:gd name="connsiteX4" fmla="*/ 0 w 4963885"/>
              <a:gd name="connsiteY4" fmla="*/ 4565469 h 5257800"/>
              <a:gd name="connsiteX5" fmla="*/ 855617 w 4963885"/>
              <a:gd name="connsiteY5" fmla="*/ 1502229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3885" h="5257800">
                <a:moveTo>
                  <a:pt x="855617" y="1502229"/>
                </a:moveTo>
                <a:lnTo>
                  <a:pt x="2207623" y="0"/>
                </a:lnTo>
                <a:lnTo>
                  <a:pt x="4963885" y="1789612"/>
                </a:lnTo>
                <a:lnTo>
                  <a:pt x="3481251" y="5257800"/>
                </a:lnTo>
                <a:lnTo>
                  <a:pt x="0" y="4565469"/>
                </a:lnTo>
                <a:lnTo>
                  <a:pt x="855617" y="15022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88" idx="2"/>
            <a:endCxn id="89" idx="3"/>
          </p:cNvCxnSpPr>
          <p:nvPr/>
        </p:nvCxnSpPr>
        <p:spPr>
          <a:xfrm>
            <a:off x="2187846" y="4236126"/>
            <a:ext cx="1111608" cy="54508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3172630" y="3411026"/>
            <a:ext cx="715302" cy="1673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1828459" y="3411026"/>
            <a:ext cx="706630" cy="1677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6" idx="1"/>
            <a:endCxn id="117" idx="1"/>
          </p:cNvCxnSpPr>
          <p:nvPr/>
        </p:nvCxnSpPr>
        <p:spPr>
          <a:xfrm flipV="1">
            <a:off x="5377658" y="3261132"/>
            <a:ext cx="1309095" cy="186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任意多边形 115"/>
          <p:cNvSpPr/>
          <p:nvPr/>
        </p:nvSpPr>
        <p:spPr>
          <a:xfrm>
            <a:off x="4702912" y="3447479"/>
            <a:ext cx="1228806" cy="1179435"/>
          </a:xfrm>
          <a:custGeom>
            <a:avLst/>
            <a:gdLst>
              <a:gd name="connsiteX0" fmla="*/ 0 w 4389120"/>
              <a:gd name="connsiteY0" fmla="*/ 1384663 h 4212772"/>
              <a:gd name="connsiteX1" fmla="*/ 2410097 w 4389120"/>
              <a:gd name="connsiteY1" fmla="*/ 0 h 4212772"/>
              <a:gd name="connsiteX2" fmla="*/ 4389120 w 4389120"/>
              <a:gd name="connsiteY2" fmla="*/ 2645229 h 4212772"/>
              <a:gd name="connsiteX3" fmla="*/ 241663 w 4389120"/>
              <a:gd name="connsiteY3" fmla="*/ 4212772 h 4212772"/>
              <a:gd name="connsiteX4" fmla="*/ 0 w 4389120"/>
              <a:gd name="connsiteY4" fmla="*/ 1384663 h 42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4212772">
                <a:moveTo>
                  <a:pt x="0" y="1384663"/>
                </a:moveTo>
                <a:lnTo>
                  <a:pt x="2410097" y="0"/>
                </a:lnTo>
                <a:lnTo>
                  <a:pt x="4389120" y="2645229"/>
                </a:lnTo>
                <a:lnTo>
                  <a:pt x="241663" y="4212772"/>
                </a:lnTo>
                <a:lnTo>
                  <a:pt x="0" y="13846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6068692" y="3261132"/>
            <a:ext cx="1389721" cy="1472008"/>
          </a:xfrm>
          <a:custGeom>
            <a:avLst/>
            <a:gdLst>
              <a:gd name="connsiteX0" fmla="*/ 855617 w 4963885"/>
              <a:gd name="connsiteY0" fmla="*/ 1502229 h 5257800"/>
              <a:gd name="connsiteX1" fmla="*/ 2207623 w 4963885"/>
              <a:gd name="connsiteY1" fmla="*/ 0 h 5257800"/>
              <a:gd name="connsiteX2" fmla="*/ 4963885 w 4963885"/>
              <a:gd name="connsiteY2" fmla="*/ 1789612 h 5257800"/>
              <a:gd name="connsiteX3" fmla="*/ 3481251 w 4963885"/>
              <a:gd name="connsiteY3" fmla="*/ 5257800 h 5257800"/>
              <a:gd name="connsiteX4" fmla="*/ 0 w 4963885"/>
              <a:gd name="connsiteY4" fmla="*/ 4565469 h 5257800"/>
              <a:gd name="connsiteX5" fmla="*/ 855617 w 4963885"/>
              <a:gd name="connsiteY5" fmla="*/ 1502229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3885" h="5257800">
                <a:moveTo>
                  <a:pt x="855617" y="1502229"/>
                </a:moveTo>
                <a:lnTo>
                  <a:pt x="2207623" y="0"/>
                </a:lnTo>
                <a:lnTo>
                  <a:pt x="4963885" y="1789612"/>
                </a:lnTo>
                <a:lnTo>
                  <a:pt x="3481251" y="5257800"/>
                </a:lnTo>
                <a:lnTo>
                  <a:pt x="0" y="4565469"/>
                </a:lnTo>
                <a:lnTo>
                  <a:pt x="855617" y="15022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/>
          <p:cNvCxnSpPr/>
          <p:nvPr/>
        </p:nvCxnSpPr>
        <p:spPr>
          <a:xfrm flipH="1">
            <a:off x="4198697" y="3975108"/>
            <a:ext cx="2333146" cy="874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5569106" y="4626914"/>
            <a:ext cx="1799446" cy="674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6" idx="3"/>
            <a:endCxn id="117" idx="3"/>
          </p:cNvCxnSpPr>
          <p:nvPr/>
        </p:nvCxnSpPr>
        <p:spPr>
          <a:xfrm>
            <a:off x="4770570" y="4626914"/>
            <a:ext cx="2272755" cy="106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31" idx="1"/>
            <a:endCxn id="132" idx="1"/>
          </p:cNvCxnSpPr>
          <p:nvPr/>
        </p:nvCxnSpPr>
        <p:spPr>
          <a:xfrm flipV="1">
            <a:off x="9099550" y="3261132"/>
            <a:ext cx="1309095" cy="186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任意多边形 130"/>
          <p:cNvSpPr/>
          <p:nvPr/>
        </p:nvSpPr>
        <p:spPr>
          <a:xfrm>
            <a:off x="8424804" y="3447479"/>
            <a:ext cx="1228806" cy="1179435"/>
          </a:xfrm>
          <a:custGeom>
            <a:avLst/>
            <a:gdLst>
              <a:gd name="connsiteX0" fmla="*/ 0 w 4389120"/>
              <a:gd name="connsiteY0" fmla="*/ 1384663 h 4212772"/>
              <a:gd name="connsiteX1" fmla="*/ 2410097 w 4389120"/>
              <a:gd name="connsiteY1" fmla="*/ 0 h 4212772"/>
              <a:gd name="connsiteX2" fmla="*/ 4389120 w 4389120"/>
              <a:gd name="connsiteY2" fmla="*/ 2645229 h 4212772"/>
              <a:gd name="connsiteX3" fmla="*/ 241663 w 4389120"/>
              <a:gd name="connsiteY3" fmla="*/ 4212772 h 4212772"/>
              <a:gd name="connsiteX4" fmla="*/ 0 w 4389120"/>
              <a:gd name="connsiteY4" fmla="*/ 1384663 h 421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120" h="4212772">
                <a:moveTo>
                  <a:pt x="0" y="1384663"/>
                </a:moveTo>
                <a:lnTo>
                  <a:pt x="2410097" y="0"/>
                </a:lnTo>
                <a:lnTo>
                  <a:pt x="4389120" y="2645229"/>
                </a:lnTo>
                <a:lnTo>
                  <a:pt x="241663" y="4212772"/>
                </a:lnTo>
                <a:lnTo>
                  <a:pt x="0" y="13846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>
          <a:xfrm>
            <a:off x="9790584" y="3261132"/>
            <a:ext cx="1389721" cy="1472008"/>
          </a:xfrm>
          <a:custGeom>
            <a:avLst/>
            <a:gdLst>
              <a:gd name="connsiteX0" fmla="*/ 855617 w 4963885"/>
              <a:gd name="connsiteY0" fmla="*/ 1502229 h 5257800"/>
              <a:gd name="connsiteX1" fmla="*/ 2207623 w 4963885"/>
              <a:gd name="connsiteY1" fmla="*/ 0 h 5257800"/>
              <a:gd name="connsiteX2" fmla="*/ 4963885 w 4963885"/>
              <a:gd name="connsiteY2" fmla="*/ 1789612 h 5257800"/>
              <a:gd name="connsiteX3" fmla="*/ 3481251 w 4963885"/>
              <a:gd name="connsiteY3" fmla="*/ 5257800 h 5257800"/>
              <a:gd name="connsiteX4" fmla="*/ 0 w 4963885"/>
              <a:gd name="connsiteY4" fmla="*/ 4565469 h 5257800"/>
              <a:gd name="connsiteX5" fmla="*/ 855617 w 4963885"/>
              <a:gd name="connsiteY5" fmla="*/ 1502229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3885" h="5257800">
                <a:moveTo>
                  <a:pt x="855617" y="1502229"/>
                </a:moveTo>
                <a:lnTo>
                  <a:pt x="2207623" y="0"/>
                </a:lnTo>
                <a:lnTo>
                  <a:pt x="4963885" y="1789612"/>
                </a:lnTo>
                <a:lnTo>
                  <a:pt x="3481251" y="5257800"/>
                </a:lnTo>
                <a:lnTo>
                  <a:pt x="0" y="4565469"/>
                </a:lnTo>
                <a:lnTo>
                  <a:pt x="855617" y="1502229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>
            <a:off x="9214210" y="4429621"/>
            <a:ext cx="2196697" cy="415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31" idx="3"/>
            <a:endCxn id="132" idx="3"/>
          </p:cNvCxnSpPr>
          <p:nvPr/>
        </p:nvCxnSpPr>
        <p:spPr>
          <a:xfrm>
            <a:off x="8492462" y="4626914"/>
            <a:ext cx="2272755" cy="106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7859697" y="4505922"/>
            <a:ext cx="1912441" cy="361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73" idx="1"/>
            <a:endCxn id="74" idx="1"/>
          </p:cNvCxnSpPr>
          <p:nvPr/>
        </p:nvCxnSpPr>
        <p:spPr>
          <a:xfrm flipV="1">
            <a:off x="8924713" y="1332506"/>
            <a:ext cx="1309094" cy="1863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5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7438953" y="261257"/>
            <a:ext cx="0" cy="5706406"/>
          </a:xfrm>
          <a:prstGeom prst="line">
            <a:avLst/>
          </a:prstGeom>
          <a:ln w="158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3693178" y="2007557"/>
            <a:ext cx="3745775" cy="169656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127896" y="2880706"/>
            <a:ext cx="5039826" cy="257131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127897" y="508767"/>
            <a:ext cx="4835670" cy="4758591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655364" y="1949118"/>
            <a:ext cx="130628" cy="1306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07334" y="275007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913000" y="3423846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26591" y="2780035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72702" y="4935194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-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33344" y="261257"/>
            <a:ext cx="6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后继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433344" y="5267358"/>
            <a:ext cx="6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前驱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41905" y="1798437"/>
            <a:ext cx="6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373640" y="3631928"/>
            <a:ext cx="130628" cy="1306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3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 flipV="1">
            <a:off x="1218053" y="1871550"/>
            <a:ext cx="1" cy="1093151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33344" y="261257"/>
            <a:ext cx="67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后继</a:t>
            </a:r>
          </a:p>
        </p:txBody>
      </p:sp>
      <p:sp>
        <p:nvSpPr>
          <p:cNvPr id="17" name="椭圆 16"/>
          <p:cNvSpPr/>
          <p:nvPr/>
        </p:nvSpPr>
        <p:spPr>
          <a:xfrm>
            <a:off x="1152739" y="1798437"/>
            <a:ext cx="130628" cy="1306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52739" y="2914636"/>
            <a:ext cx="130628" cy="1306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1567000">
            <a:off x="3335862" y="890731"/>
            <a:ext cx="2371818" cy="3440838"/>
            <a:chOff x="2163568" y="1551270"/>
            <a:chExt cx="2371818" cy="3440838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228882" y="2719597"/>
              <a:ext cx="1520093" cy="22094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/>
            <p:nvPr/>
          </p:nvCxnSpPr>
          <p:spPr>
            <a:xfrm flipV="1">
              <a:off x="2941904" y="1616584"/>
              <a:ext cx="1520093" cy="22094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404758" y="1551270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79689" y="3762556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679886" y="2654283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163568" y="4861480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73389" y="1615208"/>
            <a:ext cx="2840604" cy="1951737"/>
            <a:chOff x="5982244" y="1590824"/>
            <a:chExt cx="2840604" cy="1951737"/>
          </a:xfrm>
        </p:grpSpPr>
        <p:cxnSp>
          <p:nvCxnSpPr>
            <p:cNvPr id="33" name="直接箭头连接符 32"/>
            <p:cNvCxnSpPr/>
            <p:nvPr/>
          </p:nvCxnSpPr>
          <p:spPr>
            <a:xfrm flipH="1" flipV="1">
              <a:off x="6563127" y="1719072"/>
              <a:ext cx="2259721" cy="168286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5982244" y="1926104"/>
              <a:ext cx="2840603" cy="11734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536591" y="1590824"/>
              <a:ext cx="0" cy="19517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7471277" y="2376296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/>
          <p:cNvCxnSpPr/>
          <p:nvPr/>
        </p:nvCxnSpPr>
        <p:spPr>
          <a:xfrm flipH="1" flipV="1">
            <a:off x="934966" y="4841965"/>
            <a:ext cx="1289511" cy="96032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934966" y="4326459"/>
            <a:ext cx="1289510" cy="532687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72905" y="4776651"/>
            <a:ext cx="130628" cy="1306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rot="10800000">
            <a:off x="2998974" y="4326459"/>
            <a:ext cx="1351572" cy="1475834"/>
            <a:chOff x="3314947" y="4326459"/>
            <a:chExt cx="1351572" cy="1475834"/>
          </a:xfrm>
        </p:grpSpPr>
        <p:cxnSp>
          <p:nvCxnSpPr>
            <p:cNvPr id="44" name="直接箭头连接符 43"/>
            <p:cNvCxnSpPr/>
            <p:nvPr/>
          </p:nvCxnSpPr>
          <p:spPr>
            <a:xfrm flipH="1" flipV="1">
              <a:off x="3377008" y="4841965"/>
              <a:ext cx="1289511" cy="9603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3377008" y="4326459"/>
              <a:ext cx="1289510" cy="53268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3314947" y="4776651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14480959">
            <a:off x="5340681" y="4125333"/>
            <a:ext cx="1274797" cy="2361297"/>
            <a:chOff x="3075006" y="3663285"/>
            <a:chExt cx="1274797" cy="2361297"/>
          </a:xfrm>
        </p:grpSpPr>
        <p:cxnSp>
          <p:nvCxnSpPr>
            <p:cNvPr id="49" name="直接箭头连接符 48"/>
            <p:cNvCxnSpPr/>
            <p:nvPr/>
          </p:nvCxnSpPr>
          <p:spPr>
            <a:xfrm rot="7119041" flipH="1">
              <a:off x="3245306" y="4920085"/>
              <a:ext cx="934197" cy="127479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7119041">
              <a:off x="3173660" y="4172018"/>
              <a:ext cx="1361769" cy="34430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3314947" y="4776651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14480959">
            <a:off x="8342388" y="3373687"/>
            <a:ext cx="805094" cy="2314002"/>
            <a:chOff x="3015485" y="3551306"/>
            <a:chExt cx="805094" cy="2314002"/>
          </a:xfrm>
        </p:grpSpPr>
        <p:cxnSp>
          <p:nvCxnSpPr>
            <p:cNvPr id="55" name="直接箭头连接符 54"/>
            <p:cNvCxnSpPr/>
            <p:nvPr/>
          </p:nvCxnSpPr>
          <p:spPr>
            <a:xfrm rot="7119041" flipH="1">
              <a:off x="2405038" y="4579899"/>
              <a:ext cx="1895856" cy="67496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7119041">
              <a:off x="2391789" y="4403405"/>
              <a:ext cx="2280890" cy="57669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3294487" y="4814099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 rot="14480959">
            <a:off x="8342389" y="4221217"/>
            <a:ext cx="805094" cy="2314002"/>
            <a:chOff x="3015485" y="3551306"/>
            <a:chExt cx="805094" cy="2314002"/>
          </a:xfrm>
        </p:grpSpPr>
        <p:cxnSp>
          <p:nvCxnSpPr>
            <p:cNvPr id="64" name="直接箭头连接符 63"/>
            <p:cNvCxnSpPr/>
            <p:nvPr/>
          </p:nvCxnSpPr>
          <p:spPr>
            <a:xfrm rot="7119041" flipH="1">
              <a:off x="2405038" y="4579899"/>
              <a:ext cx="1895856" cy="67496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7119041">
              <a:off x="2391789" y="4403405"/>
              <a:ext cx="2280890" cy="57669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3294487" y="4814099"/>
              <a:ext cx="130628" cy="1306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0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78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30</Words>
  <Application>Microsoft Office PowerPoint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陈予新</dc:creator>
  <cp:lastModifiedBy>陈予新</cp:lastModifiedBy>
  <cp:revision>24</cp:revision>
  <dcterms:created xsi:type="dcterms:W3CDTF">2024-06-05T14:01:17Z</dcterms:created>
  <dcterms:modified xsi:type="dcterms:W3CDTF">2024-06-18T14:38:26Z</dcterms:modified>
</cp:coreProperties>
</file>