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1" y="2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A476-EF49-41A4-8565-C45AE4CAEC7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9056-B8A0-4A7D-977A-B2136BB5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71632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8" name="Oval 7"/>
          <p:cNvSpPr/>
          <p:nvPr/>
        </p:nvSpPr>
        <p:spPr>
          <a:xfrm>
            <a:off x="2514387" y="654782"/>
            <a:ext cx="7088665" cy="5702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2866" y="314653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 Self to List of Players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76296" y="511631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76296" y="437283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Sign Out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-1614854" y="1277094"/>
            <a:ext cx="1289135" cy="984793"/>
            <a:chOff x="1547446" y="1424353"/>
            <a:chExt cx="1289135" cy="984793"/>
          </a:xfrm>
        </p:grpSpPr>
        <p:sp>
          <p:nvSpPr>
            <p:cNvPr id="29" name="Smiley Face 28"/>
            <p:cNvSpPr/>
            <p:nvPr/>
          </p:nvSpPr>
          <p:spPr>
            <a:xfrm>
              <a:off x="1857905" y="1424353"/>
              <a:ext cx="668216" cy="615461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446" y="203981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Raid Leader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53" y="1020492"/>
            <a:ext cx="1383912" cy="10851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4" y="2077221"/>
            <a:ext cx="896190" cy="108518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90" y="3068200"/>
            <a:ext cx="829128" cy="10851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20" y="4153382"/>
            <a:ext cx="1097375" cy="108518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158" y="5238564"/>
            <a:ext cx="701101" cy="10851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180" y="1147500"/>
            <a:ext cx="1499746" cy="1085182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1" idx="3"/>
            <a:endCxn id="24" idx="1"/>
          </p:cNvCxnSpPr>
          <p:nvPr/>
        </p:nvCxnSpPr>
        <p:spPr>
          <a:xfrm>
            <a:off x="2313665" y="1563083"/>
            <a:ext cx="1499201" cy="181205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27" idx="1"/>
          </p:cNvCxnSpPr>
          <p:nvPr/>
        </p:nvCxnSpPr>
        <p:spPr>
          <a:xfrm>
            <a:off x="2069804" y="2619812"/>
            <a:ext cx="1706492" cy="19816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3"/>
            <a:endCxn id="26" idx="1"/>
          </p:cNvCxnSpPr>
          <p:nvPr/>
        </p:nvCxnSpPr>
        <p:spPr>
          <a:xfrm>
            <a:off x="2045218" y="3610791"/>
            <a:ext cx="1731078" cy="173412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  <a:endCxn id="26" idx="1"/>
          </p:cNvCxnSpPr>
          <p:nvPr/>
        </p:nvCxnSpPr>
        <p:spPr>
          <a:xfrm>
            <a:off x="2170395" y="4695973"/>
            <a:ext cx="1605901" cy="64894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97526" y="1783556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Usage Report</a:t>
            </a:r>
          </a:p>
        </p:txBody>
      </p:sp>
      <p:cxnSp>
        <p:nvCxnSpPr>
          <p:cNvPr id="47" name="Straight Arrow Connector 46"/>
          <p:cNvCxnSpPr>
            <a:stCxn id="36" idx="1"/>
            <a:endCxn id="45" idx="3"/>
          </p:cNvCxnSpPr>
          <p:nvPr/>
        </p:nvCxnSpPr>
        <p:spPr>
          <a:xfrm flipH="1">
            <a:off x="8308641" y="1690091"/>
            <a:ext cx="1836539" cy="3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81815" y="351566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Event</a:t>
            </a:r>
          </a:p>
        </p:txBody>
      </p:sp>
      <p:cxnSp>
        <p:nvCxnSpPr>
          <p:cNvPr id="53" name="Straight Arrow Connector 52"/>
          <p:cNvCxnSpPr>
            <a:stCxn id="31" idx="3"/>
            <a:endCxn id="51" idx="0"/>
          </p:cNvCxnSpPr>
          <p:nvPr/>
        </p:nvCxnSpPr>
        <p:spPr>
          <a:xfrm>
            <a:off x="2313665" y="1563083"/>
            <a:ext cx="3473708" cy="195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3"/>
            <a:endCxn id="24" idx="1"/>
          </p:cNvCxnSpPr>
          <p:nvPr/>
        </p:nvCxnSpPr>
        <p:spPr>
          <a:xfrm>
            <a:off x="2069804" y="2619812"/>
            <a:ext cx="1743062" cy="75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3"/>
            <a:endCxn id="24" idx="1"/>
          </p:cNvCxnSpPr>
          <p:nvPr/>
        </p:nvCxnSpPr>
        <p:spPr>
          <a:xfrm flipV="1">
            <a:off x="2045218" y="3375134"/>
            <a:ext cx="1767648" cy="23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3"/>
            <a:endCxn id="24" idx="1"/>
          </p:cNvCxnSpPr>
          <p:nvPr/>
        </p:nvCxnSpPr>
        <p:spPr>
          <a:xfrm flipV="1">
            <a:off x="2170395" y="3375134"/>
            <a:ext cx="1642471" cy="132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5" idx="3"/>
            <a:endCxn id="24" idx="1"/>
          </p:cNvCxnSpPr>
          <p:nvPr/>
        </p:nvCxnSpPr>
        <p:spPr>
          <a:xfrm flipV="1">
            <a:off x="1972259" y="3375134"/>
            <a:ext cx="1840607" cy="240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3"/>
            <a:endCxn id="51" idx="1"/>
          </p:cNvCxnSpPr>
          <p:nvPr/>
        </p:nvCxnSpPr>
        <p:spPr>
          <a:xfrm>
            <a:off x="4823981" y="3375134"/>
            <a:ext cx="457834" cy="36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3"/>
            <a:endCxn id="51" idx="2"/>
          </p:cNvCxnSpPr>
          <p:nvPr/>
        </p:nvCxnSpPr>
        <p:spPr>
          <a:xfrm flipV="1">
            <a:off x="4787411" y="3972863"/>
            <a:ext cx="999962" cy="62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51" idx="2"/>
          </p:cNvCxnSpPr>
          <p:nvPr/>
        </p:nvCxnSpPr>
        <p:spPr>
          <a:xfrm flipV="1">
            <a:off x="4787411" y="3972863"/>
            <a:ext cx="999962" cy="137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9825807">
            <a:off x="4714932" y="4166202"/>
            <a:ext cx="6094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Remove from</a:t>
            </a:r>
          </a:p>
        </p:txBody>
      </p:sp>
      <p:sp>
        <p:nvSpPr>
          <p:cNvPr id="88" name="TextBox 87"/>
          <p:cNvSpPr txBox="1"/>
          <p:nvPr/>
        </p:nvSpPr>
        <p:spPr>
          <a:xfrm rot="19173239">
            <a:off x="5014279" y="4793295"/>
            <a:ext cx="3930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Add to</a:t>
            </a:r>
          </a:p>
        </p:txBody>
      </p:sp>
      <p:cxnSp>
        <p:nvCxnSpPr>
          <p:cNvPr id="90" name="Straight Arrow Connector 89"/>
          <p:cNvCxnSpPr>
            <a:stCxn id="51" idx="3"/>
            <a:endCxn id="93" idx="2"/>
          </p:cNvCxnSpPr>
          <p:nvPr/>
        </p:nvCxnSpPr>
        <p:spPr>
          <a:xfrm flipV="1">
            <a:off x="6292930" y="3023282"/>
            <a:ext cx="271347" cy="7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20448851">
            <a:off x="6289200" y="3545950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Determines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058719" y="2566083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Composition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375350" y="868360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Attendance Report</a:t>
            </a:r>
          </a:p>
        </p:txBody>
      </p:sp>
      <p:cxnSp>
        <p:nvCxnSpPr>
          <p:cNvPr id="101" name="Straight Arrow Connector 100"/>
          <p:cNvCxnSpPr>
            <a:stCxn id="31" idx="3"/>
            <a:endCxn id="99" idx="1"/>
          </p:cNvCxnSpPr>
          <p:nvPr/>
        </p:nvCxnSpPr>
        <p:spPr>
          <a:xfrm flipV="1">
            <a:off x="2313665" y="1096960"/>
            <a:ext cx="3061685" cy="46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35725" y="3307983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Fill Open Spots</a:t>
            </a:r>
          </a:p>
        </p:txBody>
      </p:sp>
      <p:cxnSp>
        <p:nvCxnSpPr>
          <p:cNvPr id="115" name="Straight Arrow Connector 114"/>
          <p:cNvCxnSpPr>
            <a:stCxn id="93" idx="3"/>
            <a:endCxn id="113" idx="0"/>
          </p:cNvCxnSpPr>
          <p:nvPr/>
        </p:nvCxnSpPr>
        <p:spPr>
          <a:xfrm>
            <a:off x="7069834" y="2794683"/>
            <a:ext cx="871449" cy="51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3"/>
            <a:endCxn id="113" idx="2"/>
          </p:cNvCxnSpPr>
          <p:nvPr/>
        </p:nvCxnSpPr>
        <p:spPr>
          <a:xfrm flipV="1">
            <a:off x="1972259" y="3765182"/>
            <a:ext cx="5969024" cy="201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9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Arrow Connector 119"/>
          <p:cNvCxnSpPr>
            <a:stCxn id="86" idx="2"/>
            <a:endCxn id="113" idx="0"/>
          </p:cNvCxnSpPr>
          <p:nvPr/>
        </p:nvCxnSpPr>
        <p:spPr>
          <a:xfrm flipH="1">
            <a:off x="-1816364" y="4065053"/>
            <a:ext cx="7044" cy="62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-133639"/>
            <a:ext cx="3743036" cy="1006611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8151" y="1239818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Startup State</a:t>
            </a:r>
          </a:p>
        </p:txBody>
      </p:sp>
      <p:cxnSp>
        <p:nvCxnSpPr>
          <p:cNvPr id="6" name="Straight Arrow Connector 5"/>
          <p:cNvCxnSpPr>
            <a:stCxn id="10" idx="3"/>
            <a:endCxn id="3" idx="1"/>
          </p:cNvCxnSpPr>
          <p:nvPr/>
        </p:nvCxnSpPr>
        <p:spPr>
          <a:xfrm>
            <a:off x="1747715" y="1468417"/>
            <a:ext cx="1900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6600" y="1239817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Shutdown 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2915" y="1283750"/>
            <a:ext cx="5918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Bot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4400" y="644372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Connect State</a:t>
            </a: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 flipV="1">
            <a:off x="4659266" y="872972"/>
            <a:ext cx="1335134" cy="595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3241" y="960838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Connect to Discord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0617" y="1144768"/>
            <a:ext cx="8386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One or More Servers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40649" y="644372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State</a:t>
            </a:r>
          </a:p>
        </p:txBody>
      </p:sp>
      <p:cxnSp>
        <p:nvCxnSpPr>
          <p:cNvPr id="21" name="Straight Arrow Connector 20"/>
          <p:cNvCxnSpPr>
            <a:stCxn id="14" idx="3"/>
            <a:endCxn id="19" idx="1"/>
          </p:cNvCxnSpPr>
          <p:nvPr/>
        </p:nvCxnSpPr>
        <p:spPr>
          <a:xfrm>
            <a:off x="7005515" y="872972"/>
            <a:ext cx="1335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0129780" y="607428"/>
            <a:ext cx="660802" cy="548640"/>
            <a:chOff x="6961707" y="1621262"/>
            <a:chExt cx="660802" cy="548640"/>
          </a:xfrm>
        </p:grpSpPr>
        <p:sp>
          <p:nvSpPr>
            <p:cNvPr id="23" name="Rectangle 22"/>
            <p:cNvSpPr>
              <a:spLocks noChangeAspect="1"/>
            </p:cNvSpPr>
            <p:nvPr/>
          </p:nvSpPr>
          <p:spPr>
            <a:xfrm rot="2700000">
              <a:off x="7017788" y="162126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1707" y="1710916"/>
              <a:ext cx="66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Database exists?</a:t>
              </a:r>
            </a:p>
          </p:txBody>
        </p:sp>
      </p:grp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9351764" y="872972"/>
            <a:ext cx="778016" cy="8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589718" y="1794300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New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54454" y="1798616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Update State</a:t>
            </a:r>
          </a:p>
        </p:txBody>
      </p:sp>
      <p:cxnSp>
        <p:nvCxnSpPr>
          <p:cNvPr id="32" name="Straight Arrow Connector 31"/>
          <p:cNvCxnSpPr>
            <a:stCxn id="23" idx="2"/>
            <a:endCxn id="30" idx="0"/>
          </p:cNvCxnSpPr>
          <p:nvPr/>
        </p:nvCxnSpPr>
        <p:spPr>
          <a:xfrm flipH="1">
            <a:off x="9860012" y="1075722"/>
            <a:ext cx="406195" cy="72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9" idx="0"/>
          </p:cNvCxnSpPr>
          <p:nvPr/>
        </p:nvCxnSpPr>
        <p:spPr>
          <a:xfrm>
            <a:off x="10654155" y="1075722"/>
            <a:ext cx="441121" cy="718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81768" y="1269696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Yes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2696" y="1269696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No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64160" y="2454089"/>
            <a:ext cx="7809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Update existing DB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48129" y="2445457"/>
            <a:ext cx="11368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Contact owner for initial setup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0429" y="2616973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Ready State</a:t>
            </a:r>
          </a:p>
        </p:txBody>
      </p:sp>
      <p:cxnSp>
        <p:nvCxnSpPr>
          <p:cNvPr id="49" name="Straight Arrow Connector 48"/>
          <p:cNvCxnSpPr>
            <a:stCxn id="30" idx="2"/>
            <a:endCxn id="47" idx="0"/>
          </p:cNvCxnSpPr>
          <p:nvPr/>
        </p:nvCxnSpPr>
        <p:spPr>
          <a:xfrm flipH="1">
            <a:off x="8815987" y="2255815"/>
            <a:ext cx="1044025" cy="36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038798" y="2906972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Setup State</a:t>
            </a:r>
          </a:p>
        </p:txBody>
      </p:sp>
      <p:cxnSp>
        <p:nvCxnSpPr>
          <p:cNvPr id="52" name="Straight Arrow Connector 51"/>
          <p:cNvCxnSpPr>
            <a:stCxn id="29" idx="2"/>
            <a:endCxn id="50" idx="0"/>
          </p:cNvCxnSpPr>
          <p:nvPr/>
        </p:nvCxnSpPr>
        <p:spPr>
          <a:xfrm flipH="1">
            <a:off x="10544356" y="2251499"/>
            <a:ext cx="550920" cy="655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1"/>
            <a:endCxn id="47" idx="3"/>
          </p:cNvCxnSpPr>
          <p:nvPr/>
        </p:nvCxnSpPr>
        <p:spPr>
          <a:xfrm flipH="1" flipV="1">
            <a:off x="9321544" y="2845573"/>
            <a:ext cx="717254" cy="28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82351" y="2616972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Message Event</a:t>
            </a:r>
          </a:p>
        </p:txBody>
      </p:sp>
      <p:cxnSp>
        <p:nvCxnSpPr>
          <p:cNvPr id="57" name="Straight Arrow Connector 56"/>
          <p:cNvCxnSpPr>
            <a:stCxn id="47" idx="1"/>
            <a:endCxn id="55" idx="3"/>
          </p:cNvCxnSpPr>
          <p:nvPr/>
        </p:nvCxnSpPr>
        <p:spPr>
          <a:xfrm flipH="1" flipV="1">
            <a:off x="7193466" y="2845572"/>
            <a:ext cx="1116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17242" y="1852988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Role Change Event</a:t>
            </a:r>
          </a:p>
        </p:txBody>
      </p:sp>
      <p:cxnSp>
        <p:nvCxnSpPr>
          <p:cNvPr id="60" name="Straight Arrow Connector 59"/>
          <p:cNvCxnSpPr>
            <a:stCxn id="47" idx="1"/>
            <a:endCxn id="58" idx="2"/>
          </p:cNvCxnSpPr>
          <p:nvPr/>
        </p:nvCxnSpPr>
        <p:spPr>
          <a:xfrm flipH="1" flipV="1">
            <a:off x="7622800" y="2310187"/>
            <a:ext cx="687629" cy="53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628261" y="2579235"/>
            <a:ext cx="718349" cy="548640"/>
            <a:chOff x="6921505" y="1621262"/>
            <a:chExt cx="718349" cy="54864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 rot="2700000">
              <a:off x="6999316" y="162126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21505" y="1772182"/>
              <a:ext cx="718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Command?</a:t>
              </a:r>
            </a:p>
          </p:txBody>
        </p:sp>
      </p:grpSp>
      <p:cxnSp>
        <p:nvCxnSpPr>
          <p:cNvPr id="65" name="Straight Arrow Connector 64"/>
          <p:cNvCxnSpPr>
            <a:stCxn id="55" idx="1"/>
            <a:endCxn id="63" idx="3"/>
          </p:cNvCxnSpPr>
          <p:nvPr/>
        </p:nvCxnSpPr>
        <p:spPr>
          <a:xfrm flipH="1" flipV="1">
            <a:off x="5346610" y="2845571"/>
            <a:ext cx="8357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375348" y="2180663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11929" y="345154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show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72267" y="3454141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sched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066084" y="2143602"/>
            <a:ext cx="718349" cy="548640"/>
            <a:chOff x="6921505" y="1621262"/>
            <a:chExt cx="718349" cy="54864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 rot="2700000">
              <a:off x="6999316" y="162126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505" y="1772182"/>
              <a:ext cx="718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Option?</a:t>
              </a:r>
            </a:p>
          </p:txBody>
        </p:sp>
      </p:grpSp>
      <p:cxnSp>
        <p:nvCxnSpPr>
          <p:cNvPr id="76" name="Straight Arrow Connector 75"/>
          <p:cNvCxnSpPr>
            <a:stCxn id="62" idx="3"/>
            <a:endCxn id="68" idx="0"/>
          </p:cNvCxnSpPr>
          <p:nvPr/>
        </p:nvCxnSpPr>
        <p:spPr>
          <a:xfrm>
            <a:off x="5174366" y="3047529"/>
            <a:ext cx="443121" cy="40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2" idx="2"/>
            <a:endCxn id="69" idx="0"/>
          </p:cNvCxnSpPr>
          <p:nvPr/>
        </p:nvCxnSpPr>
        <p:spPr>
          <a:xfrm flipH="1">
            <a:off x="4377825" y="3047529"/>
            <a:ext cx="408593" cy="406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67" idx="3"/>
          </p:cNvCxnSpPr>
          <p:nvPr/>
        </p:nvCxnSpPr>
        <p:spPr>
          <a:xfrm flipH="1" flipV="1">
            <a:off x="3386463" y="2409263"/>
            <a:ext cx="1241798" cy="43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-2168495" y="3683301"/>
            <a:ext cx="718349" cy="548640"/>
            <a:chOff x="6921505" y="1621262"/>
            <a:chExt cx="718349" cy="548640"/>
          </a:xfrm>
        </p:grpSpPr>
        <p:sp>
          <p:nvSpPr>
            <p:cNvPr id="85" name="Rectangle 84"/>
            <p:cNvSpPr>
              <a:spLocks noChangeAspect="1"/>
            </p:cNvSpPr>
            <p:nvPr/>
          </p:nvSpPr>
          <p:spPr>
            <a:xfrm rot="2700000">
              <a:off x="6999316" y="162126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21505" y="1772182"/>
              <a:ext cx="718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Option?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-2677185" y="1101571"/>
            <a:ext cx="718349" cy="548640"/>
            <a:chOff x="6921505" y="1621262"/>
            <a:chExt cx="718349" cy="548640"/>
          </a:xfrm>
        </p:grpSpPr>
        <p:sp>
          <p:nvSpPr>
            <p:cNvPr id="91" name="Rectangle 90"/>
            <p:cNvSpPr>
              <a:spLocks noChangeAspect="1"/>
            </p:cNvSpPr>
            <p:nvPr/>
          </p:nvSpPr>
          <p:spPr>
            <a:xfrm rot="2700000">
              <a:off x="6999316" y="162126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21505" y="1772182"/>
              <a:ext cx="718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Option?</a:t>
              </a:r>
            </a:p>
          </p:txBody>
        </p:sp>
      </p:grpSp>
      <p:cxnSp>
        <p:nvCxnSpPr>
          <p:cNvPr id="94" name="Straight Arrow Connector 93"/>
          <p:cNvCxnSpPr>
            <a:stCxn id="67" idx="1"/>
            <a:endCxn id="74" idx="3"/>
          </p:cNvCxnSpPr>
          <p:nvPr/>
        </p:nvCxnSpPr>
        <p:spPr>
          <a:xfrm flipH="1">
            <a:off x="1784433" y="2409263"/>
            <a:ext cx="590915" cy="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3052" y="3591050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98" name="Straight Arrow Connector 97"/>
          <p:cNvCxnSpPr>
            <a:stCxn id="73" idx="2"/>
            <a:endCxn id="96" idx="0"/>
          </p:cNvCxnSpPr>
          <p:nvPr/>
        </p:nvCxnSpPr>
        <p:spPr>
          <a:xfrm flipH="1">
            <a:off x="838610" y="2611896"/>
            <a:ext cx="385631" cy="97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endCxn id="86" idx="3"/>
          </p:cNvCxnSpPr>
          <p:nvPr/>
        </p:nvCxnSpPr>
        <p:spPr>
          <a:xfrm flipH="1" flipV="1">
            <a:off x="-1450146" y="3949637"/>
            <a:ext cx="471210" cy="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endCxn id="91" idx="1"/>
          </p:cNvCxnSpPr>
          <p:nvPr/>
        </p:nvCxnSpPr>
        <p:spPr>
          <a:xfrm>
            <a:off x="-2771763" y="837152"/>
            <a:ext cx="252735" cy="34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8" idx="3"/>
            <a:endCxn id="30" idx="1"/>
          </p:cNvCxnSpPr>
          <p:nvPr/>
        </p:nvCxnSpPr>
        <p:spPr>
          <a:xfrm flipV="1">
            <a:off x="8128357" y="2027216"/>
            <a:ext cx="1226097" cy="5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-3513122" y="4696079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confirm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-2321922" y="4691889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deny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-1126517" y="468843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tentative</a:t>
            </a:r>
          </a:p>
        </p:txBody>
      </p:sp>
      <p:cxnSp>
        <p:nvCxnSpPr>
          <p:cNvPr id="116" name="Straight Arrow Connector 115"/>
          <p:cNvCxnSpPr>
            <a:stCxn id="85" idx="2"/>
            <a:endCxn id="112" idx="0"/>
          </p:cNvCxnSpPr>
          <p:nvPr/>
        </p:nvCxnSpPr>
        <p:spPr>
          <a:xfrm flipH="1">
            <a:off x="-3007564" y="4151595"/>
            <a:ext cx="997226" cy="544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114" idx="0"/>
          </p:cNvCxnSpPr>
          <p:nvPr/>
        </p:nvCxnSpPr>
        <p:spPr>
          <a:xfrm>
            <a:off x="-1622390" y="4151595"/>
            <a:ext cx="1001431" cy="5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-1413308" y="750243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server-data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-1413308" y="134703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-1413309" y="1943825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players</a:t>
            </a:r>
          </a:p>
        </p:txBody>
      </p:sp>
      <p:cxnSp>
        <p:nvCxnSpPr>
          <p:cNvPr id="128" name="Straight Arrow Connector 127"/>
          <p:cNvCxnSpPr>
            <a:stCxn id="91" idx="0"/>
            <a:endCxn id="122" idx="1"/>
          </p:cNvCxnSpPr>
          <p:nvPr/>
        </p:nvCxnSpPr>
        <p:spPr>
          <a:xfrm flipV="1">
            <a:off x="-2131080" y="978843"/>
            <a:ext cx="717772" cy="20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1" idx="3"/>
            <a:endCxn id="126" idx="1"/>
          </p:cNvCxnSpPr>
          <p:nvPr/>
        </p:nvCxnSpPr>
        <p:spPr>
          <a:xfrm>
            <a:off x="-2131080" y="1569865"/>
            <a:ext cx="717771" cy="60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2" idx="3"/>
            <a:endCxn id="123" idx="1"/>
          </p:cNvCxnSpPr>
          <p:nvPr/>
        </p:nvCxnSpPr>
        <p:spPr>
          <a:xfrm>
            <a:off x="-1958836" y="1367907"/>
            <a:ext cx="545528" cy="20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C33AD93-DDFB-4B4E-8AAE-1B683AB5F0BE}"/>
              </a:ext>
            </a:extLst>
          </p:cNvPr>
          <p:cNvSpPr/>
          <p:nvPr/>
        </p:nvSpPr>
        <p:spPr>
          <a:xfrm>
            <a:off x="4571507" y="5075854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Modify/Create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CC37B6-8CEE-406D-B9A0-B36C041DDC65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4377825" y="3911340"/>
            <a:ext cx="699240" cy="116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487FB-B179-4107-A5CC-DD4983CBE81B}"/>
              </a:ext>
            </a:extLst>
          </p:cNvPr>
          <p:cNvCxnSpPr>
            <a:cxnSpLocks/>
            <a:stCxn id="96" idx="3"/>
            <a:endCxn id="75" idx="0"/>
          </p:cNvCxnSpPr>
          <p:nvPr/>
        </p:nvCxnSpPr>
        <p:spPr>
          <a:xfrm>
            <a:off x="1344167" y="3819650"/>
            <a:ext cx="3732898" cy="125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5E737E-1D88-4FE4-9160-37D5A5C338D1}"/>
              </a:ext>
            </a:extLst>
          </p:cNvPr>
          <p:cNvCxnSpPr>
            <a:stCxn id="68" idx="2"/>
            <a:endCxn id="75" idx="0"/>
          </p:cNvCxnSpPr>
          <p:nvPr/>
        </p:nvCxnSpPr>
        <p:spPr>
          <a:xfrm flipH="1">
            <a:off x="5077065" y="3908743"/>
            <a:ext cx="540422" cy="116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78CA05-97E5-4C0E-98FB-F8E86D96B13A}"/>
              </a:ext>
            </a:extLst>
          </p:cNvPr>
          <p:cNvCxnSpPr>
            <a:stCxn id="75" idx="3"/>
            <a:endCxn id="47" idx="1"/>
          </p:cNvCxnSpPr>
          <p:nvPr/>
        </p:nvCxnSpPr>
        <p:spPr>
          <a:xfrm flipV="1">
            <a:off x="5582622" y="2845573"/>
            <a:ext cx="2727807" cy="2458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C9D8EDB-55D8-4A9A-AE25-87861868EC57}"/>
              </a:ext>
            </a:extLst>
          </p:cNvPr>
          <p:cNvSpPr/>
          <p:nvPr/>
        </p:nvSpPr>
        <p:spPr>
          <a:xfrm>
            <a:off x="8326884" y="3962815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Spawn 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C3850E-7253-4F20-AA5D-BA1E3E34821E}"/>
              </a:ext>
            </a:extLst>
          </p:cNvPr>
          <p:cNvCxnSpPr>
            <a:stCxn id="47" idx="2"/>
            <a:endCxn id="89" idx="0"/>
          </p:cNvCxnSpPr>
          <p:nvPr/>
        </p:nvCxnSpPr>
        <p:spPr>
          <a:xfrm>
            <a:off x="8815987" y="3074172"/>
            <a:ext cx="16455" cy="888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A430776-112B-4FC4-A11C-8E10564F74B5}"/>
              </a:ext>
            </a:extLst>
          </p:cNvPr>
          <p:cNvSpPr txBox="1"/>
          <p:nvPr/>
        </p:nvSpPr>
        <p:spPr>
          <a:xfrm>
            <a:off x="8815986" y="3312732"/>
            <a:ext cx="6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Child thread for autonomous actions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7DBF61-6E34-4A3F-9E61-A9E6BCA12A32}"/>
              </a:ext>
            </a:extLst>
          </p:cNvPr>
          <p:cNvSpPr/>
          <p:nvPr/>
        </p:nvSpPr>
        <p:spPr>
          <a:xfrm>
            <a:off x="8310428" y="5183717"/>
            <a:ext cx="1011115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Cook State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15FD85-297E-4C60-9341-606ECE4D72FA}"/>
              </a:ext>
            </a:extLst>
          </p:cNvPr>
          <p:cNvCxnSpPr/>
          <p:nvPr/>
        </p:nvCxnSpPr>
        <p:spPr>
          <a:xfrm>
            <a:off x="8448595" y="4420014"/>
            <a:ext cx="0" cy="763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D89335-DB0F-4ECE-B146-880FEC178683}"/>
              </a:ext>
            </a:extLst>
          </p:cNvPr>
          <p:cNvCxnSpPr/>
          <p:nvPr/>
        </p:nvCxnSpPr>
        <p:spPr>
          <a:xfrm flipV="1">
            <a:off x="9078686" y="4420014"/>
            <a:ext cx="0" cy="763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EEF27F-7958-434C-8A58-D068BBFB6BFF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582622" y="4762500"/>
            <a:ext cx="2865973" cy="5419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D580D9C-2062-4F91-A985-972C8CCB94EA}"/>
              </a:ext>
            </a:extLst>
          </p:cNvPr>
          <p:cNvSpPr txBox="1"/>
          <p:nvPr/>
        </p:nvSpPr>
        <p:spPr>
          <a:xfrm>
            <a:off x="6704632" y="4835543"/>
            <a:ext cx="6751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11556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B9DE-BF4A-4ED9-B164-0744BD6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7282"/>
            <a:ext cx="10515600" cy="1325563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A43C49-8792-43EB-96AC-AC3D182F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91214"/>
              </p:ext>
            </p:extLst>
          </p:nvPr>
        </p:nvGraphicFramePr>
        <p:xfrm>
          <a:off x="7861406" y="108418"/>
          <a:ext cx="4303708" cy="28998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893">
                  <a:extLst>
                    <a:ext uri="{9D8B030D-6E8A-4147-A177-3AD203B41FA5}">
                      <a16:colId xmlns:a16="http://schemas.microsoft.com/office/drawing/2014/main" val="3353456186"/>
                    </a:ext>
                  </a:extLst>
                </a:gridCol>
                <a:gridCol w="1413193">
                  <a:extLst>
                    <a:ext uri="{9D8B030D-6E8A-4147-A177-3AD203B41FA5}">
                      <a16:colId xmlns:a16="http://schemas.microsoft.com/office/drawing/2014/main" val="3115418823"/>
                    </a:ext>
                  </a:extLst>
                </a:gridCol>
                <a:gridCol w="1845622">
                  <a:extLst>
                    <a:ext uri="{9D8B030D-6E8A-4147-A177-3AD203B41FA5}">
                      <a16:colId xmlns:a16="http://schemas.microsoft.com/office/drawing/2014/main" val="7158166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Player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91421"/>
                  </a:ext>
                </a:extLst>
              </a:tr>
              <a:tr h="283613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Raider/Social/Member/PUG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Discord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List(Character)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playable characters by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accept(self,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 the player up for the chosen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decline(</a:t>
                      </a:r>
                      <a:r>
                        <a:rPr lang="en-US" sz="1100" dirty="0" err="1"/>
                        <a:t>self,event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 the player out(?) for the chosen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updateSchedule</a:t>
                      </a:r>
                      <a:r>
                        <a:rPr lang="en-US" sz="1100" dirty="0"/>
                        <a:t>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Update this player’s schedule based on Discord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610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5FEDE0-ACC1-4F7E-A4BD-A03200EC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41560"/>
              </p:ext>
            </p:extLst>
          </p:nvPr>
        </p:nvGraphicFramePr>
        <p:xfrm>
          <a:off x="7954774" y="4973088"/>
          <a:ext cx="2862912" cy="1822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3353456186"/>
                    </a:ext>
                  </a:extLst>
                </a:gridCol>
                <a:gridCol w="543243">
                  <a:extLst>
                    <a:ext uri="{9D8B030D-6E8A-4147-A177-3AD203B41FA5}">
                      <a16:colId xmlns:a16="http://schemas.microsoft.com/office/drawing/2014/main" val="3115418823"/>
                    </a:ext>
                  </a:extLst>
                </a:gridCol>
                <a:gridCol w="1563701">
                  <a:extLst>
                    <a:ext uri="{9D8B030D-6E8A-4147-A177-3AD203B41FA5}">
                      <a16:colId xmlns:a16="http://schemas.microsoft.com/office/drawing/2014/main" val="7158166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91421"/>
                  </a:ext>
                </a:extLst>
              </a:tr>
              <a:tr h="283613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Character realm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Character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specs by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2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0EE1A1-AA67-4635-A3B4-50DC7B8FC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23423"/>
              </p:ext>
            </p:extLst>
          </p:nvPr>
        </p:nvGraphicFramePr>
        <p:xfrm>
          <a:off x="7954774" y="3079233"/>
          <a:ext cx="2940572" cy="1822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8228">
                  <a:extLst>
                    <a:ext uri="{9D8B030D-6E8A-4147-A177-3AD203B41FA5}">
                      <a16:colId xmlns:a16="http://schemas.microsoft.com/office/drawing/2014/main" val="335345618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3115418823"/>
                    </a:ext>
                  </a:extLst>
                </a:gridCol>
                <a:gridCol w="1563701">
                  <a:extLst>
                    <a:ext uri="{9D8B030D-6E8A-4147-A177-3AD203B41FA5}">
                      <a16:colId xmlns:a16="http://schemas.microsoft.com/office/drawing/2014/main" val="7158166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91421"/>
                  </a:ext>
                </a:extLst>
              </a:tr>
              <a:tr h="283613"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Tank/Healer/DPS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Character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List(Spec)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specs by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2468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7D63D0C-177E-40D2-9C8B-8BCDA67F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24124"/>
              </p:ext>
            </p:extLst>
          </p:nvPr>
        </p:nvGraphicFramePr>
        <p:xfrm>
          <a:off x="34229" y="801838"/>
          <a:ext cx="3797575" cy="45508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353456186"/>
                    </a:ext>
                  </a:extLst>
                </a:gridCol>
                <a:gridCol w="1467168">
                  <a:extLst>
                    <a:ext uri="{9D8B030D-6E8A-4147-A177-3AD203B41FA5}">
                      <a16:colId xmlns:a16="http://schemas.microsoft.com/office/drawing/2014/main" val="3115418823"/>
                    </a:ext>
                  </a:extLst>
                </a:gridCol>
                <a:gridCol w="1487127">
                  <a:extLst>
                    <a:ext uri="{9D8B030D-6E8A-4147-A177-3AD203B41FA5}">
                      <a16:colId xmlns:a16="http://schemas.microsoft.com/office/drawing/2014/main" val="7158166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91421"/>
                  </a:ext>
                </a:extLst>
              </a:tr>
              <a:tr h="283613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Server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Server owner’s Discord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0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players in no particular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recurring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tank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9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healer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dps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Ordered list of </a:t>
                      </a:r>
                      <a:r>
                        <a:rPr lang="en-US" sz="1100" dirty="0" err="1"/>
                        <a:t>dps</a:t>
                      </a:r>
                      <a:r>
                        <a:rPr lang="en-US" sz="1100" dirty="0"/>
                        <a:t>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6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updateSchedules</a:t>
                      </a:r>
                      <a:r>
                        <a:rPr lang="en-US" sz="1100" dirty="0"/>
                        <a:t>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Update player schedules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masse from discord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updatePlayers</a:t>
                      </a:r>
                      <a:r>
                        <a:rPr lang="en-US" sz="1100" dirty="0"/>
                        <a:t>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Update list of players from discord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9174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3F3D051-9016-4659-AF99-0B55F0DB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16851"/>
              </p:ext>
            </p:extLst>
          </p:nvPr>
        </p:nvGraphicFramePr>
        <p:xfrm>
          <a:off x="3850793" y="801838"/>
          <a:ext cx="3991624" cy="42155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3353456186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115418823"/>
                    </a:ext>
                  </a:extLst>
                </a:gridCol>
                <a:gridCol w="1563701">
                  <a:extLst>
                    <a:ext uri="{9D8B030D-6E8A-4147-A177-3AD203B41FA5}">
                      <a16:colId xmlns:a16="http://schemas.microsoft.com/office/drawing/2014/main" val="7158166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91421"/>
                  </a:ext>
                </a:extLst>
              </a:tr>
              <a:tr h="283613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Event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Event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0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signed up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tanks for this specific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healers for this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6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List(Player)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dps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DPS for this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1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Generate composition for this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editTime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self,time,date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Update this event’s date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9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6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405</Words>
  <Application>Microsoft Office PowerPoint</Application>
  <PresentationFormat>Widescreen</PresentationFormat>
  <Paragraphs>159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 Diagram</vt:lpstr>
      <vt:lpstr>State Diagram</vt:lpstr>
      <vt:lpstr>Class Diagrams</vt:lpstr>
    </vt:vector>
  </TitlesOfParts>
  <Company>US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Thomas, James B 1LT CPB (US)</dc:creator>
  <cp:lastModifiedBy>James Thomas</cp:lastModifiedBy>
  <cp:revision>22</cp:revision>
  <dcterms:created xsi:type="dcterms:W3CDTF">2021-01-29T18:05:42Z</dcterms:created>
  <dcterms:modified xsi:type="dcterms:W3CDTF">2021-01-31T23:07:10Z</dcterms:modified>
</cp:coreProperties>
</file>