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3" r:id="rId2"/>
    <p:sldId id="325" r:id="rId3"/>
    <p:sldId id="328" r:id="rId4"/>
    <p:sldId id="331" r:id="rId5"/>
    <p:sldId id="332" r:id="rId6"/>
    <p:sldId id="333" r:id="rId7"/>
    <p:sldId id="262" r:id="rId8"/>
    <p:sldId id="334" r:id="rId9"/>
    <p:sldId id="336" r:id="rId10"/>
    <p:sldId id="335" r:id="rId11"/>
    <p:sldId id="337" r:id="rId12"/>
    <p:sldId id="339" r:id="rId13"/>
    <p:sldId id="341" r:id="rId14"/>
    <p:sldId id="340" r:id="rId15"/>
    <p:sldId id="342" r:id="rId16"/>
    <p:sldId id="345" r:id="rId17"/>
    <p:sldId id="344"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7CF9D-F175-45F1-AAE1-57A25523B89F}" v="136" dt="2022-05-13T17:18:53.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ampbell" userId="ad01b5431c321d3e" providerId="LiveId" clId="{68C7CF9D-F175-45F1-AAE1-57A25523B89F}"/>
    <pc:docChg chg="undo redo custSel addSld delSld modSld sldOrd">
      <pc:chgData name="James Campbell" userId="ad01b5431c321d3e" providerId="LiveId" clId="{68C7CF9D-F175-45F1-AAE1-57A25523B89F}" dt="2022-05-13T17:20:39.001" v="4718" actId="2696"/>
      <pc:docMkLst>
        <pc:docMk/>
      </pc:docMkLst>
      <pc:sldChg chg="addSp delSp modSp add del mod ord">
        <pc:chgData name="James Campbell" userId="ad01b5431c321d3e" providerId="LiveId" clId="{68C7CF9D-F175-45F1-AAE1-57A25523B89F}" dt="2022-05-13T10:53:00.763" v="2502" actId="20577"/>
        <pc:sldMkLst>
          <pc:docMk/>
          <pc:sldMk cId="0" sldId="262"/>
        </pc:sldMkLst>
        <pc:spChg chg="add mod">
          <ac:chgData name="James Campbell" userId="ad01b5431c321d3e" providerId="LiveId" clId="{68C7CF9D-F175-45F1-AAE1-57A25523B89F}" dt="2022-05-13T10:53:00.763" v="2502" actId="20577"/>
          <ac:spMkLst>
            <pc:docMk/>
            <pc:sldMk cId="0" sldId="262"/>
            <ac:spMk id="5" creationId="{AF89E16A-FF77-6815-4BC5-18CD754F5C6C}"/>
          </ac:spMkLst>
        </pc:spChg>
        <pc:spChg chg="add del mod">
          <ac:chgData name="James Campbell" userId="ad01b5431c321d3e" providerId="LiveId" clId="{68C7CF9D-F175-45F1-AAE1-57A25523B89F}" dt="2022-05-13T08:17:40.136" v="1620" actId="21"/>
          <ac:spMkLst>
            <pc:docMk/>
            <pc:sldMk cId="0" sldId="262"/>
            <ac:spMk id="19" creationId="{B7C5BEAB-2667-68F2-57C4-8E89402191B9}"/>
          </ac:spMkLst>
        </pc:spChg>
        <pc:spChg chg="add del mod">
          <ac:chgData name="James Campbell" userId="ad01b5431c321d3e" providerId="LiveId" clId="{68C7CF9D-F175-45F1-AAE1-57A25523B89F}" dt="2022-05-13T08:17:45.012" v="1622" actId="21"/>
          <ac:spMkLst>
            <pc:docMk/>
            <pc:sldMk cId="0" sldId="262"/>
            <ac:spMk id="20" creationId="{88468173-984B-5198-2C19-DFE2C65A7062}"/>
          </ac:spMkLst>
        </pc:spChg>
        <pc:spChg chg="add mod">
          <ac:chgData name="James Campbell" userId="ad01b5431c321d3e" providerId="LiveId" clId="{68C7CF9D-F175-45F1-AAE1-57A25523B89F}" dt="2022-05-13T08:17:46.980" v="1623"/>
          <ac:spMkLst>
            <pc:docMk/>
            <pc:sldMk cId="0" sldId="262"/>
            <ac:spMk id="21" creationId="{F7BC81B6-DED0-F3F5-948F-93E9FFE58899}"/>
          </ac:spMkLst>
        </pc:spChg>
        <pc:spChg chg="del">
          <ac:chgData name="James Campbell" userId="ad01b5431c321d3e" providerId="LiveId" clId="{68C7CF9D-F175-45F1-AAE1-57A25523B89F}" dt="2022-05-13T08:17:35.124" v="1618" actId="21"/>
          <ac:spMkLst>
            <pc:docMk/>
            <pc:sldMk cId="0" sldId="262"/>
            <ac:spMk id="115" creationId="{00000000-0000-0000-0000-000000000000}"/>
          </ac:spMkLst>
        </pc:spChg>
        <pc:spChg chg="mod">
          <ac:chgData name="James Campbell" userId="ad01b5431c321d3e" providerId="LiveId" clId="{68C7CF9D-F175-45F1-AAE1-57A25523B89F}" dt="2022-05-13T10:52:43.467" v="2495" actId="20577"/>
          <ac:spMkLst>
            <pc:docMk/>
            <pc:sldMk cId="0" sldId="262"/>
            <ac:spMk id="116" creationId="{00000000-0000-0000-0000-000000000000}"/>
          </ac:spMkLst>
        </pc:spChg>
        <pc:spChg chg="del">
          <ac:chgData name="James Campbell" userId="ad01b5431c321d3e" providerId="LiveId" clId="{68C7CF9D-F175-45F1-AAE1-57A25523B89F}" dt="2022-05-13T08:16:29.091" v="1609" actId="21"/>
          <ac:spMkLst>
            <pc:docMk/>
            <pc:sldMk cId="0" sldId="262"/>
            <ac:spMk id="123" creationId="{00000000-0000-0000-0000-000000000000}"/>
          </ac:spMkLst>
        </pc:spChg>
        <pc:spChg chg="del mod">
          <ac:chgData name="James Campbell" userId="ad01b5431c321d3e" providerId="LiveId" clId="{68C7CF9D-F175-45F1-AAE1-57A25523B89F}" dt="2022-05-13T10:52:15.536" v="2479" actId="21"/>
          <ac:spMkLst>
            <pc:docMk/>
            <pc:sldMk cId="0" sldId="262"/>
            <ac:spMk id="129" creationId="{00000000-0000-0000-0000-000000000000}"/>
          </ac:spMkLst>
        </pc:spChg>
        <pc:picChg chg="add mod">
          <ac:chgData name="James Campbell" userId="ad01b5431c321d3e" providerId="LiveId" clId="{68C7CF9D-F175-45F1-AAE1-57A25523B89F}" dt="2022-05-13T08:17:58.693" v="1625" actId="1076"/>
          <ac:picMkLst>
            <pc:docMk/>
            <pc:sldMk cId="0" sldId="262"/>
            <ac:picMk id="22" creationId="{540B5007-E417-2A43-61D4-A8340CC076DE}"/>
          </ac:picMkLst>
        </pc:picChg>
        <pc:picChg chg="del mod">
          <ac:chgData name="James Campbell" userId="ad01b5431c321d3e" providerId="LiveId" clId="{68C7CF9D-F175-45F1-AAE1-57A25523B89F}" dt="2022-05-13T10:52:12.449" v="2478" actId="21"/>
          <ac:picMkLst>
            <pc:docMk/>
            <pc:sldMk cId="0" sldId="262"/>
            <ac:picMk id="128" creationId="{00000000-0000-0000-0000-000000000000}"/>
          </ac:picMkLst>
        </pc:picChg>
        <pc:cxnChg chg="mod">
          <ac:chgData name="James Campbell" userId="ad01b5431c321d3e" providerId="LiveId" clId="{68C7CF9D-F175-45F1-AAE1-57A25523B89F}" dt="2022-05-13T08:18:21.021" v="1629" actId="14100"/>
          <ac:cxnSpMkLst>
            <pc:docMk/>
            <pc:sldMk cId="0" sldId="262"/>
            <ac:cxnSpMk id="124" creationId="{00000000-0000-0000-0000-000000000000}"/>
          </ac:cxnSpMkLst>
        </pc:cxnChg>
        <pc:cxnChg chg="mod">
          <ac:chgData name="James Campbell" userId="ad01b5431c321d3e" providerId="LiveId" clId="{68C7CF9D-F175-45F1-AAE1-57A25523B89F}" dt="2022-05-13T08:18:04.146" v="1627" actId="14100"/>
          <ac:cxnSpMkLst>
            <pc:docMk/>
            <pc:sldMk cId="0" sldId="262"/>
            <ac:cxnSpMk id="125" creationId="{00000000-0000-0000-0000-000000000000}"/>
          </ac:cxnSpMkLst>
        </pc:cxnChg>
        <pc:cxnChg chg="del">
          <ac:chgData name="James Campbell" userId="ad01b5431c321d3e" providerId="LiveId" clId="{68C7CF9D-F175-45F1-AAE1-57A25523B89F}" dt="2022-05-13T10:52:18.169" v="2480" actId="21"/>
          <ac:cxnSpMkLst>
            <pc:docMk/>
            <pc:sldMk cId="0" sldId="262"/>
            <ac:cxnSpMk id="127" creationId="{00000000-0000-0000-0000-000000000000}"/>
          </ac:cxnSpMkLst>
        </pc:cxnChg>
      </pc:sldChg>
      <pc:sldChg chg="del">
        <pc:chgData name="James Campbell" userId="ad01b5431c321d3e" providerId="LiveId" clId="{68C7CF9D-F175-45F1-AAE1-57A25523B89F}" dt="2022-05-13T13:13:20.288" v="3955" actId="2696"/>
        <pc:sldMkLst>
          <pc:docMk/>
          <pc:sldMk cId="1586146806" sldId="286"/>
        </pc:sldMkLst>
      </pc:sldChg>
      <pc:sldChg chg="del">
        <pc:chgData name="James Campbell" userId="ad01b5431c321d3e" providerId="LiveId" clId="{68C7CF9D-F175-45F1-AAE1-57A25523B89F}" dt="2022-05-13T08:16:17.808" v="1608" actId="2696"/>
        <pc:sldMkLst>
          <pc:docMk/>
          <pc:sldMk cId="651634843" sldId="300"/>
        </pc:sldMkLst>
      </pc:sldChg>
      <pc:sldChg chg="addSp delSp modSp del mod">
        <pc:chgData name="James Campbell" userId="ad01b5431c321d3e" providerId="LiveId" clId="{68C7CF9D-F175-45F1-AAE1-57A25523B89F}" dt="2022-05-11T01:17:21.611" v="238" actId="2696"/>
        <pc:sldMkLst>
          <pc:docMk/>
          <pc:sldMk cId="1843653688" sldId="305"/>
        </pc:sldMkLst>
        <pc:spChg chg="mod">
          <ac:chgData name="James Campbell" userId="ad01b5431c321d3e" providerId="LiveId" clId="{68C7CF9D-F175-45F1-AAE1-57A25523B89F}" dt="2022-05-11T01:08:15.790" v="64" actId="20577"/>
          <ac:spMkLst>
            <pc:docMk/>
            <pc:sldMk cId="1843653688" sldId="305"/>
            <ac:spMk id="2" creationId="{3CBF7517-CB2B-4166-BA70-2F6EEFBCAE55}"/>
          </ac:spMkLst>
        </pc:spChg>
        <pc:spChg chg="add del">
          <ac:chgData name="James Campbell" userId="ad01b5431c321d3e" providerId="LiveId" clId="{68C7CF9D-F175-45F1-AAE1-57A25523B89F}" dt="2022-05-11T01:08:11.767" v="48" actId="26606"/>
          <ac:spMkLst>
            <pc:docMk/>
            <pc:sldMk cId="1843653688" sldId="305"/>
            <ac:spMk id="78" creationId="{C1DD1A8A-57D5-4A81-AD04-532B043C5611}"/>
          </ac:spMkLst>
        </pc:spChg>
        <pc:spChg chg="add del">
          <ac:chgData name="James Campbell" userId="ad01b5431c321d3e" providerId="LiveId" clId="{68C7CF9D-F175-45F1-AAE1-57A25523B89F}" dt="2022-05-11T01:08:11.767" v="48" actId="26606"/>
          <ac:spMkLst>
            <pc:docMk/>
            <pc:sldMk cId="1843653688" sldId="305"/>
            <ac:spMk id="80" creationId="{007891EC-4501-44ED-A8C8-B11B6DB767AB}"/>
          </ac:spMkLst>
        </pc:spChg>
        <pc:spChg chg="add del">
          <ac:chgData name="James Campbell" userId="ad01b5431c321d3e" providerId="LiveId" clId="{68C7CF9D-F175-45F1-AAE1-57A25523B89F}" dt="2022-05-11T01:08:11.767" v="48" actId="26606"/>
          <ac:spMkLst>
            <pc:docMk/>
            <pc:sldMk cId="1843653688" sldId="305"/>
            <ac:spMk id="1030" creationId="{C8320351-9FA2-4A26-885B-BB8F3E4902D2}"/>
          </ac:spMkLst>
        </pc:spChg>
        <pc:spChg chg="add del">
          <ac:chgData name="James Campbell" userId="ad01b5431c321d3e" providerId="LiveId" clId="{68C7CF9D-F175-45F1-AAE1-57A25523B89F}" dt="2022-05-11T01:08:11.767" v="48" actId="26606"/>
          <ac:spMkLst>
            <pc:docMk/>
            <pc:sldMk cId="1843653688" sldId="305"/>
            <ac:spMk id="1033" creationId="{68CD2EFB-78C2-4C6E-A6B9-4ED12FAD5B99}"/>
          </ac:spMkLst>
        </pc:spChg>
        <pc:picChg chg="add del mod">
          <ac:chgData name="James Campbell" userId="ad01b5431c321d3e" providerId="LiveId" clId="{68C7CF9D-F175-45F1-AAE1-57A25523B89F}" dt="2022-05-11T01:08:16.307" v="69" actId="21"/>
          <ac:picMkLst>
            <pc:docMk/>
            <pc:sldMk cId="1843653688" sldId="305"/>
            <ac:picMk id="4" creationId="{E595B372-B40C-4E22-191E-690553B407FA}"/>
          </ac:picMkLst>
        </pc:picChg>
        <pc:picChg chg="add del mod ord">
          <ac:chgData name="James Campbell" userId="ad01b5431c321d3e" providerId="LiveId" clId="{68C7CF9D-F175-45F1-AAE1-57A25523B89F}" dt="2022-05-11T01:11:18.624" v="103" actId="21"/>
          <ac:picMkLst>
            <pc:docMk/>
            <pc:sldMk cId="1843653688" sldId="305"/>
            <ac:picMk id="8" creationId="{3C2A1ABC-589C-B82B-F6ED-468B0ADA2644}"/>
          </ac:picMkLst>
        </pc:picChg>
        <pc:picChg chg="add del">
          <ac:chgData name="James Campbell" userId="ad01b5431c321d3e" providerId="LiveId" clId="{68C7CF9D-F175-45F1-AAE1-57A25523B89F}" dt="2022-05-11T01:08:15.795" v="65" actId="21"/>
          <ac:picMkLst>
            <pc:docMk/>
            <pc:sldMk cId="1843653688" sldId="305"/>
            <ac:picMk id="1026" creationId="{F19274B0-F5C6-4319-8EA0-CF0B09BC2CB5}"/>
          </ac:picMkLst>
        </pc:picChg>
      </pc:sldChg>
      <pc:sldChg chg="modSp del mod">
        <pc:chgData name="James Campbell" userId="ad01b5431c321d3e" providerId="LiveId" clId="{68C7CF9D-F175-45F1-AAE1-57A25523B89F}" dt="2022-05-13T12:41:46.343" v="3779" actId="2696"/>
        <pc:sldMkLst>
          <pc:docMk/>
          <pc:sldMk cId="2931421828" sldId="306"/>
        </pc:sldMkLst>
        <pc:picChg chg="mod modCrop">
          <ac:chgData name="James Campbell" userId="ad01b5431c321d3e" providerId="LiveId" clId="{68C7CF9D-F175-45F1-AAE1-57A25523B89F}" dt="2022-05-13T08:17:28.756" v="1617" actId="1076"/>
          <ac:picMkLst>
            <pc:docMk/>
            <pc:sldMk cId="2931421828" sldId="306"/>
            <ac:picMk id="5" creationId="{F1966753-750F-422D-B8EC-F4A2B490DF29}"/>
          </ac:picMkLst>
        </pc:picChg>
      </pc:sldChg>
      <pc:sldChg chg="del">
        <pc:chgData name="James Campbell" userId="ad01b5431c321d3e" providerId="LiveId" clId="{68C7CF9D-F175-45F1-AAE1-57A25523B89F}" dt="2022-05-13T12:41:46.343" v="3779" actId="2696"/>
        <pc:sldMkLst>
          <pc:docMk/>
          <pc:sldMk cId="563986957" sldId="307"/>
        </pc:sldMkLst>
      </pc:sldChg>
      <pc:sldChg chg="del">
        <pc:chgData name="James Campbell" userId="ad01b5431c321d3e" providerId="LiveId" clId="{68C7CF9D-F175-45F1-AAE1-57A25523B89F}" dt="2022-05-13T12:41:38.856" v="3778" actId="2696"/>
        <pc:sldMkLst>
          <pc:docMk/>
          <pc:sldMk cId="1435183780" sldId="308"/>
        </pc:sldMkLst>
      </pc:sldChg>
      <pc:sldChg chg="del">
        <pc:chgData name="James Campbell" userId="ad01b5431c321d3e" providerId="LiveId" clId="{68C7CF9D-F175-45F1-AAE1-57A25523B89F}" dt="2022-05-13T12:41:38.856" v="3778" actId="2696"/>
        <pc:sldMkLst>
          <pc:docMk/>
          <pc:sldMk cId="2719574416" sldId="309"/>
        </pc:sldMkLst>
      </pc:sldChg>
      <pc:sldChg chg="del">
        <pc:chgData name="James Campbell" userId="ad01b5431c321d3e" providerId="LiveId" clId="{68C7CF9D-F175-45F1-AAE1-57A25523B89F}" dt="2022-05-13T12:41:38.856" v="3778" actId="2696"/>
        <pc:sldMkLst>
          <pc:docMk/>
          <pc:sldMk cId="613995662" sldId="310"/>
        </pc:sldMkLst>
      </pc:sldChg>
      <pc:sldChg chg="del">
        <pc:chgData name="James Campbell" userId="ad01b5431c321d3e" providerId="LiveId" clId="{68C7CF9D-F175-45F1-AAE1-57A25523B89F}" dt="2022-05-13T12:41:38.856" v="3778" actId="2696"/>
        <pc:sldMkLst>
          <pc:docMk/>
          <pc:sldMk cId="1036185390" sldId="314"/>
        </pc:sldMkLst>
      </pc:sldChg>
      <pc:sldChg chg="del">
        <pc:chgData name="James Campbell" userId="ad01b5431c321d3e" providerId="LiveId" clId="{68C7CF9D-F175-45F1-AAE1-57A25523B89F}" dt="2022-05-13T12:41:46.343" v="3779" actId="2696"/>
        <pc:sldMkLst>
          <pc:docMk/>
          <pc:sldMk cId="2193806071" sldId="318"/>
        </pc:sldMkLst>
      </pc:sldChg>
      <pc:sldChg chg="del">
        <pc:chgData name="James Campbell" userId="ad01b5431c321d3e" providerId="LiveId" clId="{68C7CF9D-F175-45F1-AAE1-57A25523B89F}" dt="2022-05-13T12:41:46.343" v="3779" actId="2696"/>
        <pc:sldMkLst>
          <pc:docMk/>
          <pc:sldMk cId="3051778580" sldId="319"/>
        </pc:sldMkLst>
      </pc:sldChg>
      <pc:sldChg chg="del">
        <pc:chgData name="James Campbell" userId="ad01b5431c321d3e" providerId="LiveId" clId="{68C7CF9D-F175-45F1-AAE1-57A25523B89F}" dt="2022-05-13T12:41:49.310" v="3780" actId="2696"/>
        <pc:sldMkLst>
          <pc:docMk/>
          <pc:sldMk cId="3824015513" sldId="321"/>
        </pc:sldMkLst>
      </pc:sldChg>
      <pc:sldChg chg="del">
        <pc:chgData name="James Campbell" userId="ad01b5431c321d3e" providerId="LiveId" clId="{68C7CF9D-F175-45F1-AAE1-57A25523B89F}" dt="2022-05-13T12:41:24.177" v="3777" actId="2696"/>
        <pc:sldMkLst>
          <pc:docMk/>
          <pc:sldMk cId="971952597" sldId="322"/>
        </pc:sldMkLst>
      </pc:sldChg>
      <pc:sldChg chg="addSp delSp modSp new mod">
        <pc:chgData name="James Campbell" userId="ad01b5431c321d3e" providerId="LiveId" clId="{68C7CF9D-F175-45F1-AAE1-57A25523B89F}" dt="2022-05-13T02:46:34.920" v="1094" actId="1076"/>
        <pc:sldMkLst>
          <pc:docMk/>
          <pc:sldMk cId="4279353701" sldId="323"/>
        </pc:sldMkLst>
        <pc:spChg chg="del">
          <ac:chgData name="James Campbell" userId="ad01b5431c321d3e" providerId="LiveId" clId="{68C7CF9D-F175-45F1-AAE1-57A25523B89F}" dt="2022-05-11T01:08:32.744" v="79" actId="21"/>
          <ac:spMkLst>
            <pc:docMk/>
            <pc:sldMk cId="4279353701" sldId="323"/>
            <ac:spMk id="2" creationId="{69B07F45-62D8-6D08-8284-E7AA701B1636}"/>
          </ac:spMkLst>
        </pc:spChg>
        <pc:spChg chg="del">
          <ac:chgData name="James Campbell" userId="ad01b5431c321d3e" providerId="LiveId" clId="{68C7CF9D-F175-45F1-AAE1-57A25523B89F}" dt="2022-05-11T01:08:36.813" v="80" actId="21"/>
          <ac:spMkLst>
            <pc:docMk/>
            <pc:sldMk cId="4279353701" sldId="323"/>
            <ac:spMk id="3" creationId="{F18AA579-CEB0-B6F8-68B4-B73B6D8EBE25}"/>
          </ac:spMkLst>
        </pc:spChg>
        <pc:spChg chg="add del mod">
          <ac:chgData name="James Campbell" userId="ad01b5431c321d3e" providerId="LiveId" clId="{68C7CF9D-F175-45F1-AAE1-57A25523B89F}" dt="2022-05-11T01:08:47.156" v="82" actId="21"/>
          <ac:spMkLst>
            <pc:docMk/>
            <pc:sldMk cId="4279353701" sldId="323"/>
            <ac:spMk id="4" creationId="{83134A29-7DC2-B51B-D2C0-5E4165D08519}"/>
          </ac:spMkLst>
        </pc:spChg>
        <pc:spChg chg="add mod">
          <ac:chgData name="James Campbell" userId="ad01b5431c321d3e" providerId="LiveId" clId="{68C7CF9D-F175-45F1-AAE1-57A25523B89F}" dt="2022-05-13T02:46:34.920" v="1094" actId="1076"/>
          <ac:spMkLst>
            <pc:docMk/>
            <pc:sldMk cId="4279353701" sldId="323"/>
            <ac:spMk id="9" creationId="{34D10332-EE1A-7FE3-6ACC-AAFB2077C7EF}"/>
          </ac:spMkLst>
        </pc:spChg>
        <pc:spChg chg="add mod">
          <ac:chgData name="James Campbell" userId="ad01b5431c321d3e" providerId="LiveId" clId="{68C7CF9D-F175-45F1-AAE1-57A25523B89F}" dt="2022-05-13T00:07:53.789" v="1092" actId="1076"/>
          <ac:spMkLst>
            <pc:docMk/>
            <pc:sldMk cId="4279353701" sldId="323"/>
            <ac:spMk id="11" creationId="{D93294D2-848F-9E43-C54D-C1A8F9AB4B8B}"/>
          </ac:spMkLst>
        </pc:spChg>
        <pc:picChg chg="add mod">
          <ac:chgData name="James Campbell" userId="ad01b5431c321d3e" providerId="LiveId" clId="{68C7CF9D-F175-45F1-AAE1-57A25523B89F}" dt="2022-05-11T01:55:19.189" v="1061" actId="1076"/>
          <ac:picMkLst>
            <pc:docMk/>
            <pc:sldMk cId="4279353701" sldId="323"/>
            <ac:picMk id="5" creationId="{A1EECAC9-47D8-CDA5-7C22-092BF8A3B310}"/>
          </ac:picMkLst>
        </pc:picChg>
        <pc:picChg chg="add mod">
          <ac:chgData name="James Campbell" userId="ad01b5431c321d3e" providerId="LiveId" clId="{68C7CF9D-F175-45F1-AAE1-57A25523B89F}" dt="2022-05-13T00:05:48.032" v="1087" actId="1076"/>
          <ac:picMkLst>
            <pc:docMk/>
            <pc:sldMk cId="4279353701" sldId="323"/>
            <ac:picMk id="13" creationId="{4E1FEE4C-F3D8-5DFB-F580-CD8AB7F6D487}"/>
          </ac:picMkLst>
        </pc:picChg>
        <pc:picChg chg="add del mod">
          <ac:chgData name="James Campbell" userId="ad01b5431c321d3e" providerId="LiveId" clId="{68C7CF9D-F175-45F1-AAE1-57A25523B89F}" dt="2022-05-11T01:10:44.036" v="96" actId="21"/>
          <ac:picMkLst>
            <pc:docMk/>
            <pc:sldMk cId="4279353701" sldId="323"/>
            <ac:picMk id="1026" creationId="{76351EBE-4D06-4551-4E66-22E126A38E3E}"/>
          </ac:picMkLst>
        </pc:picChg>
        <pc:picChg chg="add mod">
          <ac:chgData name="James Campbell" userId="ad01b5431c321d3e" providerId="LiveId" clId="{68C7CF9D-F175-45F1-AAE1-57A25523B89F}" dt="2022-05-13T00:07:48.114" v="1091" actId="1076"/>
          <ac:picMkLst>
            <pc:docMk/>
            <pc:sldMk cId="4279353701" sldId="323"/>
            <ac:picMk id="1026" creationId="{9FF88650-BC5E-C774-F1DC-E5908BCB7717}"/>
          </ac:picMkLst>
        </pc:picChg>
        <pc:picChg chg="add mod">
          <ac:chgData name="James Campbell" userId="ad01b5431c321d3e" providerId="LiveId" clId="{68C7CF9D-F175-45F1-AAE1-57A25523B89F}" dt="2022-05-13T00:03:21.283" v="1066" actId="14100"/>
          <ac:picMkLst>
            <pc:docMk/>
            <pc:sldMk cId="4279353701" sldId="323"/>
            <ac:picMk id="1028" creationId="{29D8D7D8-E30C-C0D7-ADB3-65F2C6F8C038}"/>
          </ac:picMkLst>
        </pc:picChg>
        <pc:picChg chg="add mod">
          <ac:chgData name="James Campbell" userId="ad01b5431c321d3e" providerId="LiveId" clId="{68C7CF9D-F175-45F1-AAE1-57A25523B89F}" dt="2022-05-13T00:05:40.255" v="1086" actId="1076"/>
          <ac:picMkLst>
            <pc:docMk/>
            <pc:sldMk cId="4279353701" sldId="323"/>
            <ac:picMk id="1030" creationId="{0E3C76E5-3309-E58B-FBCA-3B4F03538EB4}"/>
          </ac:picMkLst>
        </pc:picChg>
      </pc:sldChg>
      <pc:sldChg chg="new del">
        <pc:chgData name="James Campbell" userId="ad01b5431c321d3e" providerId="LiveId" clId="{68C7CF9D-F175-45F1-AAE1-57A25523B89F}" dt="2022-05-13T12:41:55.041" v="3781" actId="2696"/>
        <pc:sldMkLst>
          <pc:docMk/>
          <pc:sldMk cId="3422795395" sldId="324"/>
        </pc:sldMkLst>
      </pc:sldChg>
      <pc:sldChg chg="addSp delSp modSp mod">
        <pc:chgData name="James Campbell" userId="ad01b5431c321d3e" providerId="LiveId" clId="{68C7CF9D-F175-45F1-AAE1-57A25523B89F}" dt="2022-05-13T08:01:36.986" v="1323" actId="1076"/>
        <pc:sldMkLst>
          <pc:docMk/>
          <pc:sldMk cId="1567658869" sldId="325"/>
        </pc:sldMkLst>
        <pc:spChg chg="del mod">
          <ac:chgData name="James Campbell" userId="ad01b5431c321d3e" providerId="LiveId" clId="{68C7CF9D-F175-45F1-AAE1-57A25523B89F}" dt="2022-05-13T07:45:58.439" v="1191"/>
          <ac:spMkLst>
            <pc:docMk/>
            <pc:sldMk cId="1567658869" sldId="325"/>
            <ac:spMk id="115" creationId="{00000000-0000-0000-0000-000000000000}"/>
          </ac:spMkLst>
        </pc:spChg>
        <pc:spChg chg="mod">
          <ac:chgData name="James Campbell" userId="ad01b5431c321d3e" providerId="LiveId" clId="{68C7CF9D-F175-45F1-AAE1-57A25523B89F}" dt="2022-05-13T07:55:20.288" v="1246" actId="20577"/>
          <ac:spMkLst>
            <pc:docMk/>
            <pc:sldMk cId="1567658869" sldId="325"/>
            <ac:spMk id="116" creationId="{00000000-0000-0000-0000-000000000000}"/>
          </ac:spMkLst>
        </pc:spChg>
        <pc:spChg chg="del mod">
          <ac:chgData name="James Campbell" userId="ad01b5431c321d3e" providerId="LiveId" clId="{68C7CF9D-F175-45F1-AAE1-57A25523B89F}" dt="2022-05-13T08:01:29.275" v="1320" actId="21"/>
          <ac:spMkLst>
            <pc:docMk/>
            <pc:sldMk cId="1567658869" sldId="325"/>
            <ac:spMk id="117" creationId="{00000000-0000-0000-0000-000000000000}"/>
          </ac:spMkLst>
        </pc:spChg>
        <pc:spChg chg="del">
          <ac:chgData name="James Campbell" userId="ad01b5431c321d3e" providerId="LiveId" clId="{68C7CF9D-F175-45F1-AAE1-57A25523B89F}" dt="2022-05-11T01:18:23.973" v="240" actId="21"/>
          <ac:spMkLst>
            <pc:docMk/>
            <pc:sldMk cId="1567658869" sldId="325"/>
            <ac:spMk id="123" creationId="{00000000-0000-0000-0000-000000000000}"/>
          </ac:spMkLst>
        </pc:spChg>
        <pc:spChg chg="del mod">
          <ac:chgData name="James Campbell" userId="ad01b5431c321d3e" providerId="LiveId" clId="{68C7CF9D-F175-45F1-AAE1-57A25523B89F}" dt="2022-05-11T01:18:49.904" v="251" actId="21"/>
          <ac:spMkLst>
            <pc:docMk/>
            <pc:sldMk cId="1567658869" sldId="325"/>
            <ac:spMk id="129" creationId="{00000000-0000-0000-0000-000000000000}"/>
          </ac:spMkLst>
        </pc:spChg>
        <pc:grpChg chg="del mod">
          <ac:chgData name="James Campbell" userId="ad01b5431c321d3e" providerId="LiveId" clId="{68C7CF9D-F175-45F1-AAE1-57A25523B89F}" dt="2022-05-11T01:18:38.329" v="247" actId="21"/>
          <ac:grpSpMkLst>
            <pc:docMk/>
            <pc:sldMk cId="1567658869" sldId="325"/>
            <ac:grpSpMk id="118" creationId="{00000000-0000-0000-0000-000000000000}"/>
          </ac:grpSpMkLst>
        </pc:grpChg>
        <pc:picChg chg="del">
          <ac:chgData name="James Campbell" userId="ad01b5431c321d3e" providerId="LiveId" clId="{68C7CF9D-F175-45F1-AAE1-57A25523B89F}" dt="2022-05-11T01:18:27.096" v="241" actId="21"/>
          <ac:picMkLst>
            <pc:docMk/>
            <pc:sldMk cId="1567658869" sldId="325"/>
            <ac:picMk id="122" creationId="{00000000-0000-0000-0000-000000000000}"/>
          </ac:picMkLst>
        </pc:picChg>
        <pc:picChg chg="del">
          <ac:chgData name="James Campbell" userId="ad01b5431c321d3e" providerId="LiveId" clId="{68C7CF9D-F175-45F1-AAE1-57A25523B89F}" dt="2022-05-11T01:18:40.903" v="248" actId="21"/>
          <ac:picMkLst>
            <pc:docMk/>
            <pc:sldMk cId="1567658869" sldId="325"/>
            <ac:picMk id="128" creationId="{00000000-0000-0000-0000-000000000000}"/>
          </ac:picMkLst>
        </pc:picChg>
        <pc:picChg chg="add mod">
          <ac:chgData name="James Campbell" userId="ad01b5431c321d3e" providerId="LiveId" clId="{68C7CF9D-F175-45F1-AAE1-57A25523B89F}" dt="2022-05-13T08:01:36.986" v="1323" actId="1076"/>
          <ac:picMkLst>
            <pc:docMk/>
            <pc:sldMk cId="1567658869" sldId="325"/>
            <ac:picMk id="3074" creationId="{AE52CDF7-D1E8-18AF-689B-FA90F40255B3}"/>
          </ac:picMkLst>
        </pc:picChg>
        <pc:cxnChg chg="del mod">
          <ac:chgData name="James Campbell" userId="ad01b5431c321d3e" providerId="LiveId" clId="{68C7CF9D-F175-45F1-AAE1-57A25523B89F}" dt="2022-05-11T01:18:29.977" v="243" actId="21"/>
          <ac:cxnSpMkLst>
            <pc:docMk/>
            <pc:sldMk cId="1567658869" sldId="325"/>
            <ac:cxnSpMk id="124" creationId="{00000000-0000-0000-0000-000000000000}"/>
          </ac:cxnSpMkLst>
        </pc:cxnChg>
        <pc:cxnChg chg="del">
          <ac:chgData name="James Campbell" userId="ad01b5431c321d3e" providerId="LiveId" clId="{68C7CF9D-F175-45F1-AAE1-57A25523B89F}" dt="2022-05-11T01:18:32.580" v="244" actId="21"/>
          <ac:cxnSpMkLst>
            <pc:docMk/>
            <pc:sldMk cId="1567658869" sldId="325"/>
            <ac:cxnSpMk id="125" creationId="{00000000-0000-0000-0000-000000000000}"/>
          </ac:cxnSpMkLst>
        </pc:cxnChg>
        <pc:cxnChg chg="del">
          <ac:chgData name="James Campbell" userId="ad01b5431c321d3e" providerId="LiveId" clId="{68C7CF9D-F175-45F1-AAE1-57A25523B89F}" dt="2022-05-11T01:18:35.507" v="245" actId="21"/>
          <ac:cxnSpMkLst>
            <pc:docMk/>
            <pc:sldMk cId="1567658869" sldId="325"/>
            <ac:cxnSpMk id="126" creationId="{00000000-0000-0000-0000-000000000000}"/>
          </ac:cxnSpMkLst>
        </pc:cxnChg>
        <pc:cxnChg chg="del">
          <ac:chgData name="James Campbell" userId="ad01b5431c321d3e" providerId="LiveId" clId="{68C7CF9D-F175-45F1-AAE1-57A25523B89F}" dt="2022-05-11T01:18:45.524" v="249" actId="21"/>
          <ac:cxnSpMkLst>
            <pc:docMk/>
            <pc:sldMk cId="1567658869" sldId="325"/>
            <ac:cxnSpMk id="127" creationId="{00000000-0000-0000-0000-000000000000}"/>
          </ac:cxnSpMkLst>
        </pc:cxnChg>
      </pc:sldChg>
      <pc:sldChg chg="del">
        <pc:chgData name="James Campbell" userId="ad01b5431c321d3e" providerId="LiveId" clId="{68C7CF9D-F175-45F1-AAE1-57A25523B89F}" dt="2022-05-13T13:13:15.182" v="3954" actId="2696"/>
        <pc:sldMkLst>
          <pc:docMk/>
          <pc:sldMk cId="1940130025" sldId="326"/>
        </pc:sldMkLst>
      </pc:sldChg>
      <pc:sldChg chg="modSp del mod">
        <pc:chgData name="James Campbell" userId="ad01b5431c321d3e" providerId="LiveId" clId="{68C7CF9D-F175-45F1-AAE1-57A25523B89F}" dt="2022-05-13T07:46:52.085" v="1193" actId="2696"/>
        <pc:sldMkLst>
          <pc:docMk/>
          <pc:sldMk cId="2494479620" sldId="327"/>
        </pc:sldMkLst>
        <pc:spChg chg="mod">
          <ac:chgData name="James Campbell" userId="ad01b5431c321d3e" providerId="LiveId" clId="{68C7CF9D-F175-45F1-AAE1-57A25523B89F}" dt="2022-05-13T07:46:40.175" v="1192" actId="1076"/>
          <ac:spMkLst>
            <pc:docMk/>
            <pc:sldMk cId="2494479620" sldId="327"/>
            <ac:spMk id="116" creationId="{00000000-0000-0000-0000-000000000000}"/>
          </ac:spMkLst>
        </pc:spChg>
      </pc:sldChg>
      <pc:sldChg chg="addSp modSp mod">
        <pc:chgData name="James Campbell" userId="ad01b5431c321d3e" providerId="LiveId" clId="{68C7CF9D-F175-45F1-AAE1-57A25523B89F}" dt="2022-05-13T07:59:15.229" v="1288" actId="1076"/>
        <pc:sldMkLst>
          <pc:docMk/>
          <pc:sldMk cId="3188884706" sldId="328"/>
        </pc:sldMkLst>
        <pc:spChg chg="mod">
          <ac:chgData name="James Campbell" userId="ad01b5431c321d3e" providerId="LiveId" clId="{68C7CF9D-F175-45F1-AAE1-57A25523B89F}" dt="2022-05-13T07:55:07.632" v="1244" actId="20577"/>
          <ac:spMkLst>
            <pc:docMk/>
            <pc:sldMk cId="3188884706" sldId="328"/>
            <ac:spMk id="116" creationId="{00000000-0000-0000-0000-000000000000}"/>
          </ac:spMkLst>
        </pc:spChg>
        <pc:spChg chg="mod">
          <ac:chgData name="James Campbell" userId="ad01b5431c321d3e" providerId="LiveId" clId="{68C7CF9D-F175-45F1-AAE1-57A25523B89F}" dt="2022-05-13T07:58:57.914" v="1283" actId="20577"/>
          <ac:spMkLst>
            <pc:docMk/>
            <pc:sldMk cId="3188884706" sldId="328"/>
            <ac:spMk id="117" creationId="{00000000-0000-0000-0000-000000000000}"/>
          </ac:spMkLst>
        </pc:spChg>
        <pc:picChg chg="add mod">
          <ac:chgData name="James Campbell" userId="ad01b5431c321d3e" providerId="LiveId" clId="{68C7CF9D-F175-45F1-AAE1-57A25523B89F}" dt="2022-05-13T07:59:15.229" v="1288" actId="1076"/>
          <ac:picMkLst>
            <pc:docMk/>
            <pc:sldMk cId="3188884706" sldId="328"/>
            <ac:picMk id="2050" creationId="{F166A4CC-82EE-7A49-212D-9DC5B0AD7112}"/>
          </ac:picMkLst>
        </pc:picChg>
      </pc:sldChg>
      <pc:sldChg chg="modSp del mod">
        <pc:chgData name="James Campbell" userId="ad01b5431c321d3e" providerId="LiveId" clId="{68C7CF9D-F175-45F1-AAE1-57A25523B89F}" dt="2022-05-13T17:20:39.001" v="4718" actId="2696"/>
        <pc:sldMkLst>
          <pc:docMk/>
          <pc:sldMk cId="2065781376" sldId="329"/>
        </pc:sldMkLst>
        <pc:spChg chg="mod">
          <ac:chgData name="James Campbell" userId="ad01b5431c321d3e" providerId="LiveId" clId="{68C7CF9D-F175-45F1-AAE1-57A25523B89F}" dt="2022-05-13T08:06:37.360" v="1607" actId="20577"/>
          <ac:spMkLst>
            <pc:docMk/>
            <pc:sldMk cId="2065781376" sldId="329"/>
            <ac:spMk id="116" creationId="{00000000-0000-0000-0000-000000000000}"/>
          </ac:spMkLst>
        </pc:spChg>
        <pc:spChg chg="mod">
          <ac:chgData name="James Campbell" userId="ad01b5431c321d3e" providerId="LiveId" clId="{68C7CF9D-F175-45F1-AAE1-57A25523B89F}" dt="2022-05-13T10:42:18.798" v="2093" actId="20577"/>
          <ac:spMkLst>
            <pc:docMk/>
            <pc:sldMk cId="2065781376" sldId="329"/>
            <ac:spMk id="117" creationId="{00000000-0000-0000-0000-000000000000}"/>
          </ac:spMkLst>
        </pc:spChg>
      </pc:sldChg>
      <pc:sldChg chg="modSp del mod">
        <pc:chgData name="James Campbell" userId="ad01b5431c321d3e" providerId="LiveId" clId="{68C7CF9D-F175-45F1-AAE1-57A25523B89F}" dt="2022-05-13T10:48:15.316" v="2353" actId="2696"/>
        <pc:sldMkLst>
          <pc:docMk/>
          <pc:sldMk cId="1755873598" sldId="330"/>
        </pc:sldMkLst>
        <pc:spChg chg="mod">
          <ac:chgData name="James Campbell" userId="ad01b5431c321d3e" providerId="LiveId" clId="{68C7CF9D-F175-45F1-AAE1-57A25523B89F}" dt="2022-05-13T10:46:16.456" v="2300" actId="20577"/>
          <ac:spMkLst>
            <pc:docMk/>
            <pc:sldMk cId="1755873598" sldId="330"/>
            <ac:spMk id="116" creationId="{00000000-0000-0000-0000-000000000000}"/>
          </ac:spMkLst>
        </pc:spChg>
      </pc:sldChg>
      <pc:sldChg chg="addSp modSp mod">
        <pc:chgData name="James Campbell" userId="ad01b5431c321d3e" providerId="LiveId" clId="{68C7CF9D-F175-45F1-AAE1-57A25523B89F}" dt="2022-05-13T08:06:02.517" v="1553" actId="20577"/>
        <pc:sldMkLst>
          <pc:docMk/>
          <pc:sldMk cId="2507015221" sldId="331"/>
        </pc:sldMkLst>
        <pc:spChg chg="add mod">
          <ac:chgData name="James Campbell" userId="ad01b5431c321d3e" providerId="LiveId" clId="{68C7CF9D-F175-45F1-AAE1-57A25523B89F}" dt="2022-05-13T08:06:02.517" v="1553" actId="20577"/>
          <ac:spMkLst>
            <pc:docMk/>
            <pc:sldMk cId="2507015221" sldId="331"/>
            <ac:spMk id="2" creationId="{807EB4F3-C63F-0F9A-CCB9-AFEDCA18D934}"/>
          </ac:spMkLst>
        </pc:spChg>
      </pc:sldChg>
      <pc:sldChg chg="modSp mod">
        <pc:chgData name="James Campbell" userId="ad01b5431c321d3e" providerId="LiveId" clId="{68C7CF9D-F175-45F1-AAE1-57A25523B89F}" dt="2022-05-13T10:45:30.319" v="2290" actId="1076"/>
        <pc:sldMkLst>
          <pc:docMk/>
          <pc:sldMk cId="158201844" sldId="332"/>
        </pc:sldMkLst>
        <pc:spChg chg="mod">
          <ac:chgData name="James Campbell" userId="ad01b5431c321d3e" providerId="LiveId" clId="{68C7CF9D-F175-45F1-AAE1-57A25523B89F}" dt="2022-05-13T10:45:30.319" v="2290" actId="1076"/>
          <ac:spMkLst>
            <pc:docMk/>
            <pc:sldMk cId="158201844" sldId="332"/>
            <ac:spMk id="117" creationId="{00000000-0000-0000-0000-000000000000}"/>
          </ac:spMkLst>
        </pc:spChg>
      </pc:sldChg>
      <pc:sldChg chg="modSp mod">
        <pc:chgData name="James Campbell" userId="ad01b5431c321d3e" providerId="LiveId" clId="{68C7CF9D-F175-45F1-AAE1-57A25523B89F}" dt="2022-05-13T10:45:39.394" v="2291" actId="113"/>
        <pc:sldMkLst>
          <pc:docMk/>
          <pc:sldMk cId="1803891634" sldId="333"/>
        </pc:sldMkLst>
        <pc:spChg chg="mod">
          <ac:chgData name="James Campbell" userId="ad01b5431c321d3e" providerId="LiveId" clId="{68C7CF9D-F175-45F1-AAE1-57A25523B89F}" dt="2022-05-13T10:45:39.394" v="2291" actId="113"/>
          <ac:spMkLst>
            <pc:docMk/>
            <pc:sldMk cId="1803891634" sldId="333"/>
            <ac:spMk id="117" creationId="{00000000-0000-0000-0000-000000000000}"/>
          </ac:spMkLst>
        </pc:spChg>
      </pc:sldChg>
      <pc:sldChg chg="addSp delSp modSp mod">
        <pc:chgData name="James Campbell" userId="ad01b5431c321d3e" providerId="LiveId" clId="{68C7CF9D-F175-45F1-AAE1-57A25523B89F}" dt="2022-05-13T11:01:28.287" v="2752" actId="14100"/>
        <pc:sldMkLst>
          <pc:docMk/>
          <pc:sldMk cId="3601012723" sldId="334"/>
        </pc:sldMkLst>
        <pc:spChg chg="mod">
          <ac:chgData name="James Campbell" userId="ad01b5431c321d3e" providerId="LiveId" clId="{68C7CF9D-F175-45F1-AAE1-57A25523B89F}" dt="2022-05-13T10:57:08.320" v="2716" actId="1076"/>
          <ac:spMkLst>
            <pc:docMk/>
            <pc:sldMk cId="3601012723" sldId="334"/>
            <ac:spMk id="5" creationId="{AF89E16A-FF77-6815-4BC5-18CD754F5C6C}"/>
          </ac:spMkLst>
        </pc:spChg>
        <pc:spChg chg="mod">
          <ac:chgData name="James Campbell" userId="ad01b5431c321d3e" providerId="LiveId" clId="{68C7CF9D-F175-45F1-AAE1-57A25523B89F}" dt="2022-05-13T10:54:15.346" v="2524" actId="20577"/>
          <ac:spMkLst>
            <pc:docMk/>
            <pc:sldMk cId="3601012723" sldId="334"/>
            <ac:spMk id="116" creationId="{00000000-0000-0000-0000-000000000000}"/>
          </ac:spMkLst>
        </pc:spChg>
        <pc:spChg chg="del">
          <ac:chgData name="James Campbell" userId="ad01b5431c321d3e" providerId="LiveId" clId="{68C7CF9D-F175-45F1-AAE1-57A25523B89F}" dt="2022-05-13T10:57:13.414" v="2717" actId="21"/>
          <ac:spMkLst>
            <pc:docMk/>
            <pc:sldMk cId="3601012723" sldId="334"/>
            <ac:spMk id="129" creationId="{00000000-0000-0000-0000-000000000000}"/>
          </ac:spMkLst>
        </pc:spChg>
        <pc:grpChg chg="add del mod">
          <ac:chgData name="James Campbell" userId="ad01b5431c321d3e" providerId="LiveId" clId="{68C7CF9D-F175-45F1-AAE1-57A25523B89F}" dt="2022-05-13T11:00:43.022" v="2740" actId="21"/>
          <ac:grpSpMkLst>
            <pc:docMk/>
            <pc:sldMk cId="3601012723" sldId="334"/>
            <ac:grpSpMk id="28" creationId="{9D1DF66A-360C-E388-D1BB-12E5537867A3}"/>
          </ac:grpSpMkLst>
        </pc:grpChg>
        <pc:grpChg chg="add mod">
          <ac:chgData name="James Campbell" userId="ad01b5431c321d3e" providerId="LiveId" clId="{68C7CF9D-F175-45F1-AAE1-57A25523B89F}" dt="2022-05-13T11:00:50.777" v="2743" actId="1076"/>
          <ac:grpSpMkLst>
            <pc:docMk/>
            <pc:sldMk cId="3601012723" sldId="334"/>
            <ac:grpSpMk id="32" creationId="{EA3CCD98-5658-39D6-1F81-D0E6308DE720}"/>
          </ac:grpSpMkLst>
        </pc:grpChg>
        <pc:grpChg chg="add mod">
          <ac:chgData name="James Campbell" userId="ad01b5431c321d3e" providerId="LiveId" clId="{68C7CF9D-F175-45F1-AAE1-57A25523B89F}" dt="2022-05-13T11:00:57.499" v="2745" actId="1076"/>
          <ac:grpSpMkLst>
            <pc:docMk/>
            <pc:sldMk cId="3601012723" sldId="334"/>
            <ac:grpSpMk id="36" creationId="{9A8AB5B7-5BA2-4D3E-4884-31978A88BEE0}"/>
          </ac:grpSpMkLst>
        </pc:grpChg>
        <pc:grpChg chg="mod">
          <ac:chgData name="James Campbell" userId="ad01b5431c321d3e" providerId="LiveId" clId="{68C7CF9D-F175-45F1-AAE1-57A25523B89F}" dt="2022-05-13T11:00:43.817" v="2741" actId="1076"/>
          <ac:grpSpMkLst>
            <pc:docMk/>
            <pc:sldMk cId="3601012723" sldId="334"/>
            <ac:grpSpMk id="118" creationId="{00000000-0000-0000-0000-000000000000}"/>
          </ac:grpSpMkLst>
        </pc:grpChg>
        <pc:picChg chg="add del mod">
          <ac:chgData name="James Campbell" userId="ad01b5431c321d3e" providerId="LiveId" clId="{68C7CF9D-F175-45F1-AAE1-57A25523B89F}" dt="2022-05-13T11:00:27.085" v="2734" actId="21"/>
          <ac:picMkLst>
            <pc:docMk/>
            <pc:sldMk cId="3601012723" sldId="334"/>
            <ac:picMk id="27" creationId="{46F3C4D5-9CB3-2DF0-1298-254E84AB7DFA}"/>
          </ac:picMkLst>
        </pc:picChg>
        <pc:picChg chg="mod">
          <ac:chgData name="James Campbell" userId="ad01b5431c321d3e" providerId="LiveId" clId="{68C7CF9D-F175-45F1-AAE1-57A25523B89F}" dt="2022-05-13T11:00:33.438" v="2735"/>
          <ac:picMkLst>
            <pc:docMk/>
            <pc:sldMk cId="3601012723" sldId="334"/>
            <ac:picMk id="29" creationId="{BD95107C-D189-23AF-92B8-B210BB6A0302}"/>
          </ac:picMkLst>
        </pc:picChg>
        <pc:picChg chg="mod">
          <ac:chgData name="James Campbell" userId="ad01b5431c321d3e" providerId="LiveId" clId="{68C7CF9D-F175-45F1-AAE1-57A25523B89F}" dt="2022-05-13T11:00:33.438" v="2735"/>
          <ac:picMkLst>
            <pc:docMk/>
            <pc:sldMk cId="3601012723" sldId="334"/>
            <ac:picMk id="30" creationId="{57821FBA-D8A9-C2D6-DAF1-3CAD198AAA24}"/>
          </ac:picMkLst>
        </pc:picChg>
        <pc:picChg chg="mod">
          <ac:chgData name="James Campbell" userId="ad01b5431c321d3e" providerId="LiveId" clId="{68C7CF9D-F175-45F1-AAE1-57A25523B89F}" dt="2022-05-13T11:00:33.438" v="2735"/>
          <ac:picMkLst>
            <pc:docMk/>
            <pc:sldMk cId="3601012723" sldId="334"/>
            <ac:picMk id="31" creationId="{CE144A9C-EC2F-E138-933A-490C522B3CCB}"/>
          </ac:picMkLst>
        </pc:picChg>
        <pc:picChg chg="mod">
          <ac:chgData name="James Campbell" userId="ad01b5431c321d3e" providerId="LiveId" clId="{68C7CF9D-F175-45F1-AAE1-57A25523B89F}" dt="2022-05-13T11:00:47.978" v="2742"/>
          <ac:picMkLst>
            <pc:docMk/>
            <pc:sldMk cId="3601012723" sldId="334"/>
            <ac:picMk id="33" creationId="{71C12E6F-E02D-2D11-AEE4-A5C0F7937395}"/>
          </ac:picMkLst>
        </pc:picChg>
        <pc:picChg chg="mod">
          <ac:chgData name="James Campbell" userId="ad01b5431c321d3e" providerId="LiveId" clId="{68C7CF9D-F175-45F1-AAE1-57A25523B89F}" dt="2022-05-13T11:00:47.978" v="2742"/>
          <ac:picMkLst>
            <pc:docMk/>
            <pc:sldMk cId="3601012723" sldId="334"/>
            <ac:picMk id="34" creationId="{D8C403A4-1F42-8834-CD60-EF1C8F68D2F7}"/>
          </ac:picMkLst>
        </pc:picChg>
        <pc:picChg chg="mod">
          <ac:chgData name="James Campbell" userId="ad01b5431c321d3e" providerId="LiveId" clId="{68C7CF9D-F175-45F1-AAE1-57A25523B89F}" dt="2022-05-13T11:00:47.978" v="2742"/>
          <ac:picMkLst>
            <pc:docMk/>
            <pc:sldMk cId="3601012723" sldId="334"/>
            <ac:picMk id="35" creationId="{0619C2FB-F85A-FE57-90BF-3FA25F79BCE2}"/>
          </ac:picMkLst>
        </pc:picChg>
        <pc:picChg chg="mod">
          <ac:chgData name="James Campbell" userId="ad01b5431c321d3e" providerId="LiveId" clId="{68C7CF9D-F175-45F1-AAE1-57A25523B89F}" dt="2022-05-13T11:00:53.858" v="2744"/>
          <ac:picMkLst>
            <pc:docMk/>
            <pc:sldMk cId="3601012723" sldId="334"/>
            <ac:picMk id="37" creationId="{232CBB64-F860-E239-5F53-F918A7C39199}"/>
          </ac:picMkLst>
        </pc:picChg>
        <pc:picChg chg="mod">
          <ac:chgData name="James Campbell" userId="ad01b5431c321d3e" providerId="LiveId" clId="{68C7CF9D-F175-45F1-AAE1-57A25523B89F}" dt="2022-05-13T11:00:53.858" v="2744"/>
          <ac:picMkLst>
            <pc:docMk/>
            <pc:sldMk cId="3601012723" sldId="334"/>
            <ac:picMk id="38" creationId="{AB0C72BA-2ED0-5E8A-95B5-03A52DECFECE}"/>
          </ac:picMkLst>
        </pc:picChg>
        <pc:picChg chg="mod">
          <ac:chgData name="James Campbell" userId="ad01b5431c321d3e" providerId="LiveId" clId="{68C7CF9D-F175-45F1-AAE1-57A25523B89F}" dt="2022-05-13T11:00:53.858" v="2744"/>
          <ac:picMkLst>
            <pc:docMk/>
            <pc:sldMk cId="3601012723" sldId="334"/>
            <ac:picMk id="39" creationId="{0C6FC6FF-0273-EC14-401D-24CD632738A2}"/>
          </ac:picMkLst>
        </pc:picChg>
        <pc:cxnChg chg="add mod">
          <ac:chgData name="James Campbell" userId="ad01b5431c321d3e" providerId="LiveId" clId="{68C7CF9D-F175-45F1-AAE1-57A25523B89F}" dt="2022-05-13T11:01:07.429" v="2747" actId="14100"/>
          <ac:cxnSpMkLst>
            <pc:docMk/>
            <pc:sldMk cId="3601012723" sldId="334"/>
            <ac:cxnSpMk id="20" creationId="{1EBCD00A-77ED-212A-AFB4-D3F094C54139}"/>
          </ac:cxnSpMkLst>
        </pc:cxnChg>
        <pc:cxnChg chg="add mod">
          <ac:chgData name="James Campbell" userId="ad01b5431c321d3e" providerId="LiveId" clId="{68C7CF9D-F175-45F1-AAE1-57A25523B89F}" dt="2022-05-13T11:01:20.193" v="2750" actId="14100"/>
          <ac:cxnSpMkLst>
            <pc:docMk/>
            <pc:sldMk cId="3601012723" sldId="334"/>
            <ac:cxnSpMk id="23" creationId="{13428A69-9127-582E-0758-E5E70B6481F7}"/>
          </ac:cxnSpMkLst>
        </pc:cxnChg>
        <pc:cxnChg chg="mod">
          <ac:chgData name="James Campbell" userId="ad01b5431c321d3e" providerId="LiveId" clId="{68C7CF9D-F175-45F1-AAE1-57A25523B89F}" dt="2022-05-13T11:01:28.287" v="2752" actId="14100"/>
          <ac:cxnSpMkLst>
            <pc:docMk/>
            <pc:sldMk cId="3601012723" sldId="334"/>
            <ac:cxnSpMk id="127" creationId="{00000000-0000-0000-0000-000000000000}"/>
          </ac:cxnSpMkLst>
        </pc:cxnChg>
      </pc:sldChg>
      <pc:sldChg chg="addSp delSp modSp mod">
        <pc:chgData name="James Campbell" userId="ad01b5431c321d3e" providerId="LiveId" clId="{68C7CF9D-F175-45F1-AAE1-57A25523B89F}" dt="2022-05-13T11:34:30.106" v="2914" actId="21"/>
        <pc:sldMkLst>
          <pc:docMk/>
          <pc:sldMk cId="270249796" sldId="335"/>
        </pc:sldMkLst>
        <pc:spChg chg="add mod">
          <ac:chgData name="James Campbell" userId="ad01b5431c321d3e" providerId="LiveId" clId="{68C7CF9D-F175-45F1-AAE1-57A25523B89F}" dt="2022-05-13T11:25:16.200" v="2864" actId="1076"/>
          <ac:spMkLst>
            <pc:docMk/>
            <pc:sldMk cId="270249796" sldId="335"/>
            <ac:spMk id="2" creationId="{65079BBF-80B9-DEDD-E588-FB42B53BDDC8}"/>
          </ac:spMkLst>
        </pc:spChg>
        <pc:spChg chg="del">
          <ac:chgData name="James Campbell" userId="ad01b5431c321d3e" providerId="LiveId" clId="{68C7CF9D-F175-45F1-AAE1-57A25523B89F}" dt="2022-05-13T11:14:16.988" v="2758" actId="21"/>
          <ac:spMkLst>
            <pc:docMk/>
            <pc:sldMk cId="270249796" sldId="335"/>
            <ac:spMk id="5" creationId="{AF89E16A-FF77-6815-4BC5-18CD754F5C6C}"/>
          </ac:spMkLst>
        </pc:spChg>
        <pc:spChg chg="mod">
          <ac:chgData name="James Campbell" userId="ad01b5431c321d3e" providerId="LiveId" clId="{68C7CF9D-F175-45F1-AAE1-57A25523B89F}" dt="2022-05-13T11:17:13.364" v="2815" actId="1076"/>
          <ac:spMkLst>
            <pc:docMk/>
            <pc:sldMk cId="270249796" sldId="335"/>
            <ac:spMk id="21" creationId="{F7BC81B6-DED0-F3F5-948F-93E9FFE58899}"/>
          </ac:spMkLst>
        </pc:spChg>
        <pc:spChg chg="add mod">
          <ac:chgData name="James Campbell" userId="ad01b5431c321d3e" providerId="LiveId" clId="{68C7CF9D-F175-45F1-AAE1-57A25523B89F}" dt="2022-05-13T11:17:40.738" v="2819" actId="1076"/>
          <ac:spMkLst>
            <pc:docMk/>
            <pc:sldMk cId="270249796" sldId="335"/>
            <ac:spMk id="49" creationId="{9B6EEBB8-C611-9729-30B3-B96B4CD89669}"/>
          </ac:spMkLst>
        </pc:spChg>
        <pc:spChg chg="add mod">
          <ac:chgData name="James Campbell" userId="ad01b5431c321d3e" providerId="LiveId" clId="{68C7CF9D-F175-45F1-AAE1-57A25523B89F}" dt="2022-05-13T11:17:54.507" v="2830" actId="1076"/>
          <ac:spMkLst>
            <pc:docMk/>
            <pc:sldMk cId="270249796" sldId="335"/>
            <ac:spMk id="50" creationId="{3E90E5A2-28E7-CC78-D0CA-ED0984795132}"/>
          </ac:spMkLst>
        </pc:spChg>
        <pc:spChg chg="mod">
          <ac:chgData name="James Campbell" userId="ad01b5431c321d3e" providerId="LiveId" clId="{68C7CF9D-F175-45F1-AAE1-57A25523B89F}" dt="2022-05-13T11:33:52.339" v="2907" actId="20577"/>
          <ac:spMkLst>
            <pc:docMk/>
            <pc:sldMk cId="270249796" sldId="335"/>
            <ac:spMk id="116" creationId="{00000000-0000-0000-0000-000000000000}"/>
          </ac:spMkLst>
        </pc:spChg>
        <pc:spChg chg="mod">
          <ac:chgData name="James Campbell" userId="ad01b5431c321d3e" providerId="LiveId" clId="{68C7CF9D-F175-45F1-AAE1-57A25523B89F}" dt="2022-05-13T11:16:08.708" v="2793" actId="1076"/>
          <ac:spMkLst>
            <pc:docMk/>
            <pc:sldMk cId="270249796" sldId="335"/>
            <ac:spMk id="117" creationId="{00000000-0000-0000-0000-000000000000}"/>
          </ac:spMkLst>
        </pc:spChg>
        <pc:grpChg chg="add mod">
          <ac:chgData name="James Campbell" userId="ad01b5431c321d3e" providerId="LiveId" clId="{68C7CF9D-F175-45F1-AAE1-57A25523B89F}" dt="2022-05-13T11:15:16.087" v="2772" actId="1076"/>
          <ac:grpSpMkLst>
            <pc:docMk/>
            <pc:sldMk cId="270249796" sldId="335"/>
            <ac:grpSpMk id="29" creationId="{1EB819F5-1171-D77B-24B6-56465113A166}"/>
          </ac:grpSpMkLst>
        </pc:grpChg>
        <pc:grpChg chg="del mod">
          <ac:chgData name="James Campbell" userId="ad01b5431c321d3e" providerId="LiveId" clId="{68C7CF9D-F175-45F1-AAE1-57A25523B89F}" dt="2022-05-13T11:16:25.491" v="2796" actId="21"/>
          <ac:grpSpMkLst>
            <pc:docMk/>
            <pc:sldMk cId="270249796" sldId="335"/>
            <ac:grpSpMk id="32" creationId="{EA3CCD98-5658-39D6-1F81-D0E6308DE720}"/>
          </ac:grpSpMkLst>
        </pc:grpChg>
        <pc:grpChg chg="del">
          <ac:chgData name="James Campbell" userId="ad01b5431c321d3e" providerId="LiveId" clId="{68C7CF9D-F175-45F1-AAE1-57A25523B89F}" dt="2022-05-13T11:14:56.488" v="2767" actId="21"/>
          <ac:grpSpMkLst>
            <pc:docMk/>
            <pc:sldMk cId="270249796" sldId="335"/>
            <ac:grpSpMk id="36" creationId="{9A8AB5B7-5BA2-4D3E-4884-31978A88BEE0}"/>
          </ac:grpSpMkLst>
        </pc:grpChg>
        <pc:grpChg chg="add mod">
          <ac:chgData name="James Campbell" userId="ad01b5431c321d3e" providerId="LiveId" clId="{68C7CF9D-F175-45F1-AAE1-57A25523B89F}" dt="2022-05-13T11:15:13.659" v="2771" actId="1076"/>
          <ac:grpSpMkLst>
            <pc:docMk/>
            <pc:sldMk cId="270249796" sldId="335"/>
            <ac:grpSpMk id="41" creationId="{D3CF4963-77E2-7E27-4182-961AD16116E3}"/>
          </ac:grpSpMkLst>
        </pc:grpChg>
        <pc:grpChg chg="add mod">
          <ac:chgData name="James Campbell" userId="ad01b5431c321d3e" providerId="LiveId" clId="{68C7CF9D-F175-45F1-AAE1-57A25523B89F}" dt="2022-05-13T11:15:24.485" v="2774" actId="1076"/>
          <ac:grpSpMkLst>
            <pc:docMk/>
            <pc:sldMk cId="270249796" sldId="335"/>
            <ac:grpSpMk id="45" creationId="{9B251E19-B614-B13C-863F-C3E7D3EB77D8}"/>
          </ac:grpSpMkLst>
        </pc:grpChg>
        <pc:grpChg chg="mod">
          <ac:chgData name="James Campbell" userId="ad01b5431c321d3e" providerId="LiveId" clId="{68C7CF9D-F175-45F1-AAE1-57A25523B89F}" dt="2022-05-13T11:14:43.137" v="2765" actId="14100"/>
          <ac:grpSpMkLst>
            <pc:docMk/>
            <pc:sldMk cId="270249796" sldId="335"/>
            <ac:grpSpMk id="118" creationId="{00000000-0000-0000-0000-000000000000}"/>
          </ac:grpSpMkLst>
        </pc:grpChg>
        <pc:picChg chg="add del mod">
          <ac:chgData name="James Campbell" userId="ad01b5431c321d3e" providerId="LiveId" clId="{68C7CF9D-F175-45F1-AAE1-57A25523B89F}" dt="2022-05-13T11:34:30.106" v="2914" actId="21"/>
          <ac:picMkLst>
            <pc:docMk/>
            <pc:sldMk cId="270249796" sldId="335"/>
            <ac:picMk id="8" creationId="{51DB21EB-98B2-A421-3279-405C2024E465}"/>
          </ac:picMkLst>
        </pc:picChg>
        <pc:picChg chg="del">
          <ac:chgData name="James Campbell" userId="ad01b5431c321d3e" providerId="LiveId" clId="{68C7CF9D-F175-45F1-AAE1-57A25523B89F}" dt="2022-05-13T11:14:05.249" v="2753" actId="21"/>
          <ac:picMkLst>
            <pc:docMk/>
            <pc:sldMk cId="270249796" sldId="335"/>
            <ac:picMk id="22" creationId="{540B5007-E417-2A43-61D4-A8340CC076DE}"/>
          </ac:picMkLst>
        </pc:picChg>
        <pc:picChg chg="mod">
          <ac:chgData name="James Campbell" userId="ad01b5431c321d3e" providerId="LiveId" clId="{68C7CF9D-F175-45F1-AAE1-57A25523B89F}" dt="2022-05-13T11:15:03.075" v="2768"/>
          <ac:picMkLst>
            <pc:docMk/>
            <pc:sldMk cId="270249796" sldId="335"/>
            <ac:picMk id="30" creationId="{DED4BF79-F445-C07C-7441-117D6B1D89B2}"/>
          </ac:picMkLst>
        </pc:picChg>
        <pc:picChg chg="mod">
          <ac:chgData name="James Campbell" userId="ad01b5431c321d3e" providerId="LiveId" clId="{68C7CF9D-F175-45F1-AAE1-57A25523B89F}" dt="2022-05-13T11:15:03.075" v="2768"/>
          <ac:picMkLst>
            <pc:docMk/>
            <pc:sldMk cId="270249796" sldId="335"/>
            <ac:picMk id="31" creationId="{39C33CA2-5CB6-B0E7-9D5D-D30F9BC5E919}"/>
          </ac:picMkLst>
        </pc:picChg>
        <pc:picChg chg="mod">
          <ac:chgData name="James Campbell" userId="ad01b5431c321d3e" providerId="LiveId" clId="{68C7CF9D-F175-45F1-AAE1-57A25523B89F}" dt="2022-05-13T11:15:03.075" v="2768"/>
          <ac:picMkLst>
            <pc:docMk/>
            <pc:sldMk cId="270249796" sldId="335"/>
            <ac:picMk id="40" creationId="{B2395EF8-44E9-CD84-726D-96138B7AB10A}"/>
          </ac:picMkLst>
        </pc:picChg>
        <pc:picChg chg="mod">
          <ac:chgData name="James Campbell" userId="ad01b5431c321d3e" providerId="LiveId" clId="{68C7CF9D-F175-45F1-AAE1-57A25523B89F}" dt="2022-05-13T11:15:10.430" v="2770"/>
          <ac:picMkLst>
            <pc:docMk/>
            <pc:sldMk cId="270249796" sldId="335"/>
            <ac:picMk id="42" creationId="{1955F5AF-05E1-3B83-FCA1-23E80FDBC776}"/>
          </ac:picMkLst>
        </pc:picChg>
        <pc:picChg chg="mod">
          <ac:chgData name="James Campbell" userId="ad01b5431c321d3e" providerId="LiveId" clId="{68C7CF9D-F175-45F1-AAE1-57A25523B89F}" dt="2022-05-13T11:15:10.430" v="2770"/>
          <ac:picMkLst>
            <pc:docMk/>
            <pc:sldMk cId="270249796" sldId="335"/>
            <ac:picMk id="43" creationId="{5B67D293-A498-B064-7342-381AE013FEE1}"/>
          </ac:picMkLst>
        </pc:picChg>
        <pc:picChg chg="mod">
          <ac:chgData name="James Campbell" userId="ad01b5431c321d3e" providerId="LiveId" clId="{68C7CF9D-F175-45F1-AAE1-57A25523B89F}" dt="2022-05-13T11:15:10.430" v="2770"/>
          <ac:picMkLst>
            <pc:docMk/>
            <pc:sldMk cId="270249796" sldId="335"/>
            <ac:picMk id="44" creationId="{28EEEE89-B1E5-5A07-F1A8-79D0C0A64A05}"/>
          </ac:picMkLst>
        </pc:picChg>
        <pc:picChg chg="mod">
          <ac:chgData name="James Campbell" userId="ad01b5431c321d3e" providerId="LiveId" clId="{68C7CF9D-F175-45F1-AAE1-57A25523B89F}" dt="2022-05-13T11:15:18.781" v="2773"/>
          <ac:picMkLst>
            <pc:docMk/>
            <pc:sldMk cId="270249796" sldId="335"/>
            <ac:picMk id="46" creationId="{EC8ADC56-355A-5DE1-7E33-CF3F9B5DE1FE}"/>
          </ac:picMkLst>
        </pc:picChg>
        <pc:picChg chg="mod">
          <ac:chgData name="James Campbell" userId="ad01b5431c321d3e" providerId="LiveId" clId="{68C7CF9D-F175-45F1-AAE1-57A25523B89F}" dt="2022-05-13T11:15:18.781" v="2773"/>
          <ac:picMkLst>
            <pc:docMk/>
            <pc:sldMk cId="270249796" sldId="335"/>
            <ac:picMk id="47" creationId="{840B99A8-C8C3-961E-B7ED-07CC1C8BE7A1}"/>
          </ac:picMkLst>
        </pc:picChg>
        <pc:picChg chg="mod">
          <ac:chgData name="James Campbell" userId="ad01b5431c321d3e" providerId="LiveId" clId="{68C7CF9D-F175-45F1-AAE1-57A25523B89F}" dt="2022-05-13T11:15:18.781" v="2773"/>
          <ac:picMkLst>
            <pc:docMk/>
            <pc:sldMk cId="270249796" sldId="335"/>
            <ac:picMk id="48" creationId="{7D9A50D0-EC95-0C12-FB8D-EACCDB66ADC2}"/>
          </ac:picMkLst>
        </pc:picChg>
        <pc:picChg chg="del">
          <ac:chgData name="James Campbell" userId="ad01b5431c321d3e" providerId="LiveId" clId="{68C7CF9D-F175-45F1-AAE1-57A25523B89F}" dt="2022-05-13T11:14:08.599" v="2754" actId="21"/>
          <ac:picMkLst>
            <pc:docMk/>
            <pc:sldMk cId="270249796" sldId="335"/>
            <ac:picMk id="122" creationId="{00000000-0000-0000-0000-000000000000}"/>
          </ac:picMkLst>
        </pc:picChg>
        <pc:picChg chg="mod">
          <ac:chgData name="James Campbell" userId="ad01b5431c321d3e" providerId="LiveId" clId="{68C7CF9D-F175-45F1-AAE1-57A25523B89F}" dt="2022-05-13T11:15:33.627" v="2777" actId="1076"/>
          <ac:picMkLst>
            <pc:docMk/>
            <pc:sldMk cId="270249796" sldId="335"/>
            <ac:picMk id="128" creationId="{00000000-0000-0000-0000-000000000000}"/>
          </ac:picMkLst>
        </pc:picChg>
        <pc:cxnChg chg="add mod">
          <ac:chgData name="James Campbell" userId="ad01b5431c321d3e" providerId="LiveId" clId="{68C7CF9D-F175-45F1-AAE1-57A25523B89F}" dt="2022-05-13T11:32:56.965" v="2868" actId="1582"/>
          <ac:cxnSpMkLst>
            <pc:docMk/>
            <pc:sldMk cId="270249796" sldId="335"/>
            <ac:cxnSpMk id="4" creationId="{67E97146-D4A1-C58D-1959-2DE791ED34B5}"/>
          </ac:cxnSpMkLst>
        </pc:cxnChg>
        <pc:cxnChg chg="del">
          <ac:chgData name="James Campbell" userId="ad01b5431c321d3e" providerId="LiveId" clId="{68C7CF9D-F175-45F1-AAE1-57A25523B89F}" dt="2022-05-13T11:15:39.051" v="2780" actId="21"/>
          <ac:cxnSpMkLst>
            <pc:docMk/>
            <pc:sldMk cId="270249796" sldId="335"/>
            <ac:cxnSpMk id="20" creationId="{1EBCD00A-77ED-212A-AFB4-D3F094C54139}"/>
          </ac:cxnSpMkLst>
        </pc:cxnChg>
        <pc:cxnChg chg="del mod">
          <ac:chgData name="James Campbell" userId="ad01b5431c321d3e" providerId="LiveId" clId="{68C7CF9D-F175-45F1-AAE1-57A25523B89F}" dt="2022-05-13T11:15:29.631" v="2776" actId="21"/>
          <ac:cxnSpMkLst>
            <pc:docMk/>
            <pc:sldMk cId="270249796" sldId="335"/>
            <ac:cxnSpMk id="23" creationId="{13428A69-9127-582E-0758-E5E70B6481F7}"/>
          </ac:cxnSpMkLst>
        </pc:cxnChg>
        <pc:cxnChg chg="del">
          <ac:chgData name="James Campbell" userId="ad01b5431c321d3e" providerId="LiveId" clId="{68C7CF9D-F175-45F1-AAE1-57A25523B89F}" dt="2022-05-13T11:14:11.419" v="2755" actId="21"/>
          <ac:cxnSpMkLst>
            <pc:docMk/>
            <pc:sldMk cId="270249796" sldId="335"/>
            <ac:cxnSpMk id="124" creationId="{00000000-0000-0000-0000-000000000000}"/>
          </ac:cxnSpMkLst>
        </pc:cxnChg>
        <pc:cxnChg chg="del mod">
          <ac:chgData name="James Campbell" userId="ad01b5431c321d3e" providerId="LiveId" clId="{68C7CF9D-F175-45F1-AAE1-57A25523B89F}" dt="2022-05-13T11:14:14.066" v="2757" actId="21"/>
          <ac:cxnSpMkLst>
            <pc:docMk/>
            <pc:sldMk cId="270249796" sldId="335"/>
            <ac:cxnSpMk id="125" creationId="{00000000-0000-0000-0000-000000000000}"/>
          </ac:cxnSpMkLst>
        </pc:cxnChg>
        <pc:cxnChg chg="del mod">
          <ac:chgData name="James Campbell" userId="ad01b5431c321d3e" providerId="LiveId" clId="{68C7CF9D-F175-45F1-AAE1-57A25523B89F}" dt="2022-05-13T11:14:20.736" v="2760" actId="21"/>
          <ac:cxnSpMkLst>
            <pc:docMk/>
            <pc:sldMk cId="270249796" sldId="335"/>
            <ac:cxnSpMk id="126" creationId="{00000000-0000-0000-0000-000000000000}"/>
          </ac:cxnSpMkLst>
        </pc:cxnChg>
        <pc:cxnChg chg="del mod">
          <ac:chgData name="James Campbell" userId="ad01b5431c321d3e" providerId="LiveId" clId="{68C7CF9D-F175-45F1-AAE1-57A25523B89F}" dt="2022-05-13T11:15:36.669" v="2779" actId="21"/>
          <ac:cxnSpMkLst>
            <pc:docMk/>
            <pc:sldMk cId="270249796" sldId="335"/>
            <ac:cxnSpMk id="127" creationId="{00000000-0000-0000-0000-000000000000}"/>
          </ac:cxnSpMkLst>
        </pc:cxnChg>
      </pc:sldChg>
      <pc:sldChg chg="addSp delSp modSp mod">
        <pc:chgData name="James Campbell" userId="ad01b5431c321d3e" providerId="LiveId" clId="{68C7CF9D-F175-45F1-AAE1-57A25523B89F}" dt="2022-05-13T11:51:42.590" v="2968" actId="1076"/>
        <pc:sldMkLst>
          <pc:docMk/>
          <pc:sldMk cId="384474718" sldId="336"/>
        </pc:sldMkLst>
        <pc:spChg chg="del">
          <ac:chgData name="James Campbell" userId="ad01b5431c321d3e" providerId="LiveId" clId="{68C7CF9D-F175-45F1-AAE1-57A25523B89F}" dt="2022-05-13T11:19:30.899" v="2844" actId="21"/>
          <ac:spMkLst>
            <pc:docMk/>
            <pc:sldMk cId="384474718" sldId="336"/>
            <ac:spMk id="5" creationId="{AF89E16A-FF77-6815-4BC5-18CD754F5C6C}"/>
          </ac:spMkLst>
        </pc:spChg>
        <pc:grpChg chg="del">
          <ac:chgData name="James Campbell" userId="ad01b5431c321d3e" providerId="LiveId" clId="{68C7CF9D-F175-45F1-AAE1-57A25523B89F}" dt="2022-05-13T11:19:14.473" v="2837" actId="21"/>
          <ac:grpSpMkLst>
            <pc:docMk/>
            <pc:sldMk cId="384474718" sldId="336"/>
            <ac:grpSpMk id="32" creationId="{EA3CCD98-5658-39D6-1F81-D0E6308DE720}"/>
          </ac:grpSpMkLst>
        </pc:grpChg>
        <pc:grpChg chg="del mod">
          <ac:chgData name="James Campbell" userId="ad01b5431c321d3e" providerId="LiveId" clId="{68C7CF9D-F175-45F1-AAE1-57A25523B89F}" dt="2022-05-13T11:19:17.877" v="2839" actId="21"/>
          <ac:grpSpMkLst>
            <pc:docMk/>
            <pc:sldMk cId="384474718" sldId="336"/>
            <ac:grpSpMk id="36" creationId="{9A8AB5B7-5BA2-4D3E-4884-31978A88BEE0}"/>
          </ac:grpSpMkLst>
        </pc:grpChg>
        <pc:grpChg chg="del">
          <ac:chgData name="James Campbell" userId="ad01b5431c321d3e" providerId="LiveId" clId="{68C7CF9D-F175-45F1-AAE1-57A25523B89F}" dt="2022-05-13T11:19:11.592" v="2836" actId="21"/>
          <ac:grpSpMkLst>
            <pc:docMk/>
            <pc:sldMk cId="384474718" sldId="336"/>
            <ac:grpSpMk id="118" creationId="{00000000-0000-0000-0000-000000000000}"/>
          </ac:grpSpMkLst>
        </pc:grpChg>
        <pc:picChg chg="add mod">
          <ac:chgData name="James Campbell" userId="ad01b5431c321d3e" providerId="LiveId" clId="{68C7CF9D-F175-45F1-AAE1-57A25523B89F}" dt="2022-05-13T11:51:42.590" v="2968" actId="1076"/>
          <ac:picMkLst>
            <pc:docMk/>
            <pc:sldMk cId="384474718" sldId="336"/>
            <ac:picMk id="3" creationId="{C09C8B6E-B942-17D0-B4E3-AD14D8491E3E}"/>
          </ac:picMkLst>
        </pc:picChg>
        <pc:picChg chg="del">
          <ac:chgData name="James Campbell" userId="ad01b5431c321d3e" providerId="LiveId" clId="{68C7CF9D-F175-45F1-AAE1-57A25523B89F}" dt="2022-05-13T11:18:58.185" v="2831" actId="21"/>
          <ac:picMkLst>
            <pc:docMk/>
            <pc:sldMk cId="384474718" sldId="336"/>
            <ac:picMk id="22" creationId="{540B5007-E417-2A43-61D4-A8340CC076DE}"/>
          </ac:picMkLst>
        </pc:picChg>
        <pc:picChg chg="del">
          <ac:chgData name="James Campbell" userId="ad01b5431c321d3e" providerId="LiveId" clId="{68C7CF9D-F175-45F1-AAE1-57A25523B89F}" dt="2022-05-13T11:19:00.678" v="2832" actId="21"/>
          <ac:picMkLst>
            <pc:docMk/>
            <pc:sldMk cId="384474718" sldId="336"/>
            <ac:picMk id="122" creationId="{00000000-0000-0000-0000-000000000000}"/>
          </ac:picMkLst>
        </pc:picChg>
        <pc:picChg chg="del">
          <ac:chgData name="James Campbell" userId="ad01b5431c321d3e" providerId="LiveId" clId="{68C7CF9D-F175-45F1-AAE1-57A25523B89F}" dt="2022-05-13T11:19:22.735" v="2841" actId="21"/>
          <ac:picMkLst>
            <pc:docMk/>
            <pc:sldMk cId="384474718" sldId="336"/>
            <ac:picMk id="128" creationId="{00000000-0000-0000-0000-000000000000}"/>
          </ac:picMkLst>
        </pc:picChg>
        <pc:cxnChg chg="del">
          <ac:chgData name="James Campbell" userId="ad01b5431c321d3e" providerId="LiveId" clId="{68C7CF9D-F175-45F1-AAE1-57A25523B89F}" dt="2022-05-13T11:19:27.587" v="2843" actId="21"/>
          <ac:cxnSpMkLst>
            <pc:docMk/>
            <pc:sldMk cId="384474718" sldId="336"/>
            <ac:cxnSpMk id="20" creationId="{1EBCD00A-77ED-212A-AFB4-D3F094C54139}"/>
          </ac:cxnSpMkLst>
        </pc:cxnChg>
        <pc:cxnChg chg="del">
          <ac:chgData name="James Campbell" userId="ad01b5431c321d3e" providerId="LiveId" clId="{68C7CF9D-F175-45F1-AAE1-57A25523B89F}" dt="2022-05-13T11:19:20.295" v="2840" actId="21"/>
          <ac:cxnSpMkLst>
            <pc:docMk/>
            <pc:sldMk cId="384474718" sldId="336"/>
            <ac:cxnSpMk id="23" creationId="{13428A69-9127-582E-0758-E5E70B6481F7}"/>
          </ac:cxnSpMkLst>
        </pc:cxnChg>
        <pc:cxnChg chg="del">
          <ac:chgData name="James Campbell" userId="ad01b5431c321d3e" providerId="LiveId" clId="{68C7CF9D-F175-45F1-AAE1-57A25523B89F}" dt="2022-05-13T11:19:04.150" v="2833" actId="21"/>
          <ac:cxnSpMkLst>
            <pc:docMk/>
            <pc:sldMk cId="384474718" sldId="336"/>
            <ac:cxnSpMk id="124" creationId="{00000000-0000-0000-0000-000000000000}"/>
          </ac:cxnSpMkLst>
        </pc:cxnChg>
        <pc:cxnChg chg="del">
          <ac:chgData name="James Campbell" userId="ad01b5431c321d3e" providerId="LiveId" clId="{68C7CF9D-F175-45F1-AAE1-57A25523B89F}" dt="2022-05-13T11:19:06.450" v="2834" actId="21"/>
          <ac:cxnSpMkLst>
            <pc:docMk/>
            <pc:sldMk cId="384474718" sldId="336"/>
            <ac:cxnSpMk id="125" creationId="{00000000-0000-0000-0000-000000000000}"/>
          </ac:cxnSpMkLst>
        </pc:cxnChg>
        <pc:cxnChg chg="del">
          <ac:chgData name="James Campbell" userId="ad01b5431c321d3e" providerId="LiveId" clId="{68C7CF9D-F175-45F1-AAE1-57A25523B89F}" dt="2022-05-13T11:19:09.230" v="2835" actId="21"/>
          <ac:cxnSpMkLst>
            <pc:docMk/>
            <pc:sldMk cId="384474718" sldId="336"/>
            <ac:cxnSpMk id="126" creationId="{00000000-0000-0000-0000-000000000000}"/>
          </ac:cxnSpMkLst>
        </pc:cxnChg>
        <pc:cxnChg chg="del">
          <ac:chgData name="James Campbell" userId="ad01b5431c321d3e" providerId="LiveId" clId="{68C7CF9D-F175-45F1-AAE1-57A25523B89F}" dt="2022-05-13T11:19:25.206" v="2842" actId="21"/>
          <ac:cxnSpMkLst>
            <pc:docMk/>
            <pc:sldMk cId="384474718" sldId="336"/>
            <ac:cxnSpMk id="127" creationId="{00000000-0000-0000-0000-000000000000}"/>
          </ac:cxnSpMkLst>
        </pc:cxnChg>
      </pc:sldChg>
      <pc:sldChg chg="addSp delSp modSp mod">
        <pc:chgData name="James Campbell" userId="ad01b5431c321d3e" providerId="LiveId" clId="{68C7CF9D-F175-45F1-AAE1-57A25523B89F}" dt="2022-05-13T11:46:00.176" v="2963" actId="21"/>
        <pc:sldMkLst>
          <pc:docMk/>
          <pc:sldMk cId="1188500868" sldId="337"/>
        </pc:sldMkLst>
        <pc:spChg chg="add mod">
          <ac:chgData name="James Campbell" userId="ad01b5431c321d3e" providerId="LiveId" clId="{68C7CF9D-F175-45F1-AAE1-57A25523B89F}" dt="2022-05-13T11:36:14.138" v="2941" actId="1076"/>
          <ac:spMkLst>
            <pc:docMk/>
            <pc:sldMk cId="1188500868" sldId="337"/>
            <ac:spMk id="10" creationId="{D532D13B-D00E-073F-1A49-0FD297AA2B29}"/>
          </ac:spMkLst>
        </pc:spChg>
        <pc:spChg chg="add del mod">
          <ac:chgData name="James Campbell" userId="ad01b5431c321d3e" providerId="LiveId" clId="{68C7CF9D-F175-45F1-AAE1-57A25523B89F}" dt="2022-05-13T11:46:00.176" v="2963" actId="21"/>
          <ac:spMkLst>
            <pc:docMk/>
            <pc:sldMk cId="1188500868" sldId="337"/>
            <ac:spMk id="11" creationId="{8447D285-C8CA-8585-5BDA-A678B2138D1F}"/>
          </ac:spMkLst>
        </pc:spChg>
        <pc:picChg chg="add mod">
          <ac:chgData name="James Campbell" userId="ad01b5431c321d3e" providerId="LiveId" clId="{68C7CF9D-F175-45F1-AAE1-57A25523B89F}" dt="2022-05-13T11:35:05.382" v="2920" actId="1076"/>
          <ac:picMkLst>
            <pc:docMk/>
            <pc:sldMk cId="1188500868" sldId="337"/>
            <ac:picMk id="5" creationId="{08AAEE00-3526-E5FF-5ED8-EAACD194DAEB}"/>
          </ac:picMkLst>
        </pc:picChg>
        <pc:picChg chg="add mod">
          <ac:chgData name="James Campbell" userId="ad01b5431c321d3e" providerId="LiveId" clId="{68C7CF9D-F175-45F1-AAE1-57A25523B89F}" dt="2022-05-13T11:35:58.442" v="2934" actId="1076"/>
          <ac:picMkLst>
            <pc:docMk/>
            <pc:sldMk cId="1188500868" sldId="337"/>
            <ac:picMk id="7" creationId="{E1A20ECC-6F2D-6DA8-F50F-3E07BDEFDA64}"/>
          </ac:picMkLst>
        </pc:picChg>
        <pc:picChg chg="add mod">
          <ac:chgData name="James Campbell" userId="ad01b5431c321d3e" providerId="LiveId" clId="{68C7CF9D-F175-45F1-AAE1-57A25523B89F}" dt="2022-05-13T11:35:53.483" v="2932" actId="14100"/>
          <ac:picMkLst>
            <pc:docMk/>
            <pc:sldMk cId="1188500868" sldId="337"/>
            <ac:picMk id="9" creationId="{4505198B-167E-B2CF-26E2-9D53F00EB3EC}"/>
          </ac:picMkLst>
        </pc:picChg>
        <pc:picChg chg="add del mod">
          <ac:chgData name="James Campbell" userId="ad01b5431c321d3e" providerId="LiveId" clId="{68C7CF9D-F175-45F1-AAE1-57A25523B89F}" dt="2022-05-13T11:45:56.262" v="2962" actId="21"/>
          <ac:picMkLst>
            <pc:docMk/>
            <pc:sldMk cId="1188500868" sldId="337"/>
            <ac:picMk id="13" creationId="{755BBE57-979F-12C6-0C4C-A0B7865C09B2}"/>
          </ac:picMkLst>
        </pc:picChg>
      </pc:sldChg>
      <pc:sldChg chg="del">
        <pc:chgData name="James Campbell" userId="ad01b5431c321d3e" providerId="LiveId" clId="{68C7CF9D-F175-45F1-AAE1-57A25523B89F}" dt="2022-05-13T11:46:12.840" v="2964" actId="2696"/>
        <pc:sldMkLst>
          <pc:docMk/>
          <pc:sldMk cId="1703308973" sldId="338"/>
        </pc:sldMkLst>
      </pc:sldChg>
      <pc:sldChg chg="new del">
        <pc:chgData name="James Campbell" userId="ad01b5431c321d3e" providerId="LiveId" clId="{68C7CF9D-F175-45F1-AAE1-57A25523B89F}" dt="2022-05-13T11:52:37.380" v="2970" actId="2696"/>
        <pc:sldMkLst>
          <pc:docMk/>
          <pc:sldMk cId="895365264" sldId="340"/>
        </pc:sldMkLst>
      </pc:sldChg>
      <pc:sldChg chg="addSp delSp modSp mod">
        <pc:chgData name="James Campbell" userId="ad01b5431c321d3e" providerId="LiveId" clId="{68C7CF9D-F175-45F1-AAE1-57A25523B89F}" dt="2022-05-13T12:22:48.622" v="3320" actId="2711"/>
        <pc:sldMkLst>
          <pc:docMk/>
          <pc:sldMk cId="3209948717" sldId="340"/>
        </pc:sldMkLst>
        <pc:spChg chg="del">
          <ac:chgData name="James Campbell" userId="ad01b5431c321d3e" providerId="LiveId" clId="{68C7CF9D-F175-45F1-AAE1-57A25523B89F}" dt="2022-05-13T11:52:50.277" v="2973" actId="21"/>
          <ac:spMkLst>
            <pc:docMk/>
            <pc:sldMk cId="3209948717" sldId="340"/>
            <ac:spMk id="2" creationId="{65079BBF-80B9-DEDD-E588-FB42B53BDDC8}"/>
          </ac:spMkLst>
        </pc:spChg>
        <pc:spChg chg="add mod">
          <ac:chgData name="James Campbell" userId="ad01b5431c321d3e" providerId="LiveId" clId="{68C7CF9D-F175-45F1-AAE1-57A25523B89F}" dt="2022-05-13T12:22:48.622" v="3320" actId="2711"/>
          <ac:spMkLst>
            <pc:docMk/>
            <pc:sldMk cId="3209948717" sldId="340"/>
            <ac:spMk id="6" creationId="{7B2B480E-B1B5-9368-827E-D7C758CF49FC}"/>
          </ac:spMkLst>
        </pc:spChg>
        <pc:spChg chg="del">
          <ac:chgData name="James Campbell" userId="ad01b5431c321d3e" providerId="LiveId" clId="{68C7CF9D-F175-45F1-AAE1-57A25523B89F}" dt="2022-05-13T11:53:01.157" v="2977" actId="21"/>
          <ac:spMkLst>
            <pc:docMk/>
            <pc:sldMk cId="3209948717" sldId="340"/>
            <ac:spMk id="21" creationId="{F7BC81B6-DED0-F3F5-948F-93E9FFE58899}"/>
          </ac:spMkLst>
        </pc:spChg>
        <pc:spChg chg="del mod">
          <ac:chgData name="James Campbell" userId="ad01b5431c321d3e" providerId="LiveId" clId="{68C7CF9D-F175-45F1-AAE1-57A25523B89F}" dt="2022-05-13T11:53:08.624" v="2981" actId="21"/>
          <ac:spMkLst>
            <pc:docMk/>
            <pc:sldMk cId="3209948717" sldId="340"/>
            <ac:spMk id="49" creationId="{9B6EEBB8-C611-9729-30B3-B96B4CD89669}"/>
          </ac:spMkLst>
        </pc:spChg>
        <pc:spChg chg="del">
          <ac:chgData name="James Campbell" userId="ad01b5431c321d3e" providerId="LiveId" clId="{68C7CF9D-F175-45F1-AAE1-57A25523B89F}" dt="2022-05-13T11:53:12.285" v="2982" actId="21"/>
          <ac:spMkLst>
            <pc:docMk/>
            <pc:sldMk cId="3209948717" sldId="340"/>
            <ac:spMk id="50" creationId="{3E90E5A2-28E7-CC78-D0CA-ED0984795132}"/>
          </ac:spMkLst>
        </pc:spChg>
        <pc:spChg chg="mod">
          <ac:chgData name="James Campbell" userId="ad01b5431c321d3e" providerId="LiveId" clId="{68C7CF9D-F175-45F1-AAE1-57A25523B89F}" dt="2022-05-13T11:53:44.750" v="3016" actId="20577"/>
          <ac:spMkLst>
            <pc:docMk/>
            <pc:sldMk cId="3209948717" sldId="340"/>
            <ac:spMk id="116" creationId="{00000000-0000-0000-0000-000000000000}"/>
          </ac:spMkLst>
        </pc:spChg>
        <pc:grpChg chg="del">
          <ac:chgData name="James Campbell" userId="ad01b5431c321d3e" providerId="LiveId" clId="{68C7CF9D-F175-45F1-AAE1-57A25523B89F}" dt="2022-05-13T11:53:03.159" v="2978" actId="21"/>
          <ac:grpSpMkLst>
            <pc:docMk/>
            <pc:sldMk cId="3209948717" sldId="340"/>
            <ac:grpSpMk id="29" creationId="{1EB819F5-1171-D77B-24B6-56465113A166}"/>
          </ac:grpSpMkLst>
        </pc:grpChg>
        <pc:grpChg chg="del">
          <ac:chgData name="James Campbell" userId="ad01b5431c321d3e" providerId="LiveId" clId="{68C7CF9D-F175-45F1-AAE1-57A25523B89F}" dt="2022-05-13T11:53:05.771" v="2979" actId="21"/>
          <ac:grpSpMkLst>
            <pc:docMk/>
            <pc:sldMk cId="3209948717" sldId="340"/>
            <ac:grpSpMk id="41" creationId="{D3CF4963-77E2-7E27-4182-961AD16116E3}"/>
          </ac:grpSpMkLst>
        </pc:grpChg>
        <pc:grpChg chg="del">
          <ac:chgData name="James Campbell" userId="ad01b5431c321d3e" providerId="LiveId" clId="{68C7CF9D-F175-45F1-AAE1-57A25523B89F}" dt="2022-05-13T11:52:55.430" v="2975" actId="21"/>
          <ac:grpSpMkLst>
            <pc:docMk/>
            <pc:sldMk cId="3209948717" sldId="340"/>
            <ac:grpSpMk id="45" creationId="{9B251E19-B614-B13C-863F-C3E7D3EB77D8}"/>
          </ac:grpSpMkLst>
        </pc:grpChg>
        <pc:grpChg chg="del">
          <ac:chgData name="James Campbell" userId="ad01b5431c321d3e" providerId="LiveId" clId="{68C7CF9D-F175-45F1-AAE1-57A25523B89F}" dt="2022-05-13T11:52:57.659" v="2976" actId="21"/>
          <ac:grpSpMkLst>
            <pc:docMk/>
            <pc:sldMk cId="3209948717" sldId="340"/>
            <ac:grpSpMk id="118" creationId="{00000000-0000-0000-0000-000000000000}"/>
          </ac:grpSpMkLst>
        </pc:grpChg>
        <pc:picChg chg="add mod">
          <ac:chgData name="James Campbell" userId="ad01b5431c321d3e" providerId="LiveId" clId="{68C7CF9D-F175-45F1-AAE1-57A25523B89F}" dt="2022-05-13T12:20:35.995" v="3214" actId="1076"/>
          <ac:picMkLst>
            <pc:docMk/>
            <pc:sldMk cId="3209948717" sldId="340"/>
            <ac:picMk id="5" creationId="{65FDEA08-C8A1-9DBA-18A6-E1FF56131FF9}"/>
          </ac:picMkLst>
        </pc:picChg>
        <pc:picChg chg="del mod">
          <ac:chgData name="James Campbell" userId="ad01b5431c321d3e" providerId="LiveId" clId="{68C7CF9D-F175-45F1-AAE1-57A25523B89F}" dt="2022-05-13T11:52:46.993" v="2972" actId="21"/>
          <ac:picMkLst>
            <pc:docMk/>
            <pc:sldMk cId="3209948717" sldId="340"/>
            <ac:picMk id="128" creationId="{00000000-0000-0000-0000-000000000000}"/>
          </ac:picMkLst>
        </pc:picChg>
        <pc:cxnChg chg="del">
          <ac:chgData name="James Campbell" userId="ad01b5431c321d3e" providerId="LiveId" clId="{68C7CF9D-F175-45F1-AAE1-57A25523B89F}" dt="2022-05-13T11:52:53.242" v="2974" actId="21"/>
          <ac:cxnSpMkLst>
            <pc:docMk/>
            <pc:sldMk cId="3209948717" sldId="340"/>
            <ac:cxnSpMk id="4" creationId="{67E97146-D4A1-C58D-1959-2DE791ED34B5}"/>
          </ac:cxnSpMkLst>
        </pc:cxnChg>
      </pc:sldChg>
      <pc:sldChg chg="addSp delSp modSp mod">
        <pc:chgData name="James Campbell" userId="ad01b5431c321d3e" providerId="LiveId" clId="{68C7CF9D-F175-45F1-AAE1-57A25523B89F}" dt="2022-05-13T11:57:28.188" v="3208" actId="1076"/>
        <pc:sldMkLst>
          <pc:docMk/>
          <pc:sldMk cId="1540230877" sldId="341"/>
        </pc:sldMkLst>
        <pc:spChg chg="mod">
          <ac:chgData name="James Campbell" userId="ad01b5431c321d3e" providerId="LiveId" clId="{68C7CF9D-F175-45F1-AAE1-57A25523B89F}" dt="2022-05-13T11:57:28.188" v="3208" actId="1076"/>
          <ac:spMkLst>
            <pc:docMk/>
            <pc:sldMk cId="1540230877" sldId="341"/>
            <ac:spMk id="5" creationId="{AF89E16A-FF77-6815-4BC5-18CD754F5C6C}"/>
          </ac:spMkLst>
        </pc:spChg>
        <pc:spChg chg="mod">
          <ac:chgData name="James Campbell" userId="ad01b5431c321d3e" providerId="LiveId" clId="{68C7CF9D-F175-45F1-AAE1-57A25523B89F}" dt="2022-05-13T11:54:22.479" v="3038" actId="20577"/>
          <ac:spMkLst>
            <pc:docMk/>
            <pc:sldMk cId="1540230877" sldId="341"/>
            <ac:spMk id="116" creationId="{00000000-0000-0000-0000-000000000000}"/>
          </ac:spMkLst>
        </pc:spChg>
        <pc:picChg chg="del">
          <ac:chgData name="James Campbell" userId="ad01b5431c321d3e" providerId="LiveId" clId="{68C7CF9D-F175-45F1-AAE1-57A25523B89F}" dt="2022-05-13T11:55:26.603" v="3039" actId="21"/>
          <ac:picMkLst>
            <pc:docMk/>
            <pc:sldMk cId="1540230877" sldId="341"/>
            <ac:picMk id="22" creationId="{540B5007-E417-2A43-61D4-A8340CC076DE}"/>
          </ac:picMkLst>
        </pc:picChg>
        <pc:picChg chg="add del mod">
          <ac:chgData name="James Campbell" userId="ad01b5431c321d3e" providerId="LiveId" clId="{68C7CF9D-F175-45F1-AAE1-57A25523B89F}" dt="2022-05-13T11:55:44.017" v="3043" actId="21"/>
          <ac:picMkLst>
            <pc:docMk/>
            <pc:sldMk cId="1540230877" sldId="341"/>
            <ac:picMk id="29" creationId="{BD332307-1950-3059-9AC5-AFD9B05BDCCF}"/>
          </ac:picMkLst>
        </pc:picChg>
        <pc:picChg chg="add mod">
          <ac:chgData name="James Campbell" userId="ad01b5431c321d3e" providerId="LiveId" clId="{68C7CF9D-F175-45F1-AAE1-57A25523B89F}" dt="2022-05-13T11:55:51.382" v="3045" actId="14100"/>
          <ac:picMkLst>
            <pc:docMk/>
            <pc:sldMk cId="1540230877" sldId="341"/>
            <ac:picMk id="30" creationId="{0AFDD393-8413-6005-9F5B-C2CB92E27968}"/>
          </ac:picMkLst>
        </pc:picChg>
      </pc:sldChg>
      <pc:sldChg chg="addSp delSp modSp mod">
        <pc:chgData name="James Campbell" userId="ad01b5431c321d3e" providerId="LiveId" clId="{68C7CF9D-F175-45F1-AAE1-57A25523B89F}" dt="2022-05-13T13:18:01.730" v="3991" actId="14100"/>
        <pc:sldMkLst>
          <pc:docMk/>
          <pc:sldMk cId="3026126766" sldId="342"/>
        </pc:sldMkLst>
        <pc:spChg chg="mod">
          <ac:chgData name="James Campbell" userId="ad01b5431c321d3e" providerId="LiveId" clId="{68C7CF9D-F175-45F1-AAE1-57A25523B89F}" dt="2022-05-13T12:25:12.682" v="3390" actId="1076"/>
          <ac:spMkLst>
            <pc:docMk/>
            <pc:sldMk cId="3026126766" sldId="342"/>
            <ac:spMk id="6" creationId="{7B2B480E-B1B5-9368-827E-D7C758CF49FC}"/>
          </ac:spMkLst>
        </pc:spChg>
        <pc:picChg chg="add mod">
          <ac:chgData name="James Campbell" userId="ad01b5431c321d3e" providerId="LiveId" clId="{68C7CF9D-F175-45F1-AAE1-57A25523B89F}" dt="2022-05-13T12:23:37.215" v="3330" actId="1076"/>
          <ac:picMkLst>
            <pc:docMk/>
            <pc:sldMk cId="3026126766" sldId="342"/>
            <ac:picMk id="3" creationId="{979540CF-8D4C-E3CE-E4AF-BCD167D44587}"/>
          </ac:picMkLst>
        </pc:picChg>
        <pc:picChg chg="del mod">
          <ac:chgData name="James Campbell" userId="ad01b5431c321d3e" providerId="LiveId" clId="{68C7CF9D-F175-45F1-AAE1-57A25523B89F}" dt="2022-05-13T12:23:18.961" v="3325" actId="21"/>
          <ac:picMkLst>
            <pc:docMk/>
            <pc:sldMk cId="3026126766" sldId="342"/>
            <ac:picMk id="5" creationId="{65FDEA08-C8A1-9DBA-18A6-E1FF56131FF9}"/>
          </ac:picMkLst>
        </pc:picChg>
        <pc:picChg chg="add mod modCrop">
          <ac:chgData name="James Campbell" userId="ad01b5431c321d3e" providerId="LiveId" clId="{68C7CF9D-F175-45F1-AAE1-57A25523B89F}" dt="2022-05-13T13:18:01.730" v="3991" actId="14100"/>
          <ac:picMkLst>
            <pc:docMk/>
            <pc:sldMk cId="3026126766" sldId="342"/>
            <ac:picMk id="7" creationId="{48681DFF-F1BB-A97A-431F-EDAC1CD08DD5}"/>
          </ac:picMkLst>
        </pc:picChg>
        <pc:picChg chg="add mod modCrop">
          <ac:chgData name="James Campbell" userId="ad01b5431c321d3e" providerId="LiveId" clId="{68C7CF9D-F175-45F1-AAE1-57A25523B89F}" dt="2022-05-13T13:17:27.980" v="3985" actId="1076"/>
          <ac:picMkLst>
            <pc:docMk/>
            <pc:sldMk cId="3026126766" sldId="342"/>
            <ac:picMk id="12" creationId="{917CC88F-8259-084F-EDEE-BBBA02F919E2}"/>
          </ac:picMkLst>
        </pc:picChg>
      </pc:sldChg>
      <pc:sldChg chg="delSp modSp mod">
        <pc:chgData name="James Campbell" userId="ad01b5431c321d3e" providerId="LiveId" clId="{68C7CF9D-F175-45F1-AAE1-57A25523B89F}" dt="2022-05-13T13:42:57.505" v="4709" actId="114"/>
        <pc:sldMkLst>
          <pc:docMk/>
          <pc:sldMk cId="182967274" sldId="343"/>
        </pc:sldMkLst>
        <pc:spChg chg="del">
          <ac:chgData name="James Campbell" userId="ad01b5431c321d3e" providerId="LiveId" clId="{68C7CF9D-F175-45F1-AAE1-57A25523B89F}" dt="2022-05-13T12:31:06.862" v="3393" actId="21"/>
          <ac:spMkLst>
            <pc:docMk/>
            <pc:sldMk cId="182967274" sldId="343"/>
            <ac:spMk id="6" creationId="{7B2B480E-B1B5-9368-827E-D7C758CF49FC}"/>
          </ac:spMkLst>
        </pc:spChg>
        <pc:spChg chg="mod">
          <ac:chgData name="James Campbell" userId="ad01b5431c321d3e" providerId="LiveId" clId="{68C7CF9D-F175-45F1-AAE1-57A25523B89F}" dt="2022-05-13T12:31:20.962" v="3435" actId="20577"/>
          <ac:spMkLst>
            <pc:docMk/>
            <pc:sldMk cId="182967274" sldId="343"/>
            <ac:spMk id="116" creationId="{00000000-0000-0000-0000-000000000000}"/>
          </ac:spMkLst>
        </pc:spChg>
        <pc:spChg chg="mod">
          <ac:chgData name="James Campbell" userId="ad01b5431c321d3e" providerId="LiveId" clId="{68C7CF9D-F175-45F1-AAE1-57A25523B89F}" dt="2022-05-13T13:42:57.505" v="4709" actId="114"/>
          <ac:spMkLst>
            <pc:docMk/>
            <pc:sldMk cId="182967274" sldId="343"/>
            <ac:spMk id="117" creationId="{00000000-0000-0000-0000-000000000000}"/>
          </ac:spMkLst>
        </pc:spChg>
        <pc:picChg chg="del mod">
          <ac:chgData name="James Campbell" userId="ad01b5431c321d3e" providerId="LiveId" clId="{68C7CF9D-F175-45F1-AAE1-57A25523B89F}" dt="2022-05-13T12:31:01.230" v="3392" actId="21"/>
          <ac:picMkLst>
            <pc:docMk/>
            <pc:sldMk cId="182967274" sldId="343"/>
            <ac:picMk id="3" creationId="{979540CF-8D4C-E3CE-E4AF-BCD167D44587}"/>
          </ac:picMkLst>
        </pc:picChg>
      </pc:sldChg>
      <pc:sldChg chg="addSp delSp modSp mod">
        <pc:chgData name="James Campbell" userId="ad01b5431c321d3e" providerId="LiveId" clId="{68C7CF9D-F175-45F1-AAE1-57A25523B89F}" dt="2022-05-13T13:31:43.674" v="4094" actId="1076"/>
        <pc:sldMkLst>
          <pc:docMk/>
          <pc:sldMk cId="1287508329" sldId="344"/>
        </pc:sldMkLst>
        <pc:spChg chg="mod">
          <ac:chgData name="James Campbell" userId="ad01b5431c321d3e" providerId="LiveId" clId="{68C7CF9D-F175-45F1-AAE1-57A25523B89F}" dt="2022-05-13T13:31:43.674" v="4094" actId="1076"/>
          <ac:spMkLst>
            <pc:docMk/>
            <pc:sldMk cId="1287508329" sldId="344"/>
            <ac:spMk id="6" creationId="{7B2B480E-B1B5-9368-827E-D7C758CF49FC}"/>
          </ac:spMkLst>
        </pc:spChg>
        <pc:picChg chg="del">
          <ac:chgData name="James Campbell" userId="ad01b5431c321d3e" providerId="LiveId" clId="{68C7CF9D-F175-45F1-AAE1-57A25523B89F}" dt="2022-05-13T13:29:25.103" v="4004" actId="21"/>
          <ac:picMkLst>
            <pc:docMk/>
            <pc:sldMk cId="1287508329" sldId="344"/>
            <ac:picMk id="3" creationId="{979540CF-8D4C-E3CE-E4AF-BCD167D44587}"/>
          </ac:picMkLst>
        </pc:picChg>
        <pc:picChg chg="add mod">
          <ac:chgData name="James Campbell" userId="ad01b5431c321d3e" providerId="LiveId" clId="{68C7CF9D-F175-45F1-AAE1-57A25523B89F}" dt="2022-05-13T13:29:50.865" v="4011" actId="1076"/>
          <ac:picMkLst>
            <pc:docMk/>
            <pc:sldMk cId="1287508329" sldId="344"/>
            <ac:picMk id="4" creationId="{0A7B1870-74BE-0F5F-4861-396CBBDF21B9}"/>
          </ac:picMkLst>
        </pc:picChg>
        <pc:picChg chg="del">
          <ac:chgData name="James Campbell" userId="ad01b5431c321d3e" providerId="LiveId" clId="{68C7CF9D-F175-45F1-AAE1-57A25523B89F}" dt="2022-05-13T13:29:56.927" v="4013" actId="21"/>
          <ac:picMkLst>
            <pc:docMk/>
            <pc:sldMk cId="1287508329" sldId="344"/>
            <ac:picMk id="7" creationId="{48681DFF-F1BB-A97A-431F-EDAC1CD08DD5}"/>
          </ac:picMkLst>
        </pc:picChg>
        <pc:picChg chg="del">
          <ac:chgData name="James Campbell" userId="ad01b5431c321d3e" providerId="LiveId" clId="{68C7CF9D-F175-45F1-AAE1-57A25523B89F}" dt="2022-05-13T13:29:54.515" v="4012" actId="21"/>
          <ac:picMkLst>
            <pc:docMk/>
            <pc:sldMk cId="1287508329" sldId="344"/>
            <ac:picMk id="12" creationId="{917CC88F-8259-084F-EDEE-BBBA02F919E2}"/>
          </ac:picMkLst>
        </pc:picChg>
      </pc:sldChg>
      <pc:sldChg chg="addSp delSp modSp mod ord">
        <pc:chgData name="James Campbell" userId="ad01b5431c321d3e" providerId="LiveId" clId="{68C7CF9D-F175-45F1-AAE1-57A25523B89F}" dt="2022-05-13T17:19:47.045" v="4717" actId="1076"/>
        <pc:sldMkLst>
          <pc:docMk/>
          <pc:sldMk cId="3887556183" sldId="345"/>
        </pc:sldMkLst>
        <pc:spChg chg="add del mod">
          <ac:chgData name="James Campbell" userId="ad01b5431c321d3e" providerId="LiveId" clId="{68C7CF9D-F175-45F1-AAE1-57A25523B89F}" dt="2022-05-13T17:19:44.372" v="4716" actId="21"/>
          <ac:spMkLst>
            <pc:docMk/>
            <pc:sldMk cId="3887556183" sldId="345"/>
            <ac:spMk id="2" creationId="{DD1543F9-B5E7-05EC-68FF-2C7395B0409B}"/>
          </ac:spMkLst>
        </pc:spChg>
        <pc:spChg chg="del">
          <ac:chgData name="James Campbell" userId="ad01b5431c321d3e" providerId="LiveId" clId="{68C7CF9D-F175-45F1-AAE1-57A25523B89F}" dt="2022-05-13T13:40:37.662" v="4537" actId="21"/>
          <ac:spMkLst>
            <pc:docMk/>
            <pc:sldMk cId="3887556183" sldId="345"/>
            <ac:spMk id="6" creationId="{7B2B480E-B1B5-9368-827E-D7C758CF49FC}"/>
          </ac:spMkLst>
        </pc:spChg>
        <pc:picChg chg="del">
          <ac:chgData name="James Campbell" userId="ad01b5431c321d3e" providerId="LiveId" clId="{68C7CF9D-F175-45F1-AAE1-57A25523B89F}" dt="2022-05-13T13:40:33.476" v="4536" actId="21"/>
          <ac:picMkLst>
            <pc:docMk/>
            <pc:sldMk cId="3887556183" sldId="345"/>
            <ac:picMk id="4" creationId="{0A7B1870-74BE-0F5F-4861-396CBBDF21B9}"/>
          </ac:picMkLst>
        </pc:picChg>
        <pc:picChg chg="add mod">
          <ac:chgData name="James Campbell" userId="ad01b5431c321d3e" providerId="LiveId" clId="{68C7CF9D-F175-45F1-AAE1-57A25523B89F}" dt="2022-05-13T17:19:47.045" v="4717" actId="1076"/>
          <ac:picMkLst>
            <pc:docMk/>
            <pc:sldMk cId="3887556183" sldId="345"/>
            <ac:picMk id="5" creationId="{C6B141A0-9FFF-428B-F20D-C9FB1A6C22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58696-5A1D-4C18-AC7B-4361693C7AC1}"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FC0C-6E6D-44E1-8AB2-559685105C3A}" type="slidenum">
              <a:rPr lang="en-US" smtClean="0"/>
              <a:t>‹#›</a:t>
            </a:fld>
            <a:endParaRPr lang="en-US"/>
          </a:p>
        </p:txBody>
      </p:sp>
    </p:spTree>
    <p:extLst>
      <p:ext uri="{BB962C8B-B14F-4D97-AF65-F5344CB8AC3E}">
        <p14:creationId xmlns:p14="http://schemas.microsoft.com/office/powerpoint/2010/main" val="3000191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97372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19855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426474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13024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83755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804148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94602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4252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02678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53112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641107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614073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747075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38245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069799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65c154ba5_1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65c154ba5_1_1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65c154ba5_1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89008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146C-812B-450B-A899-7A97B3FC8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65BB1-9044-4FD6-87B7-A0389D306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4D375A-8813-4DEB-872C-4C8A64FD1A01}"/>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5" name="Footer Placeholder 4">
            <a:extLst>
              <a:ext uri="{FF2B5EF4-FFF2-40B4-BE49-F238E27FC236}">
                <a16:creationId xmlns:a16="http://schemas.microsoft.com/office/drawing/2014/main" id="{3CD0D533-F321-4D32-BF6B-007A8ABD1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39133-5D47-4C3C-B2C0-0FC7031BCED3}"/>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2848558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7807-3DC9-4EA2-8E90-BA55120D66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A9B00A-17C0-4A0E-A128-1D8791399E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D22C3-69E2-4A1D-A553-0405850C700F}"/>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5" name="Footer Placeholder 4">
            <a:extLst>
              <a:ext uri="{FF2B5EF4-FFF2-40B4-BE49-F238E27FC236}">
                <a16:creationId xmlns:a16="http://schemas.microsoft.com/office/drawing/2014/main" id="{55D5DD20-EE0E-49BE-8E92-20B76A97D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FB61E-D887-4DB7-95BF-6EE6F7B7DF62}"/>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387362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85022-A25D-4247-B96C-6FAE57F34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37CB73-1C48-4BAF-B12E-1CC692404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C777E-64D8-462C-B67B-19D93235D02F}"/>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5" name="Footer Placeholder 4">
            <a:extLst>
              <a:ext uri="{FF2B5EF4-FFF2-40B4-BE49-F238E27FC236}">
                <a16:creationId xmlns:a16="http://schemas.microsoft.com/office/drawing/2014/main" id="{64DFD25E-8E7A-4AF0-94A9-1A6331E54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98021-AE6E-469E-A4EE-CDBEF03D1654}"/>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48560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9ACB-82EE-44BE-9B8E-4C656E641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42D7E-AF71-4638-89CF-B3565EF54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D2D41-7C1A-4B39-8F1A-698EE2A3A852}"/>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5" name="Footer Placeholder 4">
            <a:extLst>
              <a:ext uri="{FF2B5EF4-FFF2-40B4-BE49-F238E27FC236}">
                <a16:creationId xmlns:a16="http://schemas.microsoft.com/office/drawing/2014/main" id="{80AA0789-72BF-4A98-9DC2-E630976EB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1C2A0-8AED-4729-A0BC-D9FFDD65C159}"/>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151637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7040-0EFB-4D12-A468-748E220583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293AB-D6AB-41C1-B03F-3DC188EB2D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DEE01-8370-48EF-9EC7-0518EE3BE3F9}"/>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5" name="Footer Placeholder 4">
            <a:extLst>
              <a:ext uri="{FF2B5EF4-FFF2-40B4-BE49-F238E27FC236}">
                <a16:creationId xmlns:a16="http://schemas.microsoft.com/office/drawing/2014/main" id="{7F7CCB43-F9DF-409A-93A6-A507AB5EB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5A5C0-2F47-4D55-84DA-F774ECBE2BB5}"/>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42357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F4C8-D86E-40D5-96FF-BFB086970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7D2EC-EA4F-43E4-99E3-5F24E9B489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5A5BC8-9ADC-41AB-8F8F-2A369BCAA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397D3E-2317-4A1C-BA66-A0B02BC40EE2}"/>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6" name="Footer Placeholder 5">
            <a:extLst>
              <a:ext uri="{FF2B5EF4-FFF2-40B4-BE49-F238E27FC236}">
                <a16:creationId xmlns:a16="http://schemas.microsoft.com/office/drawing/2014/main" id="{39888209-D5DB-4582-978B-F6685346D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CC436-70B3-4AD4-A563-B965C6BE0BE7}"/>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22572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0A4E-7DCC-4E56-B28A-EAA2669017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9B34F3-9C51-4CE3-A095-2ED3E7FB95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0AC910-FD70-438F-8626-909B6E2DC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6C1957-EECF-49FF-BB40-23CEFB003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C8F9A-AEBD-494B-9D24-BF497A5556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9BB2FD-EB21-459B-A722-398616CCFB8C}"/>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8" name="Footer Placeholder 7">
            <a:extLst>
              <a:ext uri="{FF2B5EF4-FFF2-40B4-BE49-F238E27FC236}">
                <a16:creationId xmlns:a16="http://schemas.microsoft.com/office/drawing/2014/main" id="{F75EC6C0-8617-4E40-813A-00AC3E9C46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6B95C7-C281-48F6-A4AA-FE4017477B66}"/>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226359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7EE6-8C53-4F3C-8FAE-633E916248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C5633-E75C-4839-92C1-0F5B2534AE31}"/>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4" name="Footer Placeholder 3">
            <a:extLst>
              <a:ext uri="{FF2B5EF4-FFF2-40B4-BE49-F238E27FC236}">
                <a16:creationId xmlns:a16="http://schemas.microsoft.com/office/drawing/2014/main" id="{95987F91-A360-4D6C-9AF3-2268588698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AA09F-BBC9-423F-B304-1C7BE614E3DC}"/>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171691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EB4E0-49EB-4EE4-A1F9-7A2FBB15849C}"/>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3" name="Footer Placeholder 2">
            <a:extLst>
              <a:ext uri="{FF2B5EF4-FFF2-40B4-BE49-F238E27FC236}">
                <a16:creationId xmlns:a16="http://schemas.microsoft.com/office/drawing/2014/main" id="{78E5DAB7-53F3-4FE9-8255-52F9D3B3F5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7193B3-24D3-4901-B49A-64E3AF424A10}"/>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157690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3EA2-C759-4EE9-94E4-6F97C4DD0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2EB2CB-D814-4F43-B089-0881B8758B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989C7-F368-48B0-8D40-595DD61B2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66249-33CC-4604-B442-0FDC714629B5}"/>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6" name="Footer Placeholder 5">
            <a:extLst>
              <a:ext uri="{FF2B5EF4-FFF2-40B4-BE49-F238E27FC236}">
                <a16:creationId xmlns:a16="http://schemas.microsoft.com/office/drawing/2014/main" id="{168A57FD-E964-4FC5-88B9-47E1D4AA9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7D314-B58B-43CB-B931-3454068A788E}"/>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250115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A259-3790-474C-9C68-4C6ACEEBB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B8601C-3902-409F-9149-3ACC2E439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F84D8D2-9563-4C9F-94F8-DE1AFBA3B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5EF2B-0862-4A5B-9175-F1F50AE70CAC}"/>
              </a:ext>
            </a:extLst>
          </p:cNvPr>
          <p:cNvSpPr>
            <a:spLocks noGrp="1"/>
          </p:cNvSpPr>
          <p:nvPr>
            <p:ph type="dt" sz="half" idx="10"/>
          </p:nvPr>
        </p:nvSpPr>
        <p:spPr/>
        <p:txBody>
          <a:bodyPr/>
          <a:lstStyle/>
          <a:p>
            <a:fld id="{88FF9541-9B02-4E63-80A7-88595BA2B48B}" type="datetimeFigureOut">
              <a:rPr lang="en-US" smtClean="0"/>
              <a:t>5/12/2022</a:t>
            </a:fld>
            <a:endParaRPr lang="en-US"/>
          </a:p>
        </p:txBody>
      </p:sp>
      <p:sp>
        <p:nvSpPr>
          <p:cNvPr id="6" name="Footer Placeholder 5">
            <a:extLst>
              <a:ext uri="{FF2B5EF4-FFF2-40B4-BE49-F238E27FC236}">
                <a16:creationId xmlns:a16="http://schemas.microsoft.com/office/drawing/2014/main" id="{5EB25BCC-4C6A-471B-B5C8-1184A6DE2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C4043-7FEA-490C-A791-160A1052220A}"/>
              </a:ext>
            </a:extLst>
          </p:cNvPr>
          <p:cNvSpPr>
            <a:spLocks noGrp="1"/>
          </p:cNvSpPr>
          <p:nvPr>
            <p:ph type="sldNum" sz="quarter" idx="12"/>
          </p:nvPr>
        </p:nvSpPr>
        <p:spPr/>
        <p:txBody>
          <a:bodyPr/>
          <a:lstStyle/>
          <a:p>
            <a:fld id="{13CC0E5D-7F9A-48EF-A3F9-1543D88C449A}" type="slidenum">
              <a:rPr lang="en-US" smtClean="0"/>
              <a:t>‹#›</a:t>
            </a:fld>
            <a:endParaRPr lang="en-US"/>
          </a:p>
        </p:txBody>
      </p:sp>
    </p:spTree>
    <p:extLst>
      <p:ext uri="{BB962C8B-B14F-4D97-AF65-F5344CB8AC3E}">
        <p14:creationId xmlns:p14="http://schemas.microsoft.com/office/powerpoint/2010/main" val="376633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0318F-39CA-4525-B14A-C7B05002B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F882A-1134-4109-B12F-FB10E8C24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F8365-C6A2-4995-8B82-EA1DCA0BE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F9541-9B02-4E63-80A7-88595BA2B48B}" type="datetimeFigureOut">
              <a:rPr lang="en-US" smtClean="0"/>
              <a:t>5/12/2022</a:t>
            </a:fld>
            <a:endParaRPr lang="en-US"/>
          </a:p>
        </p:txBody>
      </p:sp>
      <p:sp>
        <p:nvSpPr>
          <p:cNvPr id="5" name="Footer Placeholder 4">
            <a:extLst>
              <a:ext uri="{FF2B5EF4-FFF2-40B4-BE49-F238E27FC236}">
                <a16:creationId xmlns:a16="http://schemas.microsoft.com/office/drawing/2014/main" id="{0C3EE78E-AB43-4C2B-8FE8-7302F78BC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F71CA8-A0B4-4B26-8788-361B3A6A4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C0E5D-7F9A-48EF-A3F9-1543D88C449A}" type="slidenum">
              <a:rPr lang="en-US" smtClean="0"/>
              <a:t>‹#›</a:t>
            </a:fld>
            <a:endParaRPr lang="en-US"/>
          </a:p>
        </p:txBody>
      </p:sp>
    </p:spTree>
    <p:extLst>
      <p:ext uri="{BB962C8B-B14F-4D97-AF65-F5344CB8AC3E}">
        <p14:creationId xmlns:p14="http://schemas.microsoft.com/office/powerpoint/2010/main" val="2101746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ack - Wikiquote">
            <a:extLst>
              <a:ext uri="{FF2B5EF4-FFF2-40B4-BE49-F238E27FC236}">
                <a16:creationId xmlns:a16="http://schemas.microsoft.com/office/drawing/2014/main" id="{29D8D7D8-E30C-C0D7-ADB3-65F2C6F8C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298"/>
            <a:ext cx="12192001" cy="6979298"/>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183;p25">
            <a:extLst>
              <a:ext uri="{FF2B5EF4-FFF2-40B4-BE49-F238E27FC236}">
                <a16:creationId xmlns:a16="http://schemas.microsoft.com/office/drawing/2014/main" id="{A1EECAC9-47D8-CDA5-7C22-092BF8A3B310}"/>
              </a:ext>
            </a:extLst>
          </p:cNvPr>
          <p:cNvPicPr preferRelativeResize="0"/>
          <p:nvPr/>
        </p:nvPicPr>
        <p:blipFill>
          <a:blip r:embed="rId3">
            <a:alphaModFix/>
          </a:blip>
          <a:stretch>
            <a:fillRect/>
          </a:stretch>
        </p:blipFill>
        <p:spPr>
          <a:xfrm>
            <a:off x="2823386" y="1064464"/>
            <a:ext cx="6543483" cy="3982998"/>
          </a:xfrm>
          <a:prstGeom prst="rect">
            <a:avLst/>
          </a:prstGeom>
          <a:noFill/>
          <a:ln>
            <a:noFill/>
          </a:ln>
        </p:spPr>
      </p:pic>
      <p:pic>
        <p:nvPicPr>
          <p:cNvPr id="1026" name="Picture 2">
            <a:extLst>
              <a:ext uri="{FF2B5EF4-FFF2-40B4-BE49-F238E27FC236}">
                <a16:creationId xmlns:a16="http://schemas.microsoft.com/office/drawing/2014/main" id="{9FF88650-BC5E-C774-F1DC-E5908BCB7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522" y="1064464"/>
            <a:ext cx="7859928" cy="57903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4D10332-EE1A-7FE3-6ACC-AAFB2077C7EF}"/>
              </a:ext>
            </a:extLst>
          </p:cNvPr>
          <p:cNvSpPr txBox="1"/>
          <p:nvPr/>
        </p:nvSpPr>
        <p:spPr>
          <a:xfrm>
            <a:off x="202261" y="141134"/>
            <a:ext cx="11785732" cy="923330"/>
          </a:xfrm>
          <a:prstGeom prst="rect">
            <a:avLst/>
          </a:prstGeom>
          <a:noFill/>
        </p:spPr>
        <p:txBody>
          <a:bodyPr wrap="square">
            <a:spAutoFit/>
          </a:bodyPr>
          <a:lstStyle/>
          <a:p>
            <a:pPr algn="ctr"/>
            <a:r>
              <a:rPr lang="en-US" sz="5400" i="1" dirty="0">
                <a:ln w="22225">
                  <a:solidFill>
                    <a:schemeClr val="tx1"/>
                  </a:solidFill>
                  <a:miter lim="800000"/>
                </a:ln>
                <a:solidFill>
                  <a:srgbClr val="FFFFFF"/>
                </a:solidFill>
                <a:latin typeface="Franklin Gothic Medium" panose="020B0603020102020204" pitchFamily="34" charset="0"/>
              </a:rPr>
              <a:t>Exploring Compositionality in the Brain</a:t>
            </a:r>
            <a:endParaRPr lang="en-US" sz="5400" dirty="0"/>
          </a:p>
        </p:txBody>
      </p:sp>
      <p:sp>
        <p:nvSpPr>
          <p:cNvPr id="11" name="TextBox 10">
            <a:extLst>
              <a:ext uri="{FF2B5EF4-FFF2-40B4-BE49-F238E27FC236}">
                <a16:creationId xmlns:a16="http://schemas.microsoft.com/office/drawing/2014/main" id="{D93294D2-848F-9E43-C54D-C1A8F9AB4B8B}"/>
              </a:ext>
            </a:extLst>
          </p:cNvPr>
          <p:cNvSpPr txBox="1"/>
          <p:nvPr/>
        </p:nvSpPr>
        <p:spPr>
          <a:xfrm>
            <a:off x="2823386" y="4795897"/>
            <a:ext cx="6172200" cy="2062103"/>
          </a:xfrm>
          <a:prstGeom prst="rect">
            <a:avLst/>
          </a:prstGeom>
          <a:noFill/>
        </p:spPr>
        <p:txBody>
          <a:bodyPr wrap="square">
            <a:spAutoFit/>
          </a:bodyPr>
          <a:lstStyle/>
          <a:p>
            <a:pPr algn="ctr"/>
            <a:r>
              <a:rPr lang="en-US" sz="3200" b="1" dirty="0">
                <a:ln w="22225">
                  <a:solidFill>
                    <a:schemeClr val="tx1"/>
                  </a:solidFill>
                  <a:miter lim="800000"/>
                </a:ln>
                <a:solidFill>
                  <a:srgbClr val="FFFFFF"/>
                </a:solidFill>
                <a:latin typeface="Aharoni" panose="02010803020104030203" pitchFamily="2" charset="-79"/>
                <a:cs typeface="Aharoni" panose="02010803020104030203" pitchFamily="2" charset="-79"/>
              </a:rPr>
              <a:t>James Campbell</a:t>
            </a:r>
          </a:p>
          <a:p>
            <a:pPr algn="ctr"/>
            <a:r>
              <a:rPr lang="en-US" sz="3200" b="1" dirty="0" err="1">
                <a:ln w="22225">
                  <a:solidFill>
                    <a:schemeClr val="tx1"/>
                  </a:solidFill>
                  <a:miter lim="800000"/>
                </a:ln>
                <a:solidFill>
                  <a:srgbClr val="FFFFFF"/>
                </a:solidFill>
                <a:latin typeface="Aharoni" panose="02010803020104030203" pitchFamily="2" charset="-79"/>
                <a:cs typeface="Aharoni" panose="02010803020104030203" pitchFamily="2" charset="-79"/>
              </a:rPr>
              <a:t>CoCo</a:t>
            </a:r>
            <a:r>
              <a:rPr lang="en-US" sz="3200" b="1" dirty="0">
                <a:ln w="22225">
                  <a:solidFill>
                    <a:schemeClr val="tx1"/>
                  </a:solidFill>
                  <a:miter lim="800000"/>
                </a:ln>
                <a:solidFill>
                  <a:srgbClr val="FFFFFF"/>
                </a:solidFill>
                <a:latin typeface="Aharoni" panose="02010803020104030203" pitchFamily="2" charset="-79"/>
                <a:cs typeface="Aharoni" panose="02010803020104030203" pitchFamily="2" charset="-79"/>
              </a:rPr>
              <a:t> Lab</a:t>
            </a:r>
          </a:p>
          <a:p>
            <a:pPr algn="ctr"/>
            <a:r>
              <a:rPr lang="en-US" sz="3200" b="1" dirty="0">
                <a:ln w="22225">
                  <a:solidFill>
                    <a:schemeClr val="tx1"/>
                  </a:solidFill>
                  <a:miter lim="800000"/>
                </a:ln>
                <a:solidFill>
                  <a:srgbClr val="FFFFFF"/>
                </a:solidFill>
                <a:latin typeface="Aharoni" panose="02010803020104030203" pitchFamily="2" charset="-79"/>
                <a:cs typeface="Aharoni" panose="02010803020104030203" pitchFamily="2" charset="-79"/>
              </a:rPr>
              <a:t>Cornell University</a:t>
            </a:r>
          </a:p>
          <a:p>
            <a:pPr algn="ctr"/>
            <a:r>
              <a:rPr lang="en-US" sz="3200" b="1" dirty="0">
                <a:ln w="22225">
                  <a:solidFill>
                    <a:schemeClr val="tx1"/>
                  </a:solidFill>
                  <a:miter lim="800000"/>
                </a:ln>
                <a:solidFill>
                  <a:srgbClr val="FFFFFF"/>
                </a:solidFill>
                <a:latin typeface="Aharoni" panose="02010803020104030203" pitchFamily="2" charset="-79"/>
                <a:cs typeface="Aharoni" panose="02010803020104030203" pitchFamily="2" charset="-79"/>
              </a:rPr>
              <a:t>Spring 2022</a:t>
            </a:r>
            <a:endParaRPr lang="en-US" sz="3200" b="1" dirty="0">
              <a:latin typeface="Aharoni" panose="02010803020104030203" pitchFamily="2" charset="-79"/>
              <a:cs typeface="Aharoni" panose="02010803020104030203" pitchFamily="2" charset="-79"/>
            </a:endParaRPr>
          </a:p>
        </p:txBody>
      </p:sp>
      <p:pic>
        <p:nvPicPr>
          <p:cNvPr id="1030" name="Picture 6">
            <a:extLst>
              <a:ext uri="{FF2B5EF4-FFF2-40B4-BE49-F238E27FC236}">
                <a16:creationId xmlns:a16="http://schemas.microsoft.com/office/drawing/2014/main" id="{0E3C76E5-3309-E58B-FBCA-3B4F03538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397" y="5394122"/>
            <a:ext cx="17621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3" name="Google Shape;113;p20" descr="Logo&#10;&#10;Description automatically generated">
            <a:extLst>
              <a:ext uri="{FF2B5EF4-FFF2-40B4-BE49-F238E27FC236}">
                <a16:creationId xmlns:a16="http://schemas.microsoft.com/office/drawing/2014/main" id="{4E1FEE4C-F3D8-5DFB-F580-CD8AB7F6D487}"/>
              </a:ext>
            </a:extLst>
          </p:cNvPr>
          <p:cNvPicPr preferRelativeResize="0"/>
          <p:nvPr/>
        </p:nvPicPr>
        <p:blipFill rotWithShape="1">
          <a:blip r:embed="rId6">
            <a:alphaModFix/>
          </a:blip>
          <a:srcRect/>
          <a:stretch/>
        </p:blipFill>
        <p:spPr>
          <a:xfrm>
            <a:off x="10832770" y="5507093"/>
            <a:ext cx="1209773" cy="1209773"/>
          </a:xfrm>
          <a:prstGeom prst="rect">
            <a:avLst/>
          </a:prstGeom>
          <a:noFill/>
          <a:ln>
            <a:noFill/>
          </a:ln>
        </p:spPr>
      </p:pic>
    </p:spTree>
    <p:extLst>
      <p:ext uri="{BB962C8B-B14F-4D97-AF65-F5344CB8AC3E}">
        <p14:creationId xmlns:p14="http://schemas.microsoft.com/office/powerpoint/2010/main" val="427935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Nearest neighbor search</a:t>
            </a:r>
            <a:endParaRPr sz="3467" b="1" dirty="0">
              <a:latin typeface="Trebuchet MS"/>
              <a:ea typeface="Trebuchet MS"/>
              <a:cs typeface="Trebuchet MS"/>
              <a:sym typeface="Trebuchet MS"/>
            </a:endParaRPr>
          </a:p>
        </p:txBody>
      </p:sp>
      <p:sp>
        <p:nvSpPr>
          <p:cNvPr id="117" name="Google Shape;117;p20"/>
          <p:cNvSpPr txBox="1"/>
          <p:nvPr/>
        </p:nvSpPr>
        <p:spPr>
          <a:xfrm>
            <a:off x="172857" y="1554781"/>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grpSp>
        <p:nvGrpSpPr>
          <p:cNvPr id="118" name="Google Shape;118;p20"/>
          <p:cNvGrpSpPr/>
          <p:nvPr/>
        </p:nvGrpSpPr>
        <p:grpSpPr>
          <a:xfrm>
            <a:off x="6282907" y="2689373"/>
            <a:ext cx="1025992" cy="869827"/>
            <a:chOff x="4443175" y="1641400"/>
            <a:chExt cx="2320876" cy="2232700"/>
          </a:xfrm>
        </p:grpSpPr>
        <p:pic>
          <p:nvPicPr>
            <p:cNvPr id="119" name="Google Shape;119;p20"/>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120" name="Google Shape;120;p20"/>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121" name="Google Shape;121;p20"/>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pic>
        <p:nvPicPr>
          <p:cNvPr id="128" name="Google Shape;128;p20"/>
          <p:cNvPicPr preferRelativeResize="0"/>
          <p:nvPr/>
        </p:nvPicPr>
        <p:blipFill>
          <a:blip r:embed="rId5">
            <a:alphaModFix/>
          </a:blip>
          <a:stretch>
            <a:fillRect/>
          </a:stretch>
        </p:blipFill>
        <p:spPr>
          <a:xfrm>
            <a:off x="369828" y="2344988"/>
            <a:ext cx="1648700" cy="2677900"/>
          </a:xfrm>
          <a:prstGeom prst="rect">
            <a:avLst/>
          </a:prstGeom>
          <a:noFill/>
          <a:ln>
            <a:noFill/>
          </a:ln>
        </p:spPr>
      </p:pic>
      <p:sp>
        <p:nvSpPr>
          <p:cNvPr id="21" name="Google Shape;115;p20">
            <a:extLst>
              <a:ext uri="{FF2B5EF4-FFF2-40B4-BE49-F238E27FC236}">
                <a16:creationId xmlns:a16="http://schemas.microsoft.com/office/drawing/2014/main" id="{F7BC81B6-DED0-F3F5-948F-93E9FFE58899}"/>
              </a:ext>
            </a:extLst>
          </p:cNvPr>
          <p:cNvSpPr txBox="1"/>
          <p:nvPr/>
        </p:nvSpPr>
        <p:spPr>
          <a:xfrm rot="5400000">
            <a:off x="6245459" y="3973418"/>
            <a:ext cx="1294130" cy="707846"/>
          </a:xfrm>
          <a:prstGeom prst="rect">
            <a:avLst/>
          </a:prstGeom>
          <a:noFill/>
          <a:ln>
            <a:noFill/>
          </a:ln>
        </p:spPr>
        <p:txBody>
          <a:bodyPr spcFirstLastPara="1" wrap="square" lIns="91433" tIns="45700" rIns="91433" bIns="45700" anchor="t" anchorCtr="0">
            <a:spAutoFit/>
          </a:bodyPr>
          <a:lstStyle/>
          <a:p>
            <a:r>
              <a:rPr lang="en-US" sz="4000" b="1" dirty="0">
                <a:solidFill>
                  <a:schemeClr val="dk1"/>
                </a:solidFill>
                <a:latin typeface="Calibri"/>
                <a:ea typeface="Calibri"/>
                <a:cs typeface="Calibri"/>
                <a:sym typeface="Calibri"/>
              </a:rPr>
              <a:t>……</a:t>
            </a:r>
            <a:endParaRPr sz="4000" b="1" dirty="0">
              <a:solidFill>
                <a:schemeClr val="dk1"/>
              </a:solidFill>
              <a:latin typeface="Calibri"/>
              <a:ea typeface="Calibri"/>
              <a:cs typeface="Calibri"/>
              <a:sym typeface="Calibri"/>
            </a:endParaRPr>
          </a:p>
        </p:txBody>
      </p:sp>
      <p:grpSp>
        <p:nvGrpSpPr>
          <p:cNvPr id="29" name="Google Shape;118;p20">
            <a:extLst>
              <a:ext uri="{FF2B5EF4-FFF2-40B4-BE49-F238E27FC236}">
                <a16:creationId xmlns:a16="http://schemas.microsoft.com/office/drawing/2014/main" id="{1EB819F5-1171-D77B-24B6-56465113A166}"/>
              </a:ext>
            </a:extLst>
          </p:cNvPr>
          <p:cNvGrpSpPr/>
          <p:nvPr/>
        </p:nvGrpSpPr>
        <p:grpSpPr>
          <a:xfrm>
            <a:off x="6282907" y="4685946"/>
            <a:ext cx="1000103" cy="950735"/>
            <a:chOff x="4443175" y="1641400"/>
            <a:chExt cx="2320876" cy="2232700"/>
          </a:xfrm>
        </p:grpSpPr>
        <p:pic>
          <p:nvPicPr>
            <p:cNvPr id="30" name="Google Shape;119;p20">
              <a:extLst>
                <a:ext uri="{FF2B5EF4-FFF2-40B4-BE49-F238E27FC236}">
                  <a16:creationId xmlns:a16="http://schemas.microsoft.com/office/drawing/2014/main" id="{DED4BF79-F445-C07C-7441-117D6B1D89B2}"/>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31" name="Google Shape;120;p20">
              <a:extLst>
                <a:ext uri="{FF2B5EF4-FFF2-40B4-BE49-F238E27FC236}">
                  <a16:creationId xmlns:a16="http://schemas.microsoft.com/office/drawing/2014/main" id="{39C33CA2-5CB6-B0E7-9D5D-D30F9BC5E919}"/>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0" name="Google Shape;121;p20">
              <a:extLst>
                <a:ext uri="{FF2B5EF4-FFF2-40B4-BE49-F238E27FC236}">
                  <a16:creationId xmlns:a16="http://schemas.microsoft.com/office/drawing/2014/main" id="{B2395EF8-44E9-CD84-726D-96138B7AB10A}"/>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41" name="Google Shape;118;p20">
            <a:extLst>
              <a:ext uri="{FF2B5EF4-FFF2-40B4-BE49-F238E27FC236}">
                <a16:creationId xmlns:a16="http://schemas.microsoft.com/office/drawing/2014/main" id="{D3CF4963-77E2-7E27-4182-961AD16116E3}"/>
              </a:ext>
            </a:extLst>
          </p:cNvPr>
          <p:cNvGrpSpPr/>
          <p:nvPr/>
        </p:nvGrpSpPr>
        <p:grpSpPr>
          <a:xfrm>
            <a:off x="6288760" y="5776142"/>
            <a:ext cx="1000103" cy="950735"/>
            <a:chOff x="4443175" y="1641400"/>
            <a:chExt cx="2320876" cy="2232700"/>
          </a:xfrm>
        </p:grpSpPr>
        <p:pic>
          <p:nvPicPr>
            <p:cNvPr id="42" name="Google Shape;119;p20">
              <a:extLst>
                <a:ext uri="{FF2B5EF4-FFF2-40B4-BE49-F238E27FC236}">
                  <a16:creationId xmlns:a16="http://schemas.microsoft.com/office/drawing/2014/main" id="{1955F5AF-05E1-3B83-FCA1-23E80FDBC776}"/>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43" name="Google Shape;120;p20">
              <a:extLst>
                <a:ext uri="{FF2B5EF4-FFF2-40B4-BE49-F238E27FC236}">
                  <a16:creationId xmlns:a16="http://schemas.microsoft.com/office/drawing/2014/main" id="{5B67D293-A498-B064-7342-381AE013FEE1}"/>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4" name="Google Shape;121;p20">
              <a:extLst>
                <a:ext uri="{FF2B5EF4-FFF2-40B4-BE49-F238E27FC236}">
                  <a16:creationId xmlns:a16="http://schemas.microsoft.com/office/drawing/2014/main" id="{28EEEE89-B1E5-5A07-F1A8-79D0C0A64A05}"/>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45" name="Google Shape;118;p20">
            <a:extLst>
              <a:ext uri="{FF2B5EF4-FFF2-40B4-BE49-F238E27FC236}">
                <a16:creationId xmlns:a16="http://schemas.microsoft.com/office/drawing/2014/main" id="{9B251E19-B614-B13C-863F-C3E7D3EB77D8}"/>
              </a:ext>
            </a:extLst>
          </p:cNvPr>
          <p:cNvGrpSpPr/>
          <p:nvPr/>
        </p:nvGrpSpPr>
        <p:grpSpPr>
          <a:xfrm>
            <a:off x="6282907" y="1643456"/>
            <a:ext cx="1000103" cy="950735"/>
            <a:chOff x="4443175" y="1641400"/>
            <a:chExt cx="2320876" cy="2232700"/>
          </a:xfrm>
        </p:grpSpPr>
        <p:pic>
          <p:nvPicPr>
            <p:cNvPr id="46" name="Google Shape;119;p20">
              <a:extLst>
                <a:ext uri="{FF2B5EF4-FFF2-40B4-BE49-F238E27FC236}">
                  <a16:creationId xmlns:a16="http://schemas.microsoft.com/office/drawing/2014/main" id="{EC8ADC56-355A-5DE1-7E33-CF3F9B5DE1FE}"/>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47" name="Google Shape;120;p20">
              <a:extLst>
                <a:ext uri="{FF2B5EF4-FFF2-40B4-BE49-F238E27FC236}">
                  <a16:creationId xmlns:a16="http://schemas.microsoft.com/office/drawing/2014/main" id="{840B99A8-C8C3-961E-B7ED-07CC1C8BE7A1}"/>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8" name="Google Shape;121;p20">
              <a:extLst>
                <a:ext uri="{FF2B5EF4-FFF2-40B4-BE49-F238E27FC236}">
                  <a16:creationId xmlns:a16="http://schemas.microsoft.com/office/drawing/2014/main" id="{7D9A50D0-EC95-0C12-FB8D-EACCDB66ADC2}"/>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sp>
        <p:nvSpPr>
          <p:cNvPr id="2" name="TextBox 1">
            <a:extLst>
              <a:ext uri="{FF2B5EF4-FFF2-40B4-BE49-F238E27FC236}">
                <a16:creationId xmlns:a16="http://schemas.microsoft.com/office/drawing/2014/main" id="{65079BBF-80B9-DEDD-E588-FB42B53BDDC8}"/>
              </a:ext>
            </a:extLst>
          </p:cNvPr>
          <p:cNvSpPr txBox="1"/>
          <p:nvPr/>
        </p:nvSpPr>
        <p:spPr>
          <a:xfrm>
            <a:off x="187853" y="1844239"/>
            <a:ext cx="2425177" cy="461665"/>
          </a:xfrm>
          <a:prstGeom prst="rect">
            <a:avLst/>
          </a:prstGeom>
          <a:noFill/>
        </p:spPr>
        <p:txBody>
          <a:bodyPr wrap="square" rtlCol="0">
            <a:spAutoFit/>
          </a:bodyPr>
          <a:lstStyle/>
          <a:p>
            <a:r>
              <a:rPr lang="en-US" sz="2400" dirty="0"/>
              <a:t>‘apple’ + ‘banana’</a:t>
            </a:r>
          </a:p>
        </p:txBody>
      </p:sp>
      <p:sp>
        <p:nvSpPr>
          <p:cNvPr id="49" name="TextBox 48">
            <a:extLst>
              <a:ext uri="{FF2B5EF4-FFF2-40B4-BE49-F238E27FC236}">
                <a16:creationId xmlns:a16="http://schemas.microsoft.com/office/drawing/2014/main" id="{9B6EEBB8-C611-9729-30B3-B96B4CD89669}"/>
              </a:ext>
            </a:extLst>
          </p:cNvPr>
          <p:cNvSpPr txBox="1"/>
          <p:nvPr/>
        </p:nvSpPr>
        <p:spPr>
          <a:xfrm>
            <a:off x="7358915" y="1265014"/>
            <a:ext cx="1484026" cy="461665"/>
          </a:xfrm>
          <a:prstGeom prst="rect">
            <a:avLst/>
          </a:prstGeom>
          <a:noFill/>
        </p:spPr>
        <p:txBody>
          <a:bodyPr wrap="square" rtlCol="0">
            <a:spAutoFit/>
          </a:bodyPr>
          <a:lstStyle/>
          <a:p>
            <a:r>
              <a:rPr lang="en-US" sz="2400" dirty="0"/>
              <a:t>1</a:t>
            </a:r>
          </a:p>
        </p:txBody>
      </p:sp>
      <p:sp>
        <p:nvSpPr>
          <p:cNvPr id="50" name="TextBox 49">
            <a:extLst>
              <a:ext uri="{FF2B5EF4-FFF2-40B4-BE49-F238E27FC236}">
                <a16:creationId xmlns:a16="http://schemas.microsoft.com/office/drawing/2014/main" id="{3E90E5A2-28E7-CC78-D0CA-ED0984795132}"/>
              </a:ext>
            </a:extLst>
          </p:cNvPr>
          <p:cNvSpPr txBox="1"/>
          <p:nvPr/>
        </p:nvSpPr>
        <p:spPr>
          <a:xfrm>
            <a:off x="7283010" y="6411103"/>
            <a:ext cx="1484026" cy="461665"/>
          </a:xfrm>
          <a:prstGeom prst="rect">
            <a:avLst/>
          </a:prstGeom>
          <a:noFill/>
        </p:spPr>
        <p:txBody>
          <a:bodyPr wrap="square" rtlCol="0">
            <a:spAutoFit/>
          </a:bodyPr>
          <a:lstStyle/>
          <a:p>
            <a:r>
              <a:rPr lang="en-US" sz="2400" dirty="0"/>
              <a:t>30,000</a:t>
            </a:r>
          </a:p>
        </p:txBody>
      </p:sp>
      <p:cxnSp>
        <p:nvCxnSpPr>
          <p:cNvPr id="4" name="Straight Connector 3">
            <a:extLst>
              <a:ext uri="{FF2B5EF4-FFF2-40B4-BE49-F238E27FC236}">
                <a16:creationId xmlns:a16="http://schemas.microsoft.com/office/drawing/2014/main" id="{67E97146-D4A1-C58D-1959-2DE791ED34B5}"/>
              </a:ext>
            </a:extLst>
          </p:cNvPr>
          <p:cNvCxnSpPr>
            <a:cxnSpLocks/>
          </p:cNvCxnSpPr>
          <p:nvPr/>
        </p:nvCxnSpPr>
        <p:spPr>
          <a:xfrm flipV="1">
            <a:off x="2281918" y="2305904"/>
            <a:ext cx="3736327" cy="1175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4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Nearest neighbor search</a:t>
            </a:r>
            <a:endParaRPr sz="3467" b="1" dirty="0">
              <a:latin typeface="Trebuchet MS"/>
              <a:ea typeface="Trebuchet MS"/>
              <a:cs typeface="Trebuchet MS"/>
              <a:sym typeface="Trebuchet MS"/>
            </a:endParaRPr>
          </a:p>
        </p:txBody>
      </p:sp>
      <p:sp>
        <p:nvSpPr>
          <p:cNvPr id="117" name="Google Shape;117;p20"/>
          <p:cNvSpPr txBox="1"/>
          <p:nvPr/>
        </p:nvSpPr>
        <p:spPr>
          <a:xfrm>
            <a:off x="172857" y="1554781"/>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grpSp>
        <p:nvGrpSpPr>
          <p:cNvPr id="118" name="Google Shape;118;p20"/>
          <p:cNvGrpSpPr/>
          <p:nvPr/>
        </p:nvGrpSpPr>
        <p:grpSpPr>
          <a:xfrm>
            <a:off x="6282907" y="2689373"/>
            <a:ext cx="1025992" cy="869827"/>
            <a:chOff x="4443175" y="1641400"/>
            <a:chExt cx="2320876" cy="2232700"/>
          </a:xfrm>
        </p:grpSpPr>
        <p:pic>
          <p:nvPicPr>
            <p:cNvPr id="119" name="Google Shape;119;p20"/>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120" name="Google Shape;120;p20"/>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121" name="Google Shape;121;p20"/>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pic>
        <p:nvPicPr>
          <p:cNvPr id="128" name="Google Shape;128;p20"/>
          <p:cNvPicPr preferRelativeResize="0"/>
          <p:nvPr/>
        </p:nvPicPr>
        <p:blipFill>
          <a:blip r:embed="rId5">
            <a:alphaModFix/>
          </a:blip>
          <a:stretch>
            <a:fillRect/>
          </a:stretch>
        </p:blipFill>
        <p:spPr>
          <a:xfrm>
            <a:off x="369828" y="2344988"/>
            <a:ext cx="1648700" cy="2677900"/>
          </a:xfrm>
          <a:prstGeom prst="rect">
            <a:avLst/>
          </a:prstGeom>
          <a:noFill/>
          <a:ln>
            <a:noFill/>
          </a:ln>
        </p:spPr>
      </p:pic>
      <p:sp>
        <p:nvSpPr>
          <p:cNvPr id="21" name="Google Shape;115;p20">
            <a:extLst>
              <a:ext uri="{FF2B5EF4-FFF2-40B4-BE49-F238E27FC236}">
                <a16:creationId xmlns:a16="http://schemas.microsoft.com/office/drawing/2014/main" id="{F7BC81B6-DED0-F3F5-948F-93E9FFE58899}"/>
              </a:ext>
            </a:extLst>
          </p:cNvPr>
          <p:cNvSpPr txBox="1"/>
          <p:nvPr/>
        </p:nvSpPr>
        <p:spPr>
          <a:xfrm rot="5400000">
            <a:off x="6245459" y="3973418"/>
            <a:ext cx="1294130" cy="707846"/>
          </a:xfrm>
          <a:prstGeom prst="rect">
            <a:avLst/>
          </a:prstGeom>
          <a:noFill/>
          <a:ln>
            <a:noFill/>
          </a:ln>
        </p:spPr>
        <p:txBody>
          <a:bodyPr spcFirstLastPara="1" wrap="square" lIns="91433" tIns="45700" rIns="91433" bIns="45700" anchor="t" anchorCtr="0">
            <a:spAutoFit/>
          </a:bodyPr>
          <a:lstStyle/>
          <a:p>
            <a:r>
              <a:rPr lang="en-US" sz="4000" b="1" dirty="0">
                <a:solidFill>
                  <a:schemeClr val="dk1"/>
                </a:solidFill>
                <a:latin typeface="Calibri"/>
                <a:ea typeface="Calibri"/>
                <a:cs typeface="Calibri"/>
                <a:sym typeface="Calibri"/>
              </a:rPr>
              <a:t>……</a:t>
            </a:r>
            <a:endParaRPr sz="4000" b="1" dirty="0">
              <a:solidFill>
                <a:schemeClr val="dk1"/>
              </a:solidFill>
              <a:latin typeface="Calibri"/>
              <a:ea typeface="Calibri"/>
              <a:cs typeface="Calibri"/>
              <a:sym typeface="Calibri"/>
            </a:endParaRPr>
          </a:p>
        </p:txBody>
      </p:sp>
      <p:grpSp>
        <p:nvGrpSpPr>
          <p:cNvPr id="29" name="Google Shape;118;p20">
            <a:extLst>
              <a:ext uri="{FF2B5EF4-FFF2-40B4-BE49-F238E27FC236}">
                <a16:creationId xmlns:a16="http://schemas.microsoft.com/office/drawing/2014/main" id="{1EB819F5-1171-D77B-24B6-56465113A166}"/>
              </a:ext>
            </a:extLst>
          </p:cNvPr>
          <p:cNvGrpSpPr/>
          <p:nvPr/>
        </p:nvGrpSpPr>
        <p:grpSpPr>
          <a:xfrm>
            <a:off x="6282907" y="4685946"/>
            <a:ext cx="1000103" cy="950735"/>
            <a:chOff x="4443175" y="1641400"/>
            <a:chExt cx="2320876" cy="2232700"/>
          </a:xfrm>
        </p:grpSpPr>
        <p:pic>
          <p:nvPicPr>
            <p:cNvPr id="30" name="Google Shape;119;p20">
              <a:extLst>
                <a:ext uri="{FF2B5EF4-FFF2-40B4-BE49-F238E27FC236}">
                  <a16:creationId xmlns:a16="http://schemas.microsoft.com/office/drawing/2014/main" id="{DED4BF79-F445-C07C-7441-117D6B1D89B2}"/>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31" name="Google Shape;120;p20">
              <a:extLst>
                <a:ext uri="{FF2B5EF4-FFF2-40B4-BE49-F238E27FC236}">
                  <a16:creationId xmlns:a16="http://schemas.microsoft.com/office/drawing/2014/main" id="{39C33CA2-5CB6-B0E7-9D5D-D30F9BC5E919}"/>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0" name="Google Shape;121;p20">
              <a:extLst>
                <a:ext uri="{FF2B5EF4-FFF2-40B4-BE49-F238E27FC236}">
                  <a16:creationId xmlns:a16="http://schemas.microsoft.com/office/drawing/2014/main" id="{B2395EF8-44E9-CD84-726D-96138B7AB10A}"/>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41" name="Google Shape;118;p20">
            <a:extLst>
              <a:ext uri="{FF2B5EF4-FFF2-40B4-BE49-F238E27FC236}">
                <a16:creationId xmlns:a16="http://schemas.microsoft.com/office/drawing/2014/main" id="{D3CF4963-77E2-7E27-4182-961AD16116E3}"/>
              </a:ext>
            </a:extLst>
          </p:cNvPr>
          <p:cNvGrpSpPr/>
          <p:nvPr/>
        </p:nvGrpSpPr>
        <p:grpSpPr>
          <a:xfrm>
            <a:off x="6288760" y="5776142"/>
            <a:ext cx="1000103" cy="950735"/>
            <a:chOff x="4443175" y="1641400"/>
            <a:chExt cx="2320876" cy="2232700"/>
          </a:xfrm>
        </p:grpSpPr>
        <p:pic>
          <p:nvPicPr>
            <p:cNvPr id="42" name="Google Shape;119;p20">
              <a:extLst>
                <a:ext uri="{FF2B5EF4-FFF2-40B4-BE49-F238E27FC236}">
                  <a16:creationId xmlns:a16="http://schemas.microsoft.com/office/drawing/2014/main" id="{1955F5AF-05E1-3B83-FCA1-23E80FDBC776}"/>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43" name="Google Shape;120;p20">
              <a:extLst>
                <a:ext uri="{FF2B5EF4-FFF2-40B4-BE49-F238E27FC236}">
                  <a16:creationId xmlns:a16="http://schemas.microsoft.com/office/drawing/2014/main" id="{5B67D293-A498-B064-7342-381AE013FEE1}"/>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4" name="Google Shape;121;p20">
              <a:extLst>
                <a:ext uri="{FF2B5EF4-FFF2-40B4-BE49-F238E27FC236}">
                  <a16:creationId xmlns:a16="http://schemas.microsoft.com/office/drawing/2014/main" id="{28EEEE89-B1E5-5A07-F1A8-79D0C0A64A05}"/>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45" name="Google Shape;118;p20">
            <a:extLst>
              <a:ext uri="{FF2B5EF4-FFF2-40B4-BE49-F238E27FC236}">
                <a16:creationId xmlns:a16="http://schemas.microsoft.com/office/drawing/2014/main" id="{9B251E19-B614-B13C-863F-C3E7D3EB77D8}"/>
              </a:ext>
            </a:extLst>
          </p:cNvPr>
          <p:cNvGrpSpPr/>
          <p:nvPr/>
        </p:nvGrpSpPr>
        <p:grpSpPr>
          <a:xfrm>
            <a:off x="6282907" y="1643456"/>
            <a:ext cx="1000103" cy="950735"/>
            <a:chOff x="4443175" y="1641400"/>
            <a:chExt cx="2320876" cy="2232700"/>
          </a:xfrm>
        </p:grpSpPr>
        <p:pic>
          <p:nvPicPr>
            <p:cNvPr id="46" name="Google Shape;119;p20">
              <a:extLst>
                <a:ext uri="{FF2B5EF4-FFF2-40B4-BE49-F238E27FC236}">
                  <a16:creationId xmlns:a16="http://schemas.microsoft.com/office/drawing/2014/main" id="{EC8ADC56-355A-5DE1-7E33-CF3F9B5DE1FE}"/>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47" name="Google Shape;120;p20">
              <a:extLst>
                <a:ext uri="{FF2B5EF4-FFF2-40B4-BE49-F238E27FC236}">
                  <a16:creationId xmlns:a16="http://schemas.microsoft.com/office/drawing/2014/main" id="{840B99A8-C8C3-961E-B7ED-07CC1C8BE7A1}"/>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8" name="Google Shape;121;p20">
              <a:extLst>
                <a:ext uri="{FF2B5EF4-FFF2-40B4-BE49-F238E27FC236}">
                  <a16:creationId xmlns:a16="http://schemas.microsoft.com/office/drawing/2014/main" id="{7D9A50D0-EC95-0C12-FB8D-EACCDB66ADC2}"/>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sp>
        <p:nvSpPr>
          <p:cNvPr id="2" name="TextBox 1">
            <a:extLst>
              <a:ext uri="{FF2B5EF4-FFF2-40B4-BE49-F238E27FC236}">
                <a16:creationId xmlns:a16="http://schemas.microsoft.com/office/drawing/2014/main" id="{65079BBF-80B9-DEDD-E588-FB42B53BDDC8}"/>
              </a:ext>
            </a:extLst>
          </p:cNvPr>
          <p:cNvSpPr txBox="1"/>
          <p:nvPr/>
        </p:nvSpPr>
        <p:spPr>
          <a:xfrm>
            <a:off x="187853" y="1844239"/>
            <a:ext cx="2425177" cy="461665"/>
          </a:xfrm>
          <a:prstGeom prst="rect">
            <a:avLst/>
          </a:prstGeom>
          <a:noFill/>
        </p:spPr>
        <p:txBody>
          <a:bodyPr wrap="square" rtlCol="0">
            <a:spAutoFit/>
          </a:bodyPr>
          <a:lstStyle/>
          <a:p>
            <a:r>
              <a:rPr lang="en-US" sz="2400" dirty="0"/>
              <a:t>‘apple’ + ‘banana’</a:t>
            </a:r>
          </a:p>
        </p:txBody>
      </p:sp>
      <p:sp>
        <p:nvSpPr>
          <p:cNvPr id="49" name="TextBox 48">
            <a:extLst>
              <a:ext uri="{FF2B5EF4-FFF2-40B4-BE49-F238E27FC236}">
                <a16:creationId xmlns:a16="http://schemas.microsoft.com/office/drawing/2014/main" id="{9B6EEBB8-C611-9729-30B3-B96B4CD89669}"/>
              </a:ext>
            </a:extLst>
          </p:cNvPr>
          <p:cNvSpPr txBox="1"/>
          <p:nvPr/>
        </p:nvSpPr>
        <p:spPr>
          <a:xfrm>
            <a:off x="7358915" y="1265014"/>
            <a:ext cx="1484026" cy="461665"/>
          </a:xfrm>
          <a:prstGeom prst="rect">
            <a:avLst/>
          </a:prstGeom>
          <a:noFill/>
        </p:spPr>
        <p:txBody>
          <a:bodyPr wrap="square" rtlCol="0">
            <a:spAutoFit/>
          </a:bodyPr>
          <a:lstStyle/>
          <a:p>
            <a:r>
              <a:rPr lang="en-US" sz="2400" dirty="0"/>
              <a:t>1</a:t>
            </a:r>
          </a:p>
        </p:txBody>
      </p:sp>
      <p:sp>
        <p:nvSpPr>
          <p:cNvPr id="50" name="TextBox 49">
            <a:extLst>
              <a:ext uri="{FF2B5EF4-FFF2-40B4-BE49-F238E27FC236}">
                <a16:creationId xmlns:a16="http://schemas.microsoft.com/office/drawing/2014/main" id="{3E90E5A2-28E7-CC78-D0CA-ED0984795132}"/>
              </a:ext>
            </a:extLst>
          </p:cNvPr>
          <p:cNvSpPr txBox="1"/>
          <p:nvPr/>
        </p:nvSpPr>
        <p:spPr>
          <a:xfrm>
            <a:off x="7283010" y="6411103"/>
            <a:ext cx="1484026" cy="461665"/>
          </a:xfrm>
          <a:prstGeom prst="rect">
            <a:avLst/>
          </a:prstGeom>
          <a:noFill/>
        </p:spPr>
        <p:txBody>
          <a:bodyPr wrap="square" rtlCol="0">
            <a:spAutoFit/>
          </a:bodyPr>
          <a:lstStyle/>
          <a:p>
            <a:r>
              <a:rPr lang="en-US" sz="2400" dirty="0"/>
              <a:t>30,000</a:t>
            </a:r>
          </a:p>
        </p:txBody>
      </p:sp>
      <p:cxnSp>
        <p:nvCxnSpPr>
          <p:cNvPr id="4" name="Straight Connector 3">
            <a:extLst>
              <a:ext uri="{FF2B5EF4-FFF2-40B4-BE49-F238E27FC236}">
                <a16:creationId xmlns:a16="http://schemas.microsoft.com/office/drawing/2014/main" id="{67E97146-D4A1-C58D-1959-2DE791ED34B5}"/>
              </a:ext>
            </a:extLst>
          </p:cNvPr>
          <p:cNvCxnSpPr>
            <a:cxnSpLocks/>
          </p:cNvCxnSpPr>
          <p:nvPr/>
        </p:nvCxnSpPr>
        <p:spPr>
          <a:xfrm flipV="1">
            <a:off x="2281918" y="2305904"/>
            <a:ext cx="3736327" cy="1175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apple, fruit, wooden, vegetable&#10;&#10;Description automatically generated">
            <a:extLst>
              <a:ext uri="{FF2B5EF4-FFF2-40B4-BE49-F238E27FC236}">
                <a16:creationId xmlns:a16="http://schemas.microsoft.com/office/drawing/2014/main" id="{08AAEE00-3526-E5FF-5ED8-EAACD194DA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2522" y="1350103"/>
            <a:ext cx="1824127" cy="1797786"/>
          </a:xfrm>
          <a:prstGeom prst="rect">
            <a:avLst/>
          </a:prstGeom>
        </p:spPr>
      </p:pic>
      <p:pic>
        <p:nvPicPr>
          <p:cNvPr id="7" name="Picture 6" descr="A picture containing fruit, indoor, store, bunch&#10;&#10;Description automatically generated">
            <a:extLst>
              <a:ext uri="{FF2B5EF4-FFF2-40B4-BE49-F238E27FC236}">
                <a16:creationId xmlns:a16="http://schemas.microsoft.com/office/drawing/2014/main" id="{E1A20ECC-6F2D-6DA8-F50F-3E07BDEFDA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2529" y="2344988"/>
            <a:ext cx="1766998" cy="1760596"/>
          </a:xfrm>
          <a:prstGeom prst="rect">
            <a:avLst/>
          </a:prstGeom>
        </p:spPr>
      </p:pic>
      <p:pic>
        <p:nvPicPr>
          <p:cNvPr id="9" name="Picture 8" descr="A bunch of bananas from a ceiling&#10;&#10;Description automatically generated with low confidence">
            <a:extLst>
              <a:ext uri="{FF2B5EF4-FFF2-40B4-BE49-F238E27FC236}">
                <a16:creationId xmlns:a16="http://schemas.microsoft.com/office/drawing/2014/main" id="{4505198B-167E-B2CF-26E2-9D53F00EB3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9593" y="3398249"/>
            <a:ext cx="1736601" cy="1730309"/>
          </a:xfrm>
          <a:prstGeom prst="rect">
            <a:avLst/>
          </a:prstGeom>
        </p:spPr>
      </p:pic>
      <p:sp>
        <p:nvSpPr>
          <p:cNvPr id="10" name="TextBox 9">
            <a:extLst>
              <a:ext uri="{FF2B5EF4-FFF2-40B4-BE49-F238E27FC236}">
                <a16:creationId xmlns:a16="http://schemas.microsoft.com/office/drawing/2014/main" id="{D532D13B-D00E-073F-1A49-0FD297AA2B29}"/>
              </a:ext>
            </a:extLst>
          </p:cNvPr>
          <p:cNvSpPr txBox="1"/>
          <p:nvPr/>
        </p:nvSpPr>
        <p:spPr>
          <a:xfrm>
            <a:off x="9738937" y="998077"/>
            <a:ext cx="1716833" cy="369332"/>
          </a:xfrm>
          <a:prstGeom prst="rect">
            <a:avLst/>
          </a:prstGeom>
          <a:noFill/>
        </p:spPr>
        <p:txBody>
          <a:bodyPr wrap="square" rtlCol="0">
            <a:spAutoFit/>
          </a:bodyPr>
          <a:lstStyle/>
          <a:p>
            <a:r>
              <a:rPr lang="en-US" dirty="0"/>
              <a:t>Top 5</a:t>
            </a:r>
          </a:p>
        </p:txBody>
      </p:sp>
    </p:spTree>
    <p:extLst>
      <p:ext uri="{BB962C8B-B14F-4D97-AF65-F5344CB8AC3E}">
        <p14:creationId xmlns:p14="http://schemas.microsoft.com/office/powerpoint/2010/main" val="11885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Nearest neighbor search</a:t>
            </a:r>
            <a:endParaRPr sz="3467" b="1" dirty="0">
              <a:latin typeface="Trebuchet MS"/>
              <a:ea typeface="Trebuchet MS"/>
              <a:cs typeface="Trebuchet MS"/>
              <a:sym typeface="Trebuchet MS"/>
            </a:endParaRPr>
          </a:p>
        </p:txBody>
      </p:sp>
      <p:sp>
        <p:nvSpPr>
          <p:cNvPr id="117" name="Google Shape;117;p20"/>
          <p:cNvSpPr txBox="1"/>
          <p:nvPr/>
        </p:nvSpPr>
        <p:spPr>
          <a:xfrm>
            <a:off x="172857" y="1554781"/>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grpSp>
        <p:nvGrpSpPr>
          <p:cNvPr id="118" name="Google Shape;118;p20"/>
          <p:cNvGrpSpPr/>
          <p:nvPr/>
        </p:nvGrpSpPr>
        <p:grpSpPr>
          <a:xfrm>
            <a:off x="6282907" y="2689373"/>
            <a:ext cx="1025992" cy="869827"/>
            <a:chOff x="4443175" y="1641400"/>
            <a:chExt cx="2320876" cy="2232700"/>
          </a:xfrm>
        </p:grpSpPr>
        <p:pic>
          <p:nvPicPr>
            <p:cNvPr id="119" name="Google Shape;119;p20"/>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120" name="Google Shape;120;p20"/>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121" name="Google Shape;121;p20"/>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pic>
        <p:nvPicPr>
          <p:cNvPr id="128" name="Google Shape;128;p20"/>
          <p:cNvPicPr preferRelativeResize="0"/>
          <p:nvPr/>
        </p:nvPicPr>
        <p:blipFill>
          <a:blip r:embed="rId5">
            <a:alphaModFix/>
          </a:blip>
          <a:stretch>
            <a:fillRect/>
          </a:stretch>
        </p:blipFill>
        <p:spPr>
          <a:xfrm>
            <a:off x="369828" y="2344988"/>
            <a:ext cx="1648700" cy="2677900"/>
          </a:xfrm>
          <a:prstGeom prst="rect">
            <a:avLst/>
          </a:prstGeom>
          <a:noFill/>
          <a:ln>
            <a:noFill/>
          </a:ln>
        </p:spPr>
      </p:pic>
      <p:sp>
        <p:nvSpPr>
          <p:cNvPr id="21" name="Google Shape;115;p20">
            <a:extLst>
              <a:ext uri="{FF2B5EF4-FFF2-40B4-BE49-F238E27FC236}">
                <a16:creationId xmlns:a16="http://schemas.microsoft.com/office/drawing/2014/main" id="{F7BC81B6-DED0-F3F5-948F-93E9FFE58899}"/>
              </a:ext>
            </a:extLst>
          </p:cNvPr>
          <p:cNvSpPr txBox="1"/>
          <p:nvPr/>
        </p:nvSpPr>
        <p:spPr>
          <a:xfrm rot="5400000">
            <a:off x="6245459" y="3973418"/>
            <a:ext cx="1294130" cy="707846"/>
          </a:xfrm>
          <a:prstGeom prst="rect">
            <a:avLst/>
          </a:prstGeom>
          <a:noFill/>
          <a:ln>
            <a:noFill/>
          </a:ln>
        </p:spPr>
        <p:txBody>
          <a:bodyPr spcFirstLastPara="1" wrap="square" lIns="91433" tIns="45700" rIns="91433" bIns="45700" anchor="t" anchorCtr="0">
            <a:spAutoFit/>
          </a:bodyPr>
          <a:lstStyle/>
          <a:p>
            <a:r>
              <a:rPr lang="en-US" sz="4000" b="1" dirty="0">
                <a:solidFill>
                  <a:schemeClr val="dk1"/>
                </a:solidFill>
                <a:latin typeface="Calibri"/>
                <a:ea typeface="Calibri"/>
                <a:cs typeface="Calibri"/>
                <a:sym typeface="Calibri"/>
              </a:rPr>
              <a:t>……</a:t>
            </a:r>
            <a:endParaRPr sz="4000" b="1" dirty="0">
              <a:solidFill>
                <a:schemeClr val="dk1"/>
              </a:solidFill>
              <a:latin typeface="Calibri"/>
              <a:ea typeface="Calibri"/>
              <a:cs typeface="Calibri"/>
              <a:sym typeface="Calibri"/>
            </a:endParaRPr>
          </a:p>
        </p:txBody>
      </p:sp>
      <p:grpSp>
        <p:nvGrpSpPr>
          <p:cNvPr id="29" name="Google Shape;118;p20">
            <a:extLst>
              <a:ext uri="{FF2B5EF4-FFF2-40B4-BE49-F238E27FC236}">
                <a16:creationId xmlns:a16="http://schemas.microsoft.com/office/drawing/2014/main" id="{1EB819F5-1171-D77B-24B6-56465113A166}"/>
              </a:ext>
            </a:extLst>
          </p:cNvPr>
          <p:cNvGrpSpPr/>
          <p:nvPr/>
        </p:nvGrpSpPr>
        <p:grpSpPr>
          <a:xfrm>
            <a:off x="6282907" y="4685946"/>
            <a:ext cx="1000103" cy="950735"/>
            <a:chOff x="4443175" y="1641400"/>
            <a:chExt cx="2320876" cy="2232700"/>
          </a:xfrm>
        </p:grpSpPr>
        <p:pic>
          <p:nvPicPr>
            <p:cNvPr id="30" name="Google Shape;119;p20">
              <a:extLst>
                <a:ext uri="{FF2B5EF4-FFF2-40B4-BE49-F238E27FC236}">
                  <a16:creationId xmlns:a16="http://schemas.microsoft.com/office/drawing/2014/main" id="{DED4BF79-F445-C07C-7441-117D6B1D89B2}"/>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31" name="Google Shape;120;p20">
              <a:extLst>
                <a:ext uri="{FF2B5EF4-FFF2-40B4-BE49-F238E27FC236}">
                  <a16:creationId xmlns:a16="http://schemas.microsoft.com/office/drawing/2014/main" id="{39C33CA2-5CB6-B0E7-9D5D-D30F9BC5E919}"/>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0" name="Google Shape;121;p20">
              <a:extLst>
                <a:ext uri="{FF2B5EF4-FFF2-40B4-BE49-F238E27FC236}">
                  <a16:creationId xmlns:a16="http://schemas.microsoft.com/office/drawing/2014/main" id="{B2395EF8-44E9-CD84-726D-96138B7AB10A}"/>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41" name="Google Shape;118;p20">
            <a:extLst>
              <a:ext uri="{FF2B5EF4-FFF2-40B4-BE49-F238E27FC236}">
                <a16:creationId xmlns:a16="http://schemas.microsoft.com/office/drawing/2014/main" id="{D3CF4963-77E2-7E27-4182-961AD16116E3}"/>
              </a:ext>
            </a:extLst>
          </p:cNvPr>
          <p:cNvGrpSpPr/>
          <p:nvPr/>
        </p:nvGrpSpPr>
        <p:grpSpPr>
          <a:xfrm>
            <a:off x="6288760" y="5776142"/>
            <a:ext cx="1000103" cy="950735"/>
            <a:chOff x="4443175" y="1641400"/>
            <a:chExt cx="2320876" cy="2232700"/>
          </a:xfrm>
        </p:grpSpPr>
        <p:pic>
          <p:nvPicPr>
            <p:cNvPr id="42" name="Google Shape;119;p20">
              <a:extLst>
                <a:ext uri="{FF2B5EF4-FFF2-40B4-BE49-F238E27FC236}">
                  <a16:creationId xmlns:a16="http://schemas.microsoft.com/office/drawing/2014/main" id="{1955F5AF-05E1-3B83-FCA1-23E80FDBC776}"/>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43" name="Google Shape;120;p20">
              <a:extLst>
                <a:ext uri="{FF2B5EF4-FFF2-40B4-BE49-F238E27FC236}">
                  <a16:creationId xmlns:a16="http://schemas.microsoft.com/office/drawing/2014/main" id="{5B67D293-A498-B064-7342-381AE013FEE1}"/>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4" name="Google Shape;121;p20">
              <a:extLst>
                <a:ext uri="{FF2B5EF4-FFF2-40B4-BE49-F238E27FC236}">
                  <a16:creationId xmlns:a16="http://schemas.microsoft.com/office/drawing/2014/main" id="{28EEEE89-B1E5-5A07-F1A8-79D0C0A64A05}"/>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45" name="Google Shape;118;p20">
            <a:extLst>
              <a:ext uri="{FF2B5EF4-FFF2-40B4-BE49-F238E27FC236}">
                <a16:creationId xmlns:a16="http://schemas.microsoft.com/office/drawing/2014/main" id="{9B251E19-B614-B13C-863F-C3E7D3EB77D8}"/>
              </a:ext>
            </a:extLst>
          </p:cNvPr>
          <p:cNvGrpSpPr/>
          <p:nvPr/>
        </p:nvGrpSpPr>
        <p:grpSpPr>
          <a:xfrm>
            <a:off x="6282907" y="1643456"/>
            <a:ext cx="1000103" cy="950735"/>
            <a:chOff x="4443175" y="1641400"/>
            <a:chExt cx="2320876" cy="2232700"/>
          </a:xfrm>
        </p:grpSpPr>
        <p:pic>
          <p:nvPicPr>
            <p:cNvPr id="46" name="Google Shape;119;p20">
              <a:extLst>
                <a:ext uri="{FF2B5EF4-FFF2-40B4-BE49-F238E27FC236}">
                  <a16:creationId xmlns:a16="http://schemas.microsoft.com/office/drawing/2014/main" id="{EC8ADC56-355A-5DE1-7E33-CF3F9B5DE1FE}"/>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47" name="Google Shape;120;p20">
              <a:extLst>
                <a:ext uri="{FF2B5EF4-FFF2-40B4-BE49-F238E27FC236}">
                  <a16:creationId xmlns:a16="http://schemas.microsoft.com/office/drawing/2014/main" id="{840B99A8-C8C3-961E-B7ED-07CC1C8BE7A1}"/>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48" name="Google Shape;121;p20">
              <a:extLst>
                <a:ext uri="{FF2B5EF4-FFF2-40B4-BE49-F238E27FC236}">
                  <a16:creationId xmlns:a16="http://schemas.microsoft.com/office/drawing/2014/main" id="{7D9A50D0-EC95-0C12-FB8D-EACCDB66ADC2}"/>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sp>
        <p:nvSpPr>
          <p:cNvPr id="2" name="TextBox 1">
            <a:extLst>
              <a:ext uri="{FF2B5EF4-FFF2-40B4-BE49-F238E27FC236}">
                <a16:creationId xmlns:a16="http://schemas.microsoft.com/office/drawing/2014/main" id="{65079BBF-80B9-DEDD-E588-FB42B53BDDC8}"/>
              </a:ext>
            </a:extLst>
          </p:cNvPr>
          <p:cNvSpPr txBox="1"/>
          <p:nvPr/>
        </p:nvSpPr>
        <p:spPr>
          <a:xfrm>
            <a:off x="187853" y="1844239"/>
            <a:ext cx="2425177" cy="461665"/>
          </a:xfrm>
          <a:prstGeom prst="rect">
            <a:avLst/>
          </a:prstGeom>
          <a:noFill/>
        </p:spPr>
        <p:txBody>
          <a:bodyPr wrap="square" rtlCol="0">
            <a:spAutoFit/>
          </a:bodyPr>
          <a:lstStyle/>
          <a:p>
            <a:r>
              <a:rPr lang="en-US" sz="2400" dirty="0"/>
              <a:t>‘apple’ + ‘banana’</a:t>
            </a:r>
          </a:p>
        </p:txBody>
      </p:sp>
      <p:sp>
        <p:nvSpPr>
          <p:cNvPr id="49" name="TextBox 48">
            <a:extLst>
              <a:ext uri="{FF2B5EF4-FFF2-40B4-BE49-F238E27FC236}">
                <a16:creationId xmlns:a16="http://schemas.microsoft.com/office/drawing/2014/main" id="{9B6EEBB8-C611-9729-30B3-B96B4CD89669}"/>
              </a:ext>
            </a:extLst>
          </p:cNvPr>
          <p:cNvSpPr txBox="1"/>
          <p:nvPr/>
        </p:nvSpPr>
        <p:spPr>
          <a:xfrm>
            <a:off x="7358915" y="1265014"/>
            <a:ext cx="1484026" cy="461665"/>
          </a:xfrm>
          <a:prstGeom prst="rect">
            <a:avLst/>
          </a:prstGeom>
          <a:noFill/>
        </p:spPr>
        <p:txBody>
          <a:bodyPr wrap="square" rtlCol="0">
            <a:spAutoFit/>
          </a:bodyPr>
          <a:lstStyle/>
          <a:p>
            <a:r>
              <a:rPr lang="en-US" sz="2400" dirty="0"/>
              <a:t>1</a:t>
            </a:r>
          </a:p>
        </p:txBody>
      </p:sp>
      <p:sp>
        <p:nvSpPr>
          <p:cNvPr id="50" name="TextBox 49">
            <a:extLst>
              <a:ext uri="{FF2B5EF4-FFF2-40B4-BE49-F238E27FC236}">
                <a16:creationId xmlns:a16="http://schemas.microsoft.com/office/drawing/2014/main" id="{3E90E5A2-28E7-CC78-D0CA-ED0984795132}"/>
              </a:ext>
            </a:extLst>
          </p:cNvPr>
          <p:cNvSpPr txBox="1"/>
          <p:nvPr/>
        </p:nvSpPr>
        <p:spPr>
          <a:xfrm>
            <a:off x="7283010" y="6411103"/>
            <a:ext cx="1484026" cy="461665"/>
          </a:xfrm>
          <a:prstGeom prst="rect">
            <a:avLst/>
          </a:prstGeom>
          <a:noFill/>
        </p:spPr>
        <p:txBody>
          <a:bodyPr wrap="square" rtlCol="0">
            <a:spAutoFit/>
          </a:bodyPr>
          <a:lstStyle/>
          <a:p>
            <a:r>
              <a:rPr lang="en-US" sz="2400" dirty="0"/>
              <a:t>30,000</a:t>
            </a:r>
          </a:p>
        </p:txBody>
      </p:sp>
      <p:cxnSp>
        <p:nvCxnSpPr>
          <p:cNvPr id="4" name="Straight Connector 3">
            <a:extLst>
              <a:ext uri="{FF2B5EF4-FFF2-40B4-BE49-F238E27FC236}">
                <a16:creationId xmlns:a16="http://schemas.microsoft.com/office/drawing/2014/main" id="{67E97146-D4A1-C58D-1959-2DE791ED34B5}"/>
              </a:ext>
            </a:extLst>
          </p:cNvPr>
          <p:cNvCxnSpPr>
            <a:cxnSpLocks/>
          </p:cNvCxnSpPr>
          <p:nvPr/>
        </p:nvCxnSpPr>
        <p:spPr>
          <a:xfrm flipV="1">
            <a:off x="2281918" y="2305904"/>
            <a:ext cx="3736327" cy="1175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apple, fruit, wooden, vegetable&#10;&#10;Description automatically generated">
            <a:extLst>
              <a:ext uri="{FF2B5EF4-FFF2-40B4-BE49-F238E27FC236}">
                <a16:creationId xmlns:a16="http://schemas.microsoft.com/office/drawing/2014/main" id="{08AAEE00-3526-E5FF-5ED8-EAACD194DA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2522" y="1350103"/>
            <a:ext cx="1824127" cy="1797786"/>
          </a:xfrm>
          <a:prstGeom prst="rect">
            <a:avLst/>
          </a:prstGeom>
        </p:spPr>
      </p:pic>
      <p:pic>
        <p:nvPicPr>
          <p:cNvPr id="7" name="Picture 6" descr="A picture containing fruit, indoor, store, bunch&#10;&#10;Description automatically generated">
            <a:extLst>
              <a:ext uri="{FF2B5EF4-FFF2-40B4-BE49-F238E27FC236}">
                <a16:creationId xmlns:a16="http://schemas.microsoft.com/office/drawing/2014/main" id="{E1A20ECC-6F2D-6DA8-F50F-3E07BDEFDA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2529" y="2344988"/>
            <a:ext cx="1766998" cy="1760596"/>
          </a:xfrm>
          <a:prstGeom prst="rect">
            <a:avLst/>
          </a:prstGeom>
        </p:spPr>
      </p:pic>
      <p:pic>
        <p:nvPicPr>
          <p:cNvPr id="9" name="Picture 8" descr="A bunch of bananas from a ceiling&#10;&#10;Description automatically generated with low confidence">
            <a:extLst>
              <a:ext uri="{FF2B5EF4-FFF2-40B4-BE49-F238E27FC236}">
                <a16:creationId xmlns:a16="http://schemas.microsoft.com/office/drawing/2014/main" id="{4505198B-167E-B2CF-26E2-9D53F00EB3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9593" y="3398249"/>
            <a:ext cx="1736601" cy="1730309"/>
          </a:xfrm>
          <a:prstGeom prst="rect">
            <a:avLst/>
          </a:prstGeom>
        </p:spPr>
      </p:pic>
      <p:sp>
        <p:nvSpPr>
          <p:cNvPr id="10" name="TextBox 9">
            <a:extLst>
              <a:ext uri="{FF2B5EF4-FFF2-40B4-BE49-F238E27FC236}">
                <a16:creationId xmlns:a16="http://schemas.microsoft.com/office/drawing/2014/main" id="{D532D13B-D00E-073F-1A49-0FD297AA2B29}"/>
              </a:ext>
            </a:extLst>
          </p:cNvPr>
          <p:cNvSpPr txBox="1"/>
          <p:nvPr/>
        </p:nvSpPr>
        <p:spPr>
          <a:xfrm>
            <a:off x="9738937" y="998077"/>
            <a:ext cx="1716833" cy="369332"/>
          </a:xfrm>
          <a:prstGeom prst="rect">
            <a:avLst/>
          </a:prstGeom>
          <a:noFill/>
        </p:spPr>
        <p:txBody>
          <a:bodyPr wrap="square" rtlCol="0">
            <a:spAutoFit/>
          </a:bodyPr>
          <a:lstStyle/>
          <a:p>
            <a:r>
              <a:rPr lang="en-US" dirty="0"/>
              <a:t>Top 5</a:t>
            </a:r>
          </a:p>
        </p:txBody>
      </p:sp>
      <p:sp>
        <p:nvSpPr>
          <p:cNvPr id="11" name="TextBox 10">
            <a:extLst>
              <a:ext uri="{FF2B5EF4-FFF2-40B4-BE49-F238E27FC236}">
                <a16:creationId xmlns:a16="http://schemas.microsoft.com/office/drawing/2014/main" id="{8447D285-C8CA-8585-5BDA-A678B2138D1F}"/>
              </a:ext>
            </a:extLst>
          </p:cNvPr>
          <p:cNvSpPr txBox="1"/>
          <p:nvPr/>
        </p:nvSpPr>
        <p:spPr>
          <a:xfrm>
            <a:off x="9454175" y="5769341"/>
            <a:ext cx="1324947" cy="369332"/>
          </a:xfrm>
          <a:prstGeom prst="rect">
            <a:avLst/>
          </a:prstGeom>
          <a:noFill/>
        </p:spPr>
        <p:txBody>
          <a:bodyPr wrap="square" rtlCol="0">
            <a:spAutoFit/>
          </a:bodyPr>
          <a:lstStyle/>
          <a:p>
            <a:r>
              <a:rPr lang="en-US" dirty="0"/>
              <a:t>Misses:</a:t>
            </a:r>
          </a:p>
        </p:txBody>
      </p:sp>
      <p:pic>
        <p:nvPicPr>
          <p:cNvPr id="13" name="Picture 12" descr="A banana and an apple&#10;&#10;Description automatically generated with medium confidence">
            <a:extLst>
              <a:ext uri="{FF2B5EF4-FFF2-40B4-BE49-F238E27FC236}">
                <a16:creationId xmlns:a16="http://schemas.microsoft.com/office/drawing/2014/main" id="{755BBE57-979F-12C6-0C4C-A0B7865C09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78278" y="5115699"/>
            <a:ext cx="1647734" cy="1647734"/>
          </a:xfrm>
          <a:prstGeom prst="rect">
            <a:avLst/>
          </a:prstGeom>
        </p:spPr>
      </p:pic>
    </p:spTree>
    <p:extLst>
      <p:ext uri="{BB962C8B-B14F-4D97-AF65-F5344CB8AC3E}">
        <p14:creationId xmlns:p14="http://schemas.microsoft.com/office/powerpoint/2010/main" val="334550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Multi-label averages</a:t>
            </a:r>
            <a:endParaRPr sz="3467" b="1" dirty="0">
              <a:latin typeface="Trebuchet MS"/>
              <a:ea typeface="Trebuchet MS"/>
              <a:cs typeface="Trebuchet MS"/>
              <a:sym typeface="Trebuchet MS"/>
            </a:endParaRPr>
          </a:p>
        </p:txBody>
      </p:sp>
      <p:sp>
        <p:nvSpPr>
          <p:cNvPr id="117" name="Google Shape;117;p20"/>
          <p:cNvSpPr txBox="1"/>
          <p:nvPr/>
        </p:nvSpPr>
        <p:spPr>
          <a:xfrm>
            <a:off x="480767" y="1200667"/>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grpSp>
        <p:nvGrpSpPr>
          <p:cNvPr id="118" name="Google Shape;118;p20"/>
          <p:cNvGrpSpPr/>
          <p:nvPr/>
        </p:nvGrpSpPr>
        <p:grpSpPr>
          <a:xfrm>
            <a:off x="6268498" y="2115481"/>
            <a:ext cx="1673042" cy="1443720"/>
            <a:chOff x="4443175" y="1641400"/>
            <a:chExt cx="2320876" cy="2232700"/>
          </a:xfrm>
        </p:grpSpPr>
        <p:pic>
          <p:nvPicPr>
            <p:cNvPr id="119" name="Google Shape;119;p20"/>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120" name="Google Shape;120;p20"/>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121" name="Google Shape;121;p20"/>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pic>
        <p:nvPicPr>
          <p:cNvPr id="122" name="Google Shape;122;p20"/>
          <p:cNvPicPr preferRelativeResize="0"/>
          <p:nvPr/>
        </p:nvPicPr>
        <p:blipFill>
          <a:blip r:embed="rId5">
            <a:alphaModFix/>
          </a:blip>
          <a:stretch>
            <a:fillRect/>
          </a:stretch>
        </p:blipFill>
        <p:spPr>
          <a:xfrm>
            <a:off x="480767" y="3429000"/>
            <a:ext cx="4229900" cy="3163965"/>
          </a:xfrm>
          <a:prstGeom prst="rect">
            <a:avLst/>
          </a:prstGeom>
          <a:noFill/>
          <a:ln>
            <a:noFill/>
          </a:ln>
        </p:spPr>
      </p:pic>
      <p:cxnSp>
        <p:nvCxnSpPr>
          <p:cNvPr id="124" name="Google Shape;124;p20"/>
          <p:cNvCxnSpPr>
            <a:cxnSpLocks/>
          </p:cNvCxnSpPr>
          <p:nvPr/>
        </p:nvCxnSpPr>
        <p:spPr>
          <a:xfrm>
            <a:off x="1753521" y="2957450"/>
            <a:ext cx="1078546" cy="167265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20"/>
          <p:cNvCxnSpPr>
            <a:cxnSpLocks/>
          </p:cNvCxnSpPr>
          <p:nvPr/>
        </p:nvCxnSpPr>
        <p:spPr>
          <a:xfrm flipH="1">
            <a:off x="3074822" y="2957450"/>
            <a:ext cx="608738" cy="169985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20"/>
          <p:cNvCxnSpPr/>
          <p:nvPr/>
        </p:nvCxnSpPr>
        <p:spPr>
          <a:xfrm rot="10800000" flipH="1">
            <a:off x="3892033" y="3970511"/>
            <a:ext cx="2026400" cy="659600"/>
          </a:xfrm>
          <a:prstGeom prst="straightConnector1">
            <a:avLst/>
          </a:prstGeom>
          <a:noFill/>
          <a:ln w="114300" cap="flat" cmpd="sng">
            <a:solidFill>
              <a:srgbClr val="FF0000"/>
            </a:solidFill>
            <a:prstDash val="solid"/>
            <a:round/>
            <a:headEnd type="none" w="med" len="med"/>
            <a:tailEnd type="triangle" w="med" len="med"/>
          </a:ln>
        </p:spPr>
      </p:cxnSp>
      <p:cxnSp>
        <p:nvCxnSpPr>
          <p:cNvPr id="127" name="Google Shape;127;p20"/>
          <p:cNvCxnSpPr>
            <a:cxnSpLocks/>
          </p:cNvCxnSpPr>
          <p:nvPr/>
        </p:nvCxnSpPr>
        <p:spPr>
          <a:xfrm flipV="1">
            <a:off x="8400609" y="3470254"/>
            <a:ext cx="1794144" cy="88947"/>
          </a:xfrm>
          <a:prstGeom prst="straightConnector1">
            <a:avLst/>
          </a:prstGeom>
          <a:noFill/>
          <a:ln w="76200" cap="flat" cmpd="sng">
            <a:solidFill>
              <a:srgbClr val="FF0000"/>
            </a:solidFill>
            <a:prstDash val="solid"/>
            <a:round/>
            <a:headEnd type="none" w="med" len="med"/>
            <a:tailEnd type="triangle" w="med" len="med"/>
          </a:ln>
        </p:spPr>
      </p:cxnSp>
      <p:pic>
        <p:nvPicPr>
          <p:cNvPr id="128" name="Google Shape;128;p20"/>
          <p:cNvPicPr preferRelativeResize="0"/>
          <p:nvPr/>
        </p:nvPicPr>
        <p:blipFill>
          <a:blip r:embed="rId6">
            <a:alphaModFix/>
          </a:blip>
          <a:stretch>
            <a:fillRect/>
          </a:stretch>
        </p:blipFill>
        <p:spPr>
          <a:xfrm>
            <a:off x="10235050" y="2220251"/>
            <a:ext cx="1648700" cy="2677900"/>
          </a:xfrm>
          <a:prstGeom prst="rect">
            <a:avLst/>
          </a:prstGeom>
          <a:noFill/>
          <a:ln>
            <a:noFill/>
          </a:ln>
        </p:spPr>
      </p:pic>
      <p:sp>
        <p:nvSpPr>
          <p:cNvPr id="21" name="Google Shape;115;p20">
            <a:extLst>
              <a:ext uri="{FF2B5EF4-FFF2-40B4-BE49-F238E27FC236}">
                <a16:creationId xmlns:a16="http://schemas.microsoft.com/office/drawing/2014/main" id="{F7BC81B6-DED0-F3F5-948F-93E9FFE58899}"/>
              </a:ext>
            </a:extLst>
          </p:cNvPr>
          <p:cNvSpPr txBox="1"/>
          <p:nvPr/>
        </p:nvSpPr>
        <p:spPr>
          <a:xfrm>
            <a:off x="480767" y="1619267"/>
            <a:ext cx="10905200" cy="379615"/>
          </a:xfrm>
          <a:prstGeom prst="rect">
            <a:avLst/>
          </a:prstGeom>
          <a:noFill/>
          <a:ln>
            <a:noFill/>
          </a:ln>
        </p:spPr>
        <p:txBody>
          <a:bodyPr spcFirstLastPara="1" wrap="square" lIns="91433" tIns="45700" rIns="91433" bIns="45700" anchor="t" anchorCtr="0">
            <a:spAutoFit/>
          </a:bodyPr>
          <a:lstStyle/>
          <a:p>
            <a:endParaRPr sz="1867">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AF89E16A-FF77-6815-4BC5-18CD754F5C6C}"/>
              </a:ext>
            </a:extLst>
          </p:cNvPr>
          <p:cNvSpPr txBox="1"/>
          <p:nvPr/>
        </p:nvSpPr>
        <p:spPr>
          <a:xfrm>
            <a:off x="4079432" y="1127972"/>
            <a:ext cx="7060766" cy="830997"/>
          </a:xfrm>
          <a:prstGeom prst="rect">
            <a:avLst/>
          </a:prstGeom>
          <a:noFill/>
        </p:spPr>
        <p:txBody>
          <a:bodyPr wrap="square" rtlCol="0">
            <a:spAutoFit/>
          </a:bodyPr>
          <a:lstStyle/>
          <a:p>
            <a:r>
              <a:rPr lang="en-US" sz="1600" i="1" dirty="0"/>
              <a:t>For each image with two specific labels (e.g. ‘apple’ and ‘banana’) that both appear in the caption (“an apple and a banana sitting on a table”), average the responses, leaving—hopefully—the semantic representation of the composition of concepts!</a:t>
            </a:r>
          </a:p>
        </p:txBody>
      </p:sp>
      <p:cxnSp>
        <p:nvCxnSpPr>
          <p:cNvPr id="20" name="Google Shape;126;p20">
            <a:extLst>
              <a:ext uri="{FF2B5EF4-FFF2-40B4-BE49-F238E27FC236}">
                <a16:creationId xmlns:a16="http://schemas.microsoft.com/office/drawing/2014/main" id="{1EBCD00A-77ED-212A-AFB4-D3F094C54139}"/>
              </a:ext>
            </a:extLst>
          </p:cNvPr>
          <p:cNvCxnSpPr>
            <a:cxnSpLocks/>
          </p:cNvCxnSpPr>
          <p:nvPr/>
        </p:nvCxnSpPr>
        <p:spPr>
          <a:xfrm flipV="1">
            <a:off x="8104168" y="2175126"/>
            <a:ext cx="0" cy="3816405"/>
          </a:xfrm>
          <a:prstGeom prst="straightConnector1">
            <a:avLst/>
          </a:prstGeom>
          <a:noFill/>
          <a:ln w="114300" cap="flat" cmpd="sng">
            <a:solidFill>
              <a:schemeClr val="accent1">
                <a:lumMod val="40000"/>
                <a:lumOff val="60000"/>
              </a:schemeClr>
            </a:solidFill>
            <a:prstDash val="solid"/>
            <a:round/>
            <a:headEnd type="none" w="med" len="med"/>
            <a:tailEnd type="triangle" w="med" len="med"/>
          </a:ln>
        </p:spPr>
      </p:cxnSp>
      <p:cxnSp>
        <p:nvCxnSpPr>
          <p:cNvPr id="23" name="Google Shape;126;p20">
            <a:extLst>
              <a:ext uri="{FF2B5EF4-FFF2-40B4-BE49-F238E27FC236}">
                <a16:creationId xmlns:a16="http://schemas.microsoft.com/office/drawing/2014/main" id="{13428A69-9127-582E-0758-E5E70B6481F7}"/>
              </a:ext>
            </a:extLst>
          </p:cNvPr>
          <p:cNvCxnSpPr>
            <a:cxnSpLocks/>
          </p:cNvCxnSpPr>
          <p:nvPr/>
        </p:nvCxnSpPr>
        <p:spPr>
          <a:xfrm>
            <a:off x="8104168" y="2503241"/>
            <a:ext cx="0" cy="3748269"/>
          </a:xfrm>
          <a:prstGeom prst="straightConnector1">
            <a:avLst/>
          </a:prstGeom>
          <a:noFill/>
          <a:ln w="114300" cap="flat" cmpd="sng">
            <a:solidFill>
              <a:schemeClr val="accent1">
                <a:lumMod val="40000"/>
                <a:lumOff val="60000"/>
              </a:schemeClr>
            </a:solidFill>
            <a:prstDash val="solid"/>
            <a:round/>
            <a:headEnd type="none" w="med" len="med"/>
            <a:tailEnd type="triangle" w="med" len="med"/>
          </a:ln>
        </p:spPr>
      </p:cxnSp>
      <p:grpSp>
        <p:nvGrpSpPr>
          <p:cNvPr id="32" name="Google Shape;118;p20">
            <a:extLst>
              <a:ext uri="{FF2B5EF4-FFF2-40B4-BE49-F238E27FC236}">
                <a16:creationId xmlns:a16="http://schemas.microsoft.com/office/drawing/2014/main" id="{EA3CCD98-5658-39D6-1F81-D0E6308DE720}"/>
              </a:ext>
            </a:extLst>
          </p:cNvPr>
          <p:cNvGrpSpPr/>
          <p:nvPr/>
        </p:nvGrpSpPr>
        <p:grpSpPr>
          <a:xfrm>
            <a:off x="6308795" y="3726545"/>
            <a:ext cx="1673042" cy="1443720"/>
            <a:chOff x="4443175" y="1641400"/>
            <a:chExt cx="2320876" cy="2232700"/>
          </a:xfrm>
        </p:grpSpPr>
        <p:pic>
          <p:nvPicPr>
            <p:cNvPr id="33" name="Google Shape;119;p20">
              <a:extLst>
                <a:ext uri="{FF2B5EF4-FFF2-40B4-BE49-F238E27FC236}">
                  <a16:creationId xmlns:a16="http://schemas.microsoft.com/office/drawing/2014/main" id="{71C12E6F-E02D-2D11-AEE4-A5C0F7937395}"/>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34" name="Google Shape;120;p20">
              <a:extLst>
                <a:ext uri="{FF2B5EF4-FFF2-40B4-BE49-F238E27FC236}">
                  <a16:creationId xmlns:a16="http://schemas.microsoft.com/office/drawing/2014/main" id="{D8C403A4-1F42-8834-CD60-EF1C8F68D2F7}"/>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35" name="Google Shape;121;p20">
              <a:extLst>
                <a:ext uri="{FF2B5EF4-FFF2-40B4-BE49-F238E27FC236}">
                  <a16:creationId xmlns:a16="http://schemas.microsoft.com/office/drawing/2014/main" id="{0619C2FB-F85A-FE57-90BF-3FA25F79BCE2}"/>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36" name="Google Shape;118;p20">
            <a:extLst>
              <a:ext uri="{FF2B5EF4-FFF2-40B4-BE49-F238E27FC236}">
                <a16:creationId xmlns:a16="http://schemas.microsoft.com/office/drawing/2014/main" id="{9A8AB5B7-5BA2-4D3E-4884-31978A88BEE0}"/>
              </a:ext>
            </a:extLst>
          </p:cNvPr>
          <p:cNvGrpSpPr/>
          <p:nvPr/>
        </p:nvGrpSpPr>
        <p:grpSpPr>
          <a:xfrm>
            <a:off x="6308795" y="5316253"/>
            <a:ext cx="1673042" cy="1443720"/>
            <a:chOff x="4443175" y="1641400"/>
            <a:chExt cx="2320876" cy="2232700"/>
          </a:xfrm>
        </p:grpSpPr>
        <p:pic>
          <p:nvPicPr>
            <p:cNvPr id="37" name="Google Shape;119;p20">
              <a:extLst>
                <a:ext uri="{FF2B5EF4-FFF2-40B4-BE49-F238E27FC236}">
                  <a16:creationId xmlns:a16="http://schemas.microsoft.com/office/drawing/2014/main" id="{232CBB64-F860-E239-5F53-F918A7C39199}"/>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38" name="Google Shape;120;p20">
              <a:extLst>
                <a:ext uri="{FF2B5EF4-FFF2-40B4-BE49-F238E27FC236}">
                  <a16:creationId xmlns:a16="http://schemas.microsoft.com/office/drawing/2014/main" id="{AB0C72BA-2ED0-5E8A-95B5-03A52DECFECE}"/>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39" name="Google Shape;121;p20">
              <a:extLst>
                <a:ext uri="{FF2B5EF4-FFF2-40B4-BE49-F238E27FC236}">
                  <a16:creationId xmlns:a16="http://schemas.microsoft.com/office/drawing/2014/main" id="{0C6FC6FF-0273-EC14-401D-24CD632738A2}"/>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pic>
        <p:nvPicPr>
          <p:cNvPr id="30" name="Picture 29" descr="A banana and an apple&#10;&#10;Description automatically generated with medium confidence">
            <a:extLst>
              <a:ext uri="{FF2B5EF4-FFF2-40B4-BE49-F238E27FC236}">
                <a16:creationId xmlns:a16="http://schemas.microsoft.com/office/drawing/2014/main" id="{0AFDD393-8413-6005-9F5B-C2CB92E279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3520" y="1040632"/>
            <a:ext cx="1917591" cy="1917591"/>
          </a:xfrm>
          <a:prstGeom prst="rect">
            <a:avLst/>
          </a:prstGeom>
        </p:spPr>
      </p:pic>
    </p:spTree>
    <p:extLst>
      <p:ext uri="{BB962C8B-B14F-4D97-AF65-F5344CB8AC3E}">
        <p14:creationId xmlns:p14="http://schemas.microsoft.com/office/powerpoint/2010/main" val="154023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Multi-label averages</a:t>
            </a:r>
            <a:endParaRPr sz="3467" b="1" dirty="0">
              <a:latin typeface="Trebuchet MS"/>
              <a:ea typeface="Trebuchet MS"/>
              <a:cs typeface="Trebuchet MS"/>
              <a:sym typeface="Trebuchet MS"/>
            </a:endParaRPr>
          </a:p>
        </p:txBody>
      </p:sp>
      <p:sp>
        <p:nvSpPr>
          <p:cNvPr id="117" name="Google Shape;117;p20"/>
          <p:cNvSpPr txBox="1"/>
          <p:nvPr/>
        </p:nvSpPr>
        <p:spPr>
          <a:xfrm>
            <a:off x="172857" y="1554781"/>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pic>
        <p:nvPicPr>
          <p:cNvPr id="5" name="Picture 4" descr="Chart, bar chart&#10;&#10;Description automatically generated">
            <a:extLst>
              <a:ext uri="{FF2B5EF4-FFF2-40B4-BE49-F238E27FC236}">
                <a16:creationId xmlns:a16="http://schemas.microsoft.com/office/drawing/2014/main" id="{65FDEA08-C8A1-9DBA-18A6-E1FF56131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3755" y="903996"/>
            <a:ext cx="8224489" cy="5050008"/>
          </a:xfrm>
          <a:prstGeom prst="rect">
            <a:avLst/>
          </a:prstGeom>
        </p:spPr>
      </p:pic>
      <p:sp>
        <p:nvSpPr>
          <p:cNvPr id="6" name="TextBox 5">
            <a:extLst>
              <a:ext uri="{FF2B5EF4-FFF2-40B4-BE49-F238E27FC236}">
                <a16:creationId xmlns:a16="http://schemas.microsoft.com/office/drawing/2014/main" id="{7B2B480E-B1B5-9368-827E-D7C758CF49FC}"/>
              </a:ext>
            </a:extLst>
          </p:cNvPr>
          <p:cNvSpPr txBox="1"/>
          <p:nvPr/>
        </p:nvSpPr>
        <p:spPr>
          <a:xfrm>
            <a:off x="2441231" y="6158204"/>
            <a:ext cx="7309535" cy="369332"/>
          </a:xfrm>
          <a:prstGeom prst="rect">
            <a:avLst/>
          </a:prstGeom>
          <a:noFill/>
        </p:spPr>
        <p:txBody>
          <a:bodyPr wrap="square" rtlCol="0">
            <a:spAutoFit/>
          </a:bodyPr>
          <a:lstStyle/>
          <a:p>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(label_1 + label_2, labels_1_and_2) &lt; </a:t>
            </a:r>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(label_1 + label_2, random) </a:t>
            </a:r>
          </a:p>
        </p:txBody>
      </p:sp>
    </p:spTree>
    <p:extLst>
      <p:ext uri="{BB962C8B-B14F-4D97-AF65-F5344CB8AC3E}">
        <p14:creationId xmlns:p14="http://schemas.microsoft.com/office/powerpoint/2010/main" val="3209948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Multi-label averages</a:t>
            </a:r>
            <a:endParaRPr sz="3467" b="1" dirty="0">
              <a:latin typeface="Trebuchet MS"/>
              <a:ea typeface="Trebuchet MS"/>
              <a:cs typeface="Trebuchet MS"/>
              <a:sym typeface="Trebuchet MS"/>
            </a:endParaRPr>
          </a:p>
        </p:txBody>
      </p:sp>
      <p:sp>
        <p:nvSpPr>
          <p:cNvPr id="117" name="Google Shape;117;p20"/>
          <p:cNvSpPr txBox="1"/>
          <p:nvPr/>
        </p:nvSpPr>
        <p:spPr>
          <a:xfrm>
            <a:off x="172857" y="1554781"/>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7B2B480E-B1B5-9368-827E-D7C758CF49FC}"/>
              </a:ext>
            </a:extLst>
          </p:cNvPr>
          <p:cNvSpPr txBox="1"/>
          <p:nvPr/>
        </p:nvSpPr>
        <p:spPr>
          <a:xfrm>
            <a:off x="771190" y="6093876"/>
            <a:ext cx="10649618" cy="369332"/>
          </a:xfrm>
          <a:prstGeom prst="rect">
            <a:avLst/>
          </a:prstGeom>
          <a:noFill/>
        </p:spPr>
        <p:txBody>
          <a:bodyPr wrap="square" rtlCol="0">
            <a:spAutoFit/>
          </a:bodyPr>
          <a:lstStyle/>
          <a:p>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(label_1 + label_2, label_1)  &lt; </a:t>
            </a:r>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(label_1 + label_2, labels_1_and_2) &lt; </a:t>
            </a:r>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(label_1 + label_2, random) </a:t>
            </a:r>
          </a:p>
        </p:txBody>
      </p:sp>
      <p:pic>
        <p:nvPicPr>
          <p:cNvPr id="3" name="Picture 2" descr="A picture containing text, writing implement, stationary, pencil&#10;&#10;Description automatically generated">
            <a:extLst>
              <a:ext uri="{FF2B5EF4-FFF2-40B4-BE49-F238E27FC236}">
                <a16:creationId xmlns:a16="http://schemas.microsoft.com/office/drawing/2014/main" id="{979540CF-8D4C-E3CE-E4AF-BCD167D44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4604" y="948954"/>
            <a:ext cx="8282791" cy="5042579"/>
          </a:xfrm>
          <a:prstGeom prst="rect">
            <a:avLst/>
          </a:prstGeom>
        </p:spPr>
      </p:pic>
      <p:pic>
        <p:nvPicPr>
          <p:cNvPr id="7" name="Picture 6" descr="Graphical user interface, chart, histogram&#10;&#10;Description automatically generated">
            <a:extLst>
              <a:ext uri="{FF2B5EF4-FFF2-40B4-BE49-F238E27FC236}">
                <a16:creationId xmlns:a16="http://schemas.microsoft.com/office/drawing/2014/main" id="{48681DFF-F1BB-A97A-431F-EDAC1CD08DD5}"/>
              </a:ext>
            </a:extLst>
          </p:cNvPr>
          <p:cNvPicPr>
            <a:picLocks noChangeAspect="1"/>
          </p:cNvPicPr>
          <p:nvPr/>
        </p:nvPicPr>
        <p:blipFill rotWithShape="1">
          <a:blip r:embed="rId5">
            <a:extLst>
              <a:ext uri="{28A0092B-C50C-407E-A947-70E740481C1C}">
                <a14:useLocalDpi xmlns:a14="http://schemas.microsoft.com/office/drawing/2010/main" val="0"/>
              </a:ext>
            </a:extLst>
          </a:blip>
          <a:srcRect t="57287" r="3110"/>
          <a:stretch/>
        </p:blipFill>
        <p:spPr>
          <a:xfrm>
            <a:off x="10254099" y="3213876"/>
            <a:ext cx="1937901" cy="1292865"/>
          </a:xfrm>
          <a:prstGeom prst="rect">
            <a:avLst/>
          </a:prstGeom>
        </p:spPr>
      </p:pic>
      <p:pic>
        <p:nvPicPr>
          <p:cNvPr id="12" name="Picture 11" descr="Graphical user interface, chart, histogram&#10;&#10;Description automatically generated">
            <a:extLst>
              <a:ext uri="{FF2B5EF4-FFF2-40B4-BE49-F238E27FC236}">
                <a16:creationId xmlns:a16="http://schemas.microsoft.com/office/drawing/2014/main" id="{917CC88F-8259-084F-EDEE-BBBA02F919E2}"/>
              </a:ext>
            </a:extLst>
          </p:cNvPr>
          <p:cNvPicPr>
            <a:picLocks noChangeAspect="1"/>
          </p:cNvPicPr>
          <p:nvPr/>
        </p:nvPicPr>
        <p:blipFill rotWithShape="1">
          <a:blip r:embed="rId5">
            <a:extLst>
              <a:ext uri="{28A0092B-C50C-407E-A947-70E740481C1C}">
                <a14:useLocalDpi xmlns:a14="http://schemas.microsoft.com/office/drawing/2010/main" val="0"/>
              </a:ext>
            </a:extLst>
          </a:blip>
          <a:srcRect b="56507"/>
          <a:stretch/>
        </p:blipFill>
        <p:spPr>
          <a:xfrm>
            <a:off x="10227747" y="1920394"/>
            <a:ext cx="1964253" cy="1292865"/>
          </a:xfrm>
          <a:prstGeom prst="rect">
            <a:avLst/>
          </a:prstGeom>
        </p:spPr>
      </p:pic>
    </p:spTree>
    <p:extLst>
      <p:ext uri="{BB962C8B-B14F-4D97-AF65-F5344CB8AC3E}">
        <p14:creationId xmlns:p14="http://schemas.microsoft.com/office/powerpoint/2010/main" val="3026126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Multi-label averages</a:t>
            </a:r>
            <a:endParaRPr sz="3467" b="1" dirty="0">
              <a:latin typeface="Trebuchet MS"/>
              <a:ea typeface="Trebuchet MS"/>
              <a:cs typeface="Trebuchet MS"/>
              <a:sym typeface="Trebuchet MS"/>
            </a:endParaRPr>
          </a:p>
        </p:txBody>
      </p:sp>
      <p:sp>
        <p:nvSpPr>
          <p:cNvPr id="117" name="Google Shape;117;p20"/>
          <p:cNvSpPr txBox="1"/>
          <p:nvPr/>
        </p:nvSpPr>
        <p:spPr>
          <a:xfrm>
            <a:off x="172857" y="1554781"/>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pic>
        <p:nvPicPr>
          <p:cNvPr id="5" name="Picture 4" descr="Chart, bar chart&#10;&#10;Description automatically generated">
            <a:extLst>
              <a:ext uri="{FF2B5EF4-FFF2-40B4-BE49-F238E27FC236}">
                <a16:creationId xmlns:a16="http://schemas.microsoft.com/office/drawing/2014/main" id="{C6B141A0-9FFF-428B-F20D-C9FB1A6C22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3587" y="981967"/>
            <a:ext cx="9304826" cy="5753599"/>
          </a:xfrm>
          <a:prstGeom prst="rect">
            <a:avLst/>
          </a:prstGeom>
        </p:spPr>
      </p:pic>
    </p:spTree>
    <p:extLst>
      <p:ext uri="{BB962C8B-B14F-4D97-AF65-F5344CB8AC3E}">
        <p14:creationId xmlns:p14="http://schemas.microsoft.com/office/powerpoint/2010/main" val="3887556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Multi-label averages</a:t>
            </a:r>
            <a:endParaRPr sz="3467" b="1" dirty="0">
              <a:latin typeface="Trebuchet MS"/>
              <a:ea typeface="Trebuchet MS"/>
              <a:cs typeface="Trebuchet MS"/>
              <a:sym typeface="Trebuchet MS"/>
            </a:endParaRPr>
          </a:p>
        </p:txBody>
      </p:sp>
      <p:sp>
        <p:nvSpPr>
          <p:cNvPr id="117" name="Google Shape;117;p20"/>
          <p:cNvSpPr txBox="1"/>
          <p:nvPr/>
        </p:nvSpPr>
        <p:spPr>
          <a:xfrm>
            <a:off x="172857" y="1554781"/>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7B2B480E-B1B5-9368-827E-D7C758CF49FC}"/>
              </a:ext>
            </a:extLst>
          </p:cNvPr>
          <p:cNvSpPr txBox="1"/>
          <p:nvPr/>
        </p:nvSpPr>
        <p:spPr>
          <a:xfrm>
            <a:off x="771191" y="6092164"/>
            <a:ext cx="10649618" cy="369332"/>
          </a:xfrm>
          <a:prstGeom prst="rect">
            <a:avLst/>
          </a:prstGeom>
          <a:noFill/>
        </p:spPr>
        <p:txBody>
          <a:bodyPr wrap="square" rtlCol="0">
            <a:spAutoFit/>
          </a:bodyPr>
          <a:lstStyle/>
          <a:p>
            <a:pPr algn="ctr"/>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(labels_1_and_2, label_1 + label_2) &lt; </a:t>
            </a:r>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(labels_1_and_2, label_1) &lt; </a:t>
            </a:r>
            <a:r>
              <a:rPr lang="en-US" dirty="0" err="1">
                <a:latin typeface="Cambria Math" panose="02040503050406030204" pitchFamily="18" charset="0"/>
                <a:ea typeface="Cambria Math" panose="02040503050406030204" pitchFamily="18" charset="0"/>
              </a:rPr>
              <a:t>dist</a:t>
            </a:r>
            <a:r>
              <a:rPr lang="en-US" dirty="0">
                <a:latin typeface="Cambria Math" panose="02040503050406030204" pitchFamily="18" charset="0"/>
                <a:ea typeface="Cambria Math" panose="02040503050406030204" pitchFamily="18" charset="0"/>
              </a:rPr>
              <a:t>(labels_1_and_2, random)</a:t>
            </a:r>
          </a:p>
        </p:txBody>
      </p:sp>
      <p:pic>
        <p:nvPicPr>
          <p:cNvPr id="4" name="Picture 3" descr="Chart, bar chart&#10;&#10;Description automatically generated">
            <a:extLst>
              <a:ext uri="{FF2B5EF4-FFF2-40B4-BE49-F238E27FC236}">
                <a16:creationId xmlns:a16="http://schemas.microsoft.com/office/drawing/2014/main" id="{0A7B1870-74BE-0F5F-4861-396CBBDF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3992" y="1028808"/>
            <a:ext cx="8289149" cy="5063356"/>
          </a:xfrm>
          <a:prstGeom prst="rect">
            <a:avLst/>
          </a:prstGeom>
        </p:spPr>
      </p:pic>
    </p:spTree>
    <p:extLst>
      <p:ext uri="{BB962C8B-B14F-4D97-AF65-F5344CB8AC3E}">
        <p14:creationId xmlns:p14="http://schemas.microsoft.com/office/powerpoint/2010/main" val="128750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Conclusions</a:t>
            </a:r>
            <a:endParaRPr sz="3467" b="1" dirty="0">
              <a:latin typeface="Trebuchet MS"/>
              <a:ea typeface="Trebuchet MS"/>
              <a:cs typeface="Trebuchet MS"/>
              <a:sym typeface="Trebuchet MS"/>
            </a:endParaRPr>
          </a:p>
        </p:txBody>
      </p:sp>
      <p:sp>
        <p:nvSpPr>
          <p:cNvPr id="117" name="Google Shape;117;p20"/>
          <p:cNvSpPr txBox="1"/>
          <p:nvPr/>
        </p:nvSpPr>
        <p:spPr>
          <a:xfrm>
            <a:off x="480767" y="902159"/>
            <a:ext cx="10905200" cy="6718658"/>
          </a:xfrm>
          <a:prstGeom prst="rect">
            <a:avLst/>
          </a:prstGeom>
          <a:noFill/>
          <a:ln>
            <a:noFill/>
          </a:ln>
        </p:spPr>
        <p:txBody>
          <a:bodyPr spcFirstLastPara="1" wrap="square" lIns="91433" tIns="45700" rIns="91433" bIns="45700" anchor="t" anchorCtr="0">
            <a:spAutoFit/>
          </a:bodyPr>
          <a:lstStyle/>
          <a:p>
            <a:r>
              <a:rPr lang="en-US" sz="2533" dirty="0">
                <a:solidFill>
                  <a:schemeClr val="dk1"/>
                </a:solidFill>
                <a:latin typeface="Calibri"/>
                <a:ea typeface="Calibri"/>
                <a:cs typeface="Calibri"/>
                <a:sym typeface="Calibri"/>
              </a:rPr>
              <a:t>Representation of two concepts doesn’t appear to be equal to the sum of the constituents</a:t>
            </a:r>
          </a:p>
          <a:p>
            <a:endParaRPr lang="en-US" sz="2533" dirty="0">
              <a:solidFill>
                <a:schemeClr val="dk1"/>
              </a:solidFill>
              <a:latin typeface="Calibri"/>
              <a:ea typeface="Calibri"/>
              <a:cs typeface="Calibri"/>
              <a:sym typeface="Calibri"/>
            </a:endParaRPr>
          </a:p>
          <a:p>
            <a:r>
              <a:rPr lang="en-US" sz="2533" i="1" dirty="0">
                <a:solidFill>
                  <a:schemeClr val="dk1"/>
                </a:solidFill>
                <a:latin typeface="Calibri"/>
                <a:ea typeface="Calibri"/>
                <a:cs typeface="Calibri"/>
                <a:sym typeface="Calibri"/>
              </a:rPr>
              <a:t>Two alternatives</a:t>
            </a:r>
            <a:r>
              <a:rPr lang="en-US" sz="2533" dirty="0">
                <a:solidFill>
                  <a:schemeClr val="dk1"/>
                </a:solidFill>
                <a:latin typeface="Calibri"/>
                <a:ea typeface="Calibri"/>
                <a:cs typeface="Calibri"/>
                <a:sym typeface="Calibri"/>
              </a:rPr>
              <a:t>:</a:t>
            </a:r>
          </a:p>
          <a:p>
            <a:pPr marL="457200" indent="-457200">
              <a:buFont typeface="Arial" panose="020B0604020202020204" pitchFamily="34" charset="0"/>
              <a:buChar char="•"/>
            </a:pPr>
            <a:r>
              <a:rPr lang="en-US" sz="2533" dirty="0">
                <a:solidFill>
                  <a:schemeClr val="dk1"/>
                </a:solidFill>
                <a:latin typeface="Calibri"/>
                <a:ea typeface="Calibri"/>
                <a:cs typeface="Calibri"/>
                <a:sym typeface="Calibri"/>
              </a:rPr>
              <a:t>The brain isn’t fundamentally compositional (at least with visual input)</a:t>
            </a:r>
          </a:p>
          <a:p>
            <a:pPr marL="914400" lvl="1" indent="-457200">
              <a:buFont typeface="Arial" panose="020B0604020202020204" pitchFamily="34" charset="0"/>
              <a:buChar char="•"/>
            </a:pPr>
            <a:r>
              <a:rPr lang="en-US" sz="2533" dirty="0">
                <a:solidFill>
                  <a:schemeClr val="dk1"/>
                </a:solidFill>
                <a:latin typeface="Calibri"/>
                <a:ea typeface="Calibri"/>
                <a:cs typeface="Calibri"/>
                <a:sym typeface="Calibri"/>
              </a:rPr>
              <a:t>E.g. Thousand Brains theory</a:t>
            </a:r>
          </a:p>
          <a:p>
            <a:pPr marL="457200" indent="-457200">
              <a:buFont typeface="Arial" panose="020B0604020202020204" pitchFamily="34" charset="0"/>
              <a:buChar char="•"/>
            </a:pPr>
            <a:endParaRPr lang="en-US" sz="2533" dirty="0">
              <a:solidFill>
                <a:schemeClr val="dk1"/>
              </a:solidFill>
              <a:latin typeface="Calibri"/>
              <a:ea typeface="Calibri"/>
              <a:cs typeface="Calibri"/>
              <a:sym typeface="Calibri"/>
            </a:endParaRPr>
          </a:p>
          <a:p>
            <a:pPr marL="457200" indent="-457200">
              <a:buFont typeface="Arial" panose="020B0604020202020204" pitchFamily="34" charset="0"/>
              <a:buChar char="•"/>
            </a:pPr>
            <a:r>
              <a:rPr lang="en-US" sz="2533" dirty="0">
                <a:solidFill>
                  <a:schemeClr val="dk1"/>
                </a:solidFill>
                <a:latin typeface="Calibri"/>
                <a:ea typeface="Calibri"/>
                <a:cs typeface="Calibri"/>
                <a:sym typeface="Calibri"/>
              </a:rPr>
              <a:t>Methodology is limited</a:t>
            </a:r>
          </a:p>
          <a:p>
            <a:pPr marL="914400" lvl="1" indent="-457200">
              <a:buFont typeface="Arial" panose="020B0604020202020204" pitchFamily="34" charset="0"/>
              <a:buChar char="•"/>
            </a:pPr>
            <a:r>
              <a:rPr lang="en-US" sz="2533" dirty="0">
                <a:solidFill>
                  <a:schemeClr val="dk1"/>
                </a:solidFill>
                <a:latin typeface="Calibri"/>
                <a:ea typeface="Calibri"/>
                <a:cs typeface="Calibri"/>
                <a:sym typeface="Calibri"/>
              </a:rPr>
              <a:t>Averaging along categories doesn’t result in robust semantic maps; not localized enough</a:t>
            </a:r>
          </a:p>
          <a:p>
            <a:pPr marL="914400" lvl="1" indent="-457200">
              <a:buFont typeface="Arial" panose="020B0604020202020204" pitchFamily="34" charset="0"/>
              <a:buChar char="•"/>
            </a:pPr>
            <a:r>
              <a:rPr lang="en-US" sz="2533" dirty="0">
                <a:solidFill>
                  <a:schemeClr val="dk1"/>
                </a:solidFill>
                <a:latin typeface="Calibri"/>
                <a:ea typeface="Calibri"/>
                <a:cs typeface="Calibri"/>
                <a:sym typeface="Calibri"/>
              </a:rPr>
              <a:t>Image curation difficulties</a:t>
            </a:r>
          </a:p>
          <a:p>
            <a:pPr marL="914400" lvl="1" indent="-457200">
              <a:buFont typeface="Arial" panose="020B0604020202020204" pitchFamily="34" charset="0"/>
              <a:buChar char="•"/>
            </a:pPr>
            <a:r>
              <a:rPr lang="en-US" sz="2533" dirty="0">
                <a:solidFill>
                  <a:schemeClr val="dk1"/>
                </a:solidFill>
                <a:latin typeface="Calibri"/>
                <a:ea typeface="Calibri"/>
                <a:cs typeface="Calibri"/>
                <a:sym typeface="Calibri"/>
              </a:rPr>
              <a:t>Whole-brain, data-driven approach introduces too much noise</a:t>
            </a:r>
          </a:p>
          <a:p>
            <a:pPr marL="914400" lvl="1" indent="-457200">
              <a:buFont typeface="Arial" panose="020B0604020202020204" pitchFamily="34" charset="0"/>
              <a:buChar char="•"/>
            </a:pPr>
            <a:r>
              <a:rPr lang="en-US" sz="2533" dirty="0">
                <a:solidFill>
                  <a:schemeClr val="dk1"/>
                </a:solidFill>
                <a:latin typeface="Calibri"/>
                <a:ea typeface="Calibri"/>
                <a:cs typeface="Calibri"/>
                <a:sym typeface="Calibri"/>
              </a:rPr>
              <a:t>Some categories work better than others</a:t>
            </a:r>
          </a:p>
          <a:p>
            <a:pPr marL="914400" lvl="1" indent="-457200">
              <a:buFont typeface="Arial" panose="020B0604020202020204" pitchFamily="34" charset="0"/>
              <a:buChar char="•"/>
            </a:pPr>
            <a:endParaRPr lang="en-US" sz="2533" dirty="0">
              <a:solidFill>
                <a:schemeClr val="dk1"/>
              </a:solidFill>
              <a:latin typeface="Calibri"/>
              <a:ea typeface="Calibri"/>
              <a:cs typeface="Calibri"/>
              <a:sym typeface="Calibri"/>
            </a:endParaRPr>
          </a:p>
          <a:p>
            <a:r>
              <a:rPr lang="en-US" sz="2533" dirty="0">
                <a:solidFill>
                  <a:schemeClr val="dk1"/>
                </a:solidFill>
                <a:latin typeface="Calibri"/>
                <a:ea typeface="Calibri"/>
                <a:cs typeface="Calibri"/>
                <a:sym typeface="Calibri"/>
              </a:rPr>
              <a:t>Further tinkering will determine if these limitations can be overcome!</a:t>
            </a:r>
          </a:p>
          <a:p>
            <a:pPr marL="914400" lvl="1" indent="-457200">
              <a:buFont typeface="Arial" panose="020B0604020202020204" pitchFamily="34" charset="0"/>
              <a:buChar char="•"/>
            </a:pPr>
            <a:endParaRPr lang="en-US" sz="2533" dirty="0">
              <a:solidFill>
                <a:schemeClr val="dk1"/>
              </a:solidFill>
              <a:latin typeface="Calibri"/>
              <a:ea typeface="Calibri"/>
              <a:cs typeface="Calibri"/>
              <a:sym typeface="Calibri"/>
            </a:endParaRPr>
          </a:p>
          <a:p>
            <a:pPr marL="457200" indent="-457200">
              <a:buFont typeface="Arial" panose="020B0604020202020204" pitchFamily="34" charset="0"/>
              <a:buChar char="•"/>
            </a:pPr>
            <a:endParaRPr sz="2533"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96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579280" y="146270"/>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Background: Word Embeddings</a:t>
            </a:r>
            <a:endParaRPr sz="3467" b="1" dirty="0">
              <a:latin typeface="Trebuchet MS"/>
              <a:ea typeface="Trebuchet MS"/>
              <a:cs typeface="Trebuchet MS"/>
              <a:sym typeface="Trebuchet MS"/>
            </a:endParaRPr>
          </a:p>
        </p:txBody>
      </p:sp>
      <p:pic>
        <p:nvPicPr>
          <p:cNvPr id="3074" name="Picture 2" descr="King - man + woman = queen: the hidden algebraic structure of words | The  University of Edinburgh">
            <a:extLst>
              <a:ext uri="{FF2B5EF4-FFF2-40B4-BE49-F238E27FC236}">
                <a16:creationId xmlns:a16="http://schemas.microsoft.com/office/drawing/2014/main" id="{AE52CDF7-D1E8-18AF-689B-FA90F4025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260" y="1419904"/>
            <a:ext cx="9629479" cy="3243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65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579280" y="146270"/>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Background: Philosophy of Mind</a:t>
            </a:r>
            <a:endParaRPr sz="3467" b="1" dirty="0">
              <a:latin typeface="Trebuchet MS"/>
              <a:ea typeface="Trebuchet MS"/>
              <a:cs typeface="Trebuchet MS"/>
              <a:sym typeface="Trebuchet MS"/>
            </a:endParaRPr>
          </a:p>
        </p:txBody>
      </p:sp>
      <p:sp>
        <p:nvSpPr>
          <p:cNvPr id="117" name="Google Shape;117;p20"/>
          <p:cNvSpPr txBox="1"/>
          <p:nvPr/>
        </p:nvSpPr>
        <p:spPr>
          <a:xfrm>
            <a:off x="643400" y="1646194"/>
            <a:ext cx="10905200" cy="1938952"/>
          </a:xfrm>
          <a:prstGeom prst="rect">
            <a:avLst/>
          </a:prstGeom>
          <a:noFill/>
          <a:ln>
            <a:noFill/>
          </a:ln>
        </p:spPr>
        <p:txBody>
          <a:bodyPr spcFirstLastPara="1" wrap="square" lIns="91433" tIns="45700" rIns="91433" bIns="45700" anchor="t" anchorCtr="0">
            <a:spAutoFit/>
          </a:bodyPr>
          <a:lstStyle/>
          <a:p>
            <a:r>
              <a:rPr lang="en-US" sz="2000" i="1" dirty="0">
                <a:latin typeface="Sitka Text" pitchFamily="2" charset="0"/>
                <a:ea typeface="Malgun Gothic" panose="020B0503020000020004" pitchFamily="34" charset="-127"/>
              </a:rPr>
              <a:t>“Within the family of theories that identify concepts with mental representations, there is a more or less explicit consensus that concepts are productive, and that their productivity is explained by the assumption that mental representations (MRs) are compositional. We will assume…that some version of this story is correct.”</a:t>
            </a:r>
          </a:p>
          <a:p>
            <a:endParaRPr lang="en-US" sz="2000" i="1" dirty="0">
              <a:solidFill>
                <a:schemeClr val="dk1"/>
              </a:solidFill>
              <a:latin typeface="Sitka Text" pitchFamily="2" charset="0"/>
              <a:ea typeface="Malgun Gothic" panose="020B0503020000020004" pitchFamily="34" charset="-127"/>
              <a:cs typeface="Calibri"/>
              <a:sym typeface="Calibri"/>
            </a:endParaRPr>
          </a:p>
          <a:p>
            <a:r>
              <a:rPr lang="en-US" sz="2000" i="1" dirty="0">
                <a:solidFill>
                  <a:schemeClr val="dk1"/>
                </a:solidFill>
                <a:latin typeface="Sitka Text" pitchFamily="2" charset="0"/>
                <a:ea typeface="Malgun Gothic" panose="020B0503020000020004" pitchFamily="34" charset="-127"/>
                <a:cs typeface="Calibri"/>
                <a:sym typeface="Calibri"/>
              </a:rPr>
              <a:t>							--Jerry Fodor</a:t>
            </a:r>
            <a:endParaRPr sz="2000" i="1" dirty="0">
              <a:solidFill>
                <a:schemeClr val="dk1"/>
              </a:solidFill>
              <a:latin typeface="Sitka Text" pitchFamily="2" charset="0"/>
              <a:ea typeface="Malgun Gothic" panose="020B0503020000020004" pitchFamily="34" charset="-127"/>
              <a:cs typeface="Calibri"/>
              <a:sym typeface="Calibri"/>
            </a:endParaRPr>
          </a:p>
        </p:txBody>
      </p:sp>
      <p:pic>
        <p:nvPicPr>
          <p:cNvPr id="2050" name="Picture 2" descr="Jerry A. Fodor, Philosopher Who Plumbed the Mind's Depths, Dies at 82 - The  New York Times">
            <a:extLst>
              <a:ext uri="{FF2B5EF4-FFF2-40B4-BE49-F238E27FC236}">
                <a16:creationId xmlns:a16="http://schemas.microsoft.com/office/drawing/2014/main" id="{F166A4CC-82EE-7A49-212D-9DC5B0AD7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1515" y="4131645"/>
            <a:ext cx="1689610" cy="2360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88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579280" y="146270"/>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Background: Philosophy of Mind</a:t>
            </a:r>
            <a:endParaRPr sz="3467" b="1" dirty="0">
              <a:latin typeface="Trebuchet MS"/>
              <a:ea typeface="Trebuchet MS"/>
              <a:cs typeface="Trebuchet MS"/>
              <a:sym typeface="Trebuchet MS"/>
            </a:endParaRPr>
          </a:p>
        </p:txBody>
      </p:sp>
      <p:sp>
        <p:nvSpPr>
          <p:cNvPr id="117" name="Google Shape;117;p20"/>
          <p:cNvSpPr txBox="1"/>
          <p:nvPr/>
        </p:nvSpPr>
        <p:spPr>
          <a:xfrm>
            <a:off x="643400" y="1646194"/>
            <a:ext cx="10905200" cy="1938952"/>
          </a:xfrm>
          <a:prstGeom prst="rect">
            <a:avLst/>
          </a:prstGeom>
          <a:noFill/>
          <a:ln>
            <a:noFill/>
          </a:ln>
        </p:spPr>
        <p:txBody>
          <a:bodyPr spcFirstLastPara="1" wrap="square" lIns="91433" tIns="45700" rIns="91433" bIns="45700" anchor="t" anchorCtr="0">
            <a:spAutoFit/>
          </a:bodyPr>
          <a:lstStyle/>
          <a:p>
            <a:r>
              <a:rPr lang="en-US" sz="2000" i="1" dirty="0">
                <a:latin typeface="Sitka Text" pitchFamily="2" charset="0"/>
                <a:ea typeface="Malgun Gothic" panose="020B0503020000020004" pitchFamily="34" charset="-127"/>
              </a:rPr>
              <a:t>“Within the family of theories that identify concepts with mental representations, there is a more or less explicit consensus that concepts are productive, and that their productivity is explained by the assumption that mental representations (MRs) are compositional. We will assume…that some version of this story is correct.”</a:t>
            </a:r>
          </a:p>
          <a:p>
            <a:endParaRPr lang="en-US" sz="2000" i="1" dirty="0">
              <a:solidFill>
                <a:schemeClr val="dk1"/>
              </a:solidFill>
              <a:latin typeface="Sitka Text" pitchFamily="2" charset="0"/>
              <a:ea typeface="Malgun Gothic" panose="020B0503020000020004" pitchFamily="34" charset="-127"/>
              <a:cs typeface="Calibri"/>
              <a:sym typeface="Calibri"/>
            </a:endParaRPr>
          </a:p>
          <a:p>
            <a:r>
              <a:rPr lang="en-US" sz="2000" i="1" dirty="0">
                <a:solidFill>
                  <a:schemeClr val="dk1"/>
                </a:solidFill>
                <a:latin typeface="Sitka Text" pitchFamily="2" charset="0"/>
                <a:ea typeface="Malgun Gothic" panose="020B0503020000020004" pitchFamily="34" charset="-127"/>
                <a:cs typeface="Calibri"/>
                <a:sym typeface="Calibri"/>
              </a:rPr>
              <a:t>							--Jerry Fodor</a:t>
            </a:r>
            <a:endParaRPr sz="2000" i="1" dirty="0">
              <a:solidFill>
                <a:schemeClr val="dk1"/>
              </a:solidFill>
              <a:latin typeface="Sitka Text" pitchFamily="2" charset="0"/>
              <a:ea typeface="Malgun Gothic" panose="020B0503020000020004" pitchFamily="34" charset="-127"/>
              <a:cs typeface="Calibri"/>
              <a:sym typeface="Calibri"/>
            </a:endParaRPr>
          </a:p>
        </p:txBody>
      </p:sp>
      <p:pic>
        <p:nvPicPr>
          <p:cNvPr id="2050" name="Picture 2" descr="Jerry A. Fodor, Philosopher Who Plumbed the Mind's Depths, Dies at 82 - The  New York Times">
            <a:extLst>
              <a:ext uri="{FF2B5EF4-FFF2-40B4-BE49-F238E27FC236}">
                <a16:creationId xmlns:a16="http://schemas.microsoft.com/office/drawing/2014/main" id="{F166A4CC-82EE-7A49-212D-9DC5B0AD71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1515" y="4131645"/>
            <a:ext cx="1689610" cy="23606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7EB4F3-C63F-0F9A-CCB9-AFEDCA18D934}"/>
              </a:ext>
            </a:extLst>
          </p:cNvPr>
          <p:cNvSpPr txBox="1"/>
          <p:nvPr/>
        </p:nvSpPr>
        <p:spPr>
          <a:xfrm>
            <a:off x="886408" y="4364870"/>
            <a:ext cx="6550090" cy="1569660"/>
          </a:xfrm>
          <a:prstGeom prst="rect">
            <a:avLst/>
          </a:prstGeom>
          <a:noFill/>
        </p:spPr>
        <p:txBody>
          <a:bodyPr wrap="square" rtlCol="0">
            <a:spAutoFit/>
          </a:bodyPr>
          <a:lstStyle/>
          <a:p>
            <a:pPr algn="ctr"/>
            <a:r>
              <a:rPr lang="en-US" sz="2400" b="1" dirty="0">
                <a:solidFill>
                  <a:srgbClr val="FF0000"/>
                </a:solidFill>
                <a:latin typeface="Bierstadt" panose="020B0004020202020204" pitchFamily="34" charset="0"/>
              </a:rPr>
              <a:t>My question:</a:t>
            </a:r>
            <a:endParaRPr lang="en-US" sz="2400" b="1" i="1" dirty="0">
              <a:latin typeface="Bierstadt" panose="020B0004020202020204" pitchFamily="34" charset="0"/>
            </a:endParaRPr>
          </a:p>
          <a:p>
            <a:pPr algn="ctr"/>
            <a:r>
              <a:rPr lang="en-US" sz="2400" b="1" i="1" dirty="0">
                <a:latin typeface="Bierstadt" panose="020B0004020202020204" pitchFamily="34" charset="0"/>
              </a:rPr>
              <a:t>Can we observe (through neuroimaging) additive compositionality among the brain’s semantic representations?</a:t>
            </a:r>
          </a:p>
        </p:txBody>
      </p:sp>
    </p:spTree>
    <p:extLst>
      <p:ext uri="{BB962C8B-B14F-4D97-AF65-F5344CB8AC3E}">
        <p14:creationId xmlns:p14="http://schemas.microsoft.com/office/powerpoint/2010/main" val="250701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579280" y="146270"/>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Existing Work</a:t>
            </a:r>
            <a:endParaRPr sz="3467" b="1" dirty="0">
              <a:latin typeface="Trebuchet MS"/>
              <a:ea typeface="Trebuchet MS"/>
              <a:cs typeface="Trebuchet MS"/>
              <a:sym typeface="Trebuchet MS"/>
            </a:endParaRPr>
          </a:p>
        </p:txBody>
      </p:sp>
      <p:sp>
        <p:nvSpPr>
          <p:cNvPr id="117" name="Google Shape;117;p20"/>
          <p:cNvSpPr txBox="1"/>
          <p:nvPr/>
        </p:nvSpPr>
        <p:spPr>
          <a:xfrm>
            <a:off x="480767" y="1267772"/>
            <a:ext cx="10905200" cy="3785611"/>
          </a:xfrm>
          <a:prstGeom prst="rect">
            <a:avLst/>
          </a:prstGeom>
          <a:noFill/>
          <a:ln>
            <a:noFill/>
          </a:ln>
        </p:spPr>
        <p:txBody>
          <a:bodyPr spcFirstLastPara="1" wrap="square" lIns="91433" tIns="45700" rIns="91433" bIns="45700" anchor="t" anchorCtr="0">
            <a:spAutoFit/>
          </a:bodyPr>
          <a:lstStyle/>
          <a:p>
            <a:r>
              <a:rPr lang="en-US" sz="2400" i="1" dirty="0"/>
              <a:t>“Concepts and Compositionality: In Search of the Brain’s Language of Thought”</a:t>
            </a:r>
          </a:p>
          <a:p>
            <a:endParaRPr lang="en-US" sz="2400" i="1" dirty="0"/>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Most work looking in the domain of linguistics (especially relations)</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Focus on the default mode network and specific sub-areas and processes (grid cells)</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Lexical stimuli, various modalities</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Comparatively old (pre-2012)</a:t>
            </a:r>
          </a:p>
          <a:p>
            <a:pPr marL="800100" lvl="1" indent="-342900">
              <a:buFont typeface="Arial" panose="020B0604020202020204" pitchFamily="34" charset="0"/>
              <a:buChar char="•"/>
            </a:pPr>
            <a:endParaRPr lang="en-US" sz="2400" dirty="0">
              <a:solidFill>
                <a:schemeClr val="dk1"/>
              </a:solidFill>
              <a:latin typeface="Calibri"/>
              <a:ea typeface="Calibri"/>
              <a:cs typeface="Calibri"/>
              <a:sym typeface="Calibri"/>
            </a:endParaRPr>
          </a:p>
          <a:p>
            <a:pPr lvl="1"/>
            <a:endParaRPr lang="en-US" sz="2400" dirty="0">
              <a:solidFill>
                <a:schemeClr val="dk1"/>
              </a:solidFill>
              <a:latin typeface="Calibri"/>
              <a:ea typeface="Calibri"/>
              <a:cs typeface="Calibri"/>
              <a:sym typeface="Calibri"/>
            </a:endParaRPr>
          </a:p>
          <a:p>
            <a:pPr marL="800100" lvl="1" indent="-342900">
              <a:buFont typeface="Arial" panose="020B0604020202020204" pitchFamily="34" charset="0"/>
              <a:buChar char="•"/>
            </a:pP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20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579280" y="146270"/>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Existing Work</a:t>
            </a:r>
            <a:endParaRPr sz="3467" b="1" dirty="0">
              <a:latin typeface="Trebuchet MS"/>
              <a:ea typeface="Trebuchet MS"/>
              <a:cs typeface="Trebuchet MS"/>
              <a:sym typeface="Trebuchet MS"/>
            </a:endParaRPr>
          </a:p>
        </p:txBody>
      </p:sp>
      <p:sp>
        <p:nvSpPr>
          <p:cNvPr id="117" name="Google Shape;117;p20"/>
          <p:cNvSpPr txBox="1"/>
          <p:nvPr/>
        </p:nvSpPr>
        <p:spPr>
          <a:xfrm>
            <a:off x="480767" y="1199881"/>
            <a:ext cx="10905200" cy="6370934"/>
          </a:xfrm>
          <a:prstGeom prst="rect">
            <a:avLst/>
          </a:prstGeom>
          <a:noFill/>
          <a:ln>
            <a:noFill/>
          </a:ln>
        </p:spPr>
        <p:txBody>
          <a:bodyPr spcFirstLastPara="1" wrap="square" lIns="91433" tIns="45700" rIns="91433" bIns="45700" anchor="t" anchorCtr="0">
            <a:spAutoFit/>
          </a:bodyPr>
          <a:lstStyle/>
          <a:p>
            <a:r>
              <a:rPr lang="en-US" sz="2400" i="1" dirty="0"/>
              <a:t>“Concepts and Compositionality: In Search of the Brain’s Language of Thought”</a:t>
            </a:r>
          </a:p>
          <a:p>
            <a:endParaRPr lang="en-US" sz="2400" i="1" dirty="0"/>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Most work looking in the domain of linguistics (especially relations)</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Focus on the default mode network and specific sub-areas and processes (grid cells)</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Lexical stimuli, various modalities</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Comparatively old (pre-2012)</a:t>
            </a:r>
          </a:p>
          <a:p>
            <a:endParaRPr lang="en-US" sz="2400" dirty="0">
              <a:solidFill>
                <a:schemeClr val="dk1"/>
              </a:solidFill>
              <a:latin typeface="Calibri"/>
              <a:ea typeface="Calibri"/>
              <a:cs typeface="Calibri"/>
              <a:sym typeface="Calibri"/>
            </a:endParaRPr>
          </a:p>
          <a:p>
            <a:endParaRPr lang="en-US" sz="2400" dirty="0">
              <a:solidFill>
                <a:schemeClr val="dk1"/>
              </a:solidFill>
              <a:latin typeface="Calibri"/>
              <a:ea typeface="Calibri"/>
              <a:cs typeface="Calibri"/>
              <a:sym typeface="Calibri"/>
            </a:endParaRPr>
          </a:p>
          <a:p>
            <a:r>
              <a:rPr lang="en-US" sz="2400" b="1" dirty="0">
                <a:solidFill>
                  <a:schemeClr val="dk1"/>
                </a:solidFill>
                <a:latin typeface="Calibri"/>
                <a:ea typeface="Calibri"/>
                <a:cs typeface="Calibri"/>
                <a:sym typeface="Calibri"/>
              </a:rPr>
              <a:t>My project:</a:t>
            </a:r>
          </a:p>
          <a:p>
            <a:endParaRPr lang="en-US" sz="2400" dirty="0">
              <a:solidFill>
                <a:schemeClr val="dk1"/>
              </a:solidFill>
              <a:latin typeface="Calibri"/>
              <a:ea typeface="Calibri"/>
              <a:cs typeface="Calibri"/>
              <a:sym typeface="Calibri"/>
            </a:endParaRP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Data-driven, whole brain</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Visual representations</a:t>
            </a:r>
          </a:p>
          <a:p>
            <a:pPr marL="800100" lvl="1" indent="-342900">
              <a:buFont typeface="Arial" panose="020B0604020202020204" pitchFamily="34" charset="0"/>
              <a:buChar char="•"/>
            </a:pPr>
            <a:r>
              <a:rPr lang="en-US" sz="2400" dirty="0">
                <a:solidFill>
                  <a:schemeClr val="dk1"/>
                </a:solidFill>
                <a:latin typeface="Calibri"/>
                <a:ea typeface="Calibri"/>
                <a:cs typeface="Calibri"/>
                <a:sym typeface="Calibri"/>
              </a:rPr>
              <a:t>Large-scale, high-resolution fMRI (Natural Scenes Dataset)</a:t>
            </a:r>
          </a:p>
          <a:p>
            <a:pPr lvl="1"/>
            <a:endParaRPr lang="en-US" sz="2400" dirty="0">
              <a:solidFill>
                <a:schemeClr val="dk1"/>
              </a:solidFill>
              <a:latin typeface="Calibri"/>
              <a:ea typeface="Calibri"/>
              <a:cs typeface="Calibri"/>
              <a:sym typeface="Calibri"/>
            </a:endParaRPr>
          </a:p>
          <a:p>
            <a:pPr lvl="1"/>
            <a:endParaRPr lang="en-US" sz="2400" dirty="0">
              <a:solidFill>
                <a:schemeClr val="dk1"/>
              </a:solidFill>
              <a:latin typeface="Calibri"/>
              <a:ea typeface="Calibri"/>
              <a:cs typeface="Calibri"/>
              <a:sym typeface="Calibri"/>
            </a:endParaRPr>
          </a:p>
          <a:p>
            <a:pPr marL="800100" lvl="1" indent="-342900">
              <a:buFont typeface="Arial" panose="020B0604020202020204" pitchFamily="34" charset="0"/>
              <a:buChar char="•"/>
            </a:pPr>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389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75780"/>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Dataset: NSD</a:t>
            </a:r>
            <a:endParaRPr sz="3467" b="1" dirty="0">
              <a:latin typeface="Trebuchet MS"/>
              <a:ea typeface="Trebuchet MS"/>
              <a:cs typeface="Trebuchet MS"/>
              <a:sym typeface="Trebuchet MS"/>
            </a:endParaRPr>
          </a:p>
        </p:txBody>
      </p:sp>
      <p:sp>
        <p:nvSpPr>
          <p:cNvPr id="117" name="Google Shape;117;p20"/>
          <p:cNvSpPr txBox="1"/>
          <p:nvPr/>
        </p:nvSpPr>
        <p:spPr>
          <a:xfrm>
            <a:off x="480767" y="1200667"/>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grpSp>
        <p:nvGrpSpPr>
          <p:cNvPr id="118" name="Google Shape;118;p20"/>
          <p:cNvGrpSpPr/>
          <p:nvPr/>
        </p:nvGrpSpPr>
        <p:grpSpPr>
          <a:xfrm>
            <a:off x="5940116" y="2255956"/>
            <a:ext cx="2713568" cy="2534264"/>
            <a:chOff x="4443175" y="1641400"/>
            <a:chExt cx="2320876" cy="2232700"/>
          </a:xfrm>
        </p:grpSpPr>
        <p:pic>
          <p:nvPicPr>
            <p:cNvPr id="119" name="Google Shape;119;p20"/>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120" name="Google Shape;120;p20"/>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121" name="Google Shape;121;p20"/>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pic>
        <p:nvPicPr>
          <p:cNvPr id="122" name="Google Shape;122;p20"/>
          <p:cNvPicPr preferRelativeResize="0"/>
          <p:nvPr/>
        </p:nvPicPr>
        <p:blipFill>
          <a:blip r:embed="rId5">
            <a:alphaModFix/>
          </a:blip>
          <a:stretch>
            <a:fillRect/>
          </a:stretch>
        </p:blipFill>
        <p:spPr>
          <a:xfrm>
            <a:off x="480767" y="3429000"/>
            <a:ext cx="4229900" cy="3163965"/>
          </a:xfrm>
          <a:prstGeom prst="rect">
            <a:avLst/>
          </a:prstGeom>
          <a:noFill/>
          <a:ln>
            <a:noFill/>
          </a:ln>
        </p:spPr>
      </p:pic>
      <p:cxnSp>
        <p:nvCxnSpPr>
          <p:cNvPr id="124" name="Google Shape;124;p20"/>
          <p:cNvCxnSpPr>
            <a:cxnSpLocks/>
          </p:cNvCxnSpPr>
          <p:nvPr/>
        </p:nvCxnSpPr>
        <p:spPr>
          <a:xfrm>
            <a:off x="1753521" y="2957450"/>
            <a:ext cx="1078546" cy="167265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20"/>
          <p:cNvCxnSpPr>
            <a:cxnSpLocks/>
          </p:cNvCxnSpPr>
          <p:nvPr/>
        </p:nvCxnSpPr>
        <p:spPr>
          <a:xfrm flipH="1">
            <a:off x="3074822" y="2957450"/>
            <a:ext cx="608738" cy="169985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20"/>
          <p:cNvCxnSpPr/>
          <p:nvPr/>
        </p:nvCxnSpPr>
        <p:spPr>
          <a:xfrm rot="10800000" flipH="1">
            <a:off x="3892033" y="3970511"/>
            <a:ext cx="2026400" cy="659600"/>
          </a:xfrm>
          <a:prstGeom prst="straightConnector1">
            <a:avLst/>
          </a:prstGeom>
          <a:noFill/>
          <a:ln w="114300" cap="flat" cmpd="sng">
            <a:solidFill>
              <a:srgbClr val="FF0000"/>
            </a:solidFill>
            <a:prstDash val="solid"/>
            <a:round/>
            <a:headEnd type="none" w="med" len="med"/>
            <a:tailEnd type="triangle" w="med" len="med"/>
          </a:ln>
        </p:spPr>
      </p:cxnSp>
      <p:sp>
        <p:nvSpPr>
          <p:cNvPr id="21" name="Google Shape;115;p20">
            <a:extLst>
              <a:ext uri="{FF2B5EF4-FFF2-40B4-BE49-F238E27FC236}">
                <a16:creationId xmlns:a16="http://schemas.microsoft.com/office/drawing/2014/main" id="{F7BC81B6-DED0-F3F5-948F-93E9FFE58899}"/>
              </a:ext>
            </a:extLst>
          </p:cNvPr>
          <p:cNvSpPr txBox="1"/>
          <p:nvPr/>
        </p:nvSpPr>
        <p:spPr>
          <a:xfrm>
            <a:off x="480767" y="1619267"/>
            <a:ext cx="10905200" cy="379615"/>
          </a:xfrm>
          <a:prstGeom prst="rect">
            <a:avLst/>
          </a:prstGeom>
          <a:noFill/>
          <a:ln>
            <a:noFill/>
          </a:ln>
        </p:spPr>
        <p:txBody>
          <a:bodyPr spcFirstLastPara="1" wrap="square" lIns="91433" tIns="45700" rIns="91433" bIns="45700" anchor="t" anchorCtr="0">
            <a:spAutoFit/>
          </a:bodyPr>
          <a:lstStyle/>
          <a:p>
            <a:endParaRPr sz="1867">
              <a:solidFill>
                <a:schemeClr val="dk1"/>
              </a:solidFill>
              <a:latin typeface="Calibri"/>
              <a:ea typeface="Calibri"/>
              <a:cs typeface="Calibri"/>
              <a:sym typeface="Calibri"/>
            </a:endParaRPr>
          </a:p>
        </p:txBody>
      </p:sp>
      <p:pic>
        <p:nvPicPr>
          <p:cNvPr id="22" name="Picture 21" descr="A picture containing text&#10;&#10;Description automatically generated">
            <a:extLst>
              <a:ext uri="{FF2B5EF4-FFF2-40B4-BE49-F238E27FC236}">
                <a16:creationId xmlns:a16="http://schemas.microsoft.com/office/drawing/2014/main" id="{540B5007-E417-2A43-61D4-A8340CC076DE}"/>
              </a:ext>
            </a:extLst>
          </p:cNvPr>
          <p:cNvPicPr>
            <a:picLocks noChangeAspect="1"/>
          </p:cNvPicPr>
          <p:nvPr/>
        </p:nvPicPr>
        <p:blipFill rotWithShape="1">
          <a:blip r:embed="rId6">
            <a:extLst>
              <a:ext uri="{28A0092B-C50C-407E-A947-70E740481C1C}">
                <a14:useLocalDpi xmlns:a14="http://schemas.microsoft.com/office/drawing/2010/main" val="0"/>
              </a:ext>
            </a:extLst>
          </a:blip>
          <a:srcRect l="74568" t="43106" r="17652" b="41402"/>
          <a:stretch/>
        </p:blipFill>
        <p:spPr>
          <a:xfrm>
            <a:off x="1740460" y="1040313"/>
            <a:ext cx="1943100" cy="1917137"/>
          </a:xfrm>
          <a:prstGeom prst="rect">
            <a:avLst/>
          </a:prstGeom>
        </p:spPr>
      </p:pic>
      <p:sp>
        <p:nvSpPr>
          <p:cNvPr id="5" name="TextBox 4">
            <a:extLst>
              <a:ext uri="{FF2B5EF4-FFF2-40B4-BE49-F238E27FC236}">
                <a16:creationId xmlns:a16="http://schemas.microsoft.com/office/drawing/2014/main" id="{AF89E16A-FF77-6815-4BC5-18CD754F5C6C}"/>
              </a:ext>
            </a:extLst>
          </p:cNvPr>
          <p:cNvSpPr txBox="1"/>
          <p:nvPr/>
        </p:nvSpPr>
        <p:spPr>
          <a:xfrm>
            <a:off x="3855473" y="1004624"/>
            <a:ext cx="3172408" cy="830997"/>
          </a:xfrm>
          <a:prstGeom prst="rect">
            <a:avLst/>
          </a:prstGeom>
          <a:noFill/>
        </p:spPr>
        <p:txBody>
          <a:bodyPr wrap="square" rtlCol="0">
            <a:spAutoFit/>
          </a:bodyPr>
          <a:lstStyle/>
          <a:p>
            <a:r>
              <a:rPr lang="en-US" sz="1600" i="1" dirty="0"/>
              <a:t>Meta-data includes captions (“several baskets of oranges”) and labels (‘orange’: 26, ‘basket’: 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Semantic representations from averaging</a:t>
            </a:r>
            <a:endParaRPr sz="3467" b="1" dirty="0">
              <a:latin typeface="Trebuchet MS"/>
              <a:ea typeface="Trebuchet MS"/>
              <a:cs typeface="Trebuchet MS"/>
              <a:sym typeface="Trebuchet MS"/>
            </a:endParaRPr>
          </a:p>
        </p:txBody>
      </p:sp>
      <p:sp>
        <p:nvSpPr>
          <p:cNvPr id="117" name="Google Shape;117;p20"/>
          <p:cNvSpPr txBox="1"/>
          <p:nvPr/>
        </p:nvSpPr>
        <p:spPr>
          <a:xfrm>
            <a:off x="480767" y="1200667"/>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grpSp>
        <p:nvGrpSpPr>
          <p:cNvPr id="118" name="Google Shape;118;p20"/>
          <p:cNvGrpSpPr/>
          <p:nvPr/>
        </p:nvGrpSpPr>
        <p:grpSpPr>
          <a:xfrm>
            <a:off x="6268498" y="2115481"/>
            <a:ext cx="1673042" cy="1443720"/>
            <a:chOff x="4443175" y="1641400"/>
            <a:chExt cx="2320876" cy="2232700"/>
          </a:xfrm>
        </p:grpSpPr>
        <p:pic>
          <p:nvPicPr>
            <p:cNvPr id="119" name="Google Shape;119;p20"/>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120" name="Google Shape;120;p20"/>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121" name="Google Shape;121;p20"/>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pic>
        <p:nvPicPr>
          <p:cNvPr id="122" name="Google Shape;122;p20"/>
          <p:cNvPicPr preferRelativeResize="0"/>
          <p:nvPr/>
        </p:nvPicPr>
        <p:blipFill>
          <a:blip r:embed="rId5">
            <a:alphaModFix/>
          </a:blip>
          <a:stretch>
            <a:fillRect/>
          </a:stretch>
        </p:blipFill>
        <p:spPr>
          <a:xfrm>
            <a:off x="480767" y="3429000"/>
            <a:ext cx="4229900" cy="3163965"/>
          </a:xfrm>
          <a:prstGeom prst="rect">
            <a:avLst/>
          </a:prstGeom>
          <a:noFill/>
          <a:ln>
            <a:noFill/>
          </a:ln>
        </p:spPr>
      </p:pic>
      <p:cxnSp>
        <p:nvCxnSpPr>
          <p:cNvPr id="124" name="Google Shape;124;p20"/>
          <p:cNvCxnSpPr>
            <a:cxnSpLocks/>
          </p:cNvCxnSpPr>
          <p:nvPr/>
        </p:nvCxnSpPr>
        <p:spPr>
          <a:xfrm>
            <a:off x="1753521" y="2957450"/>
            <a:ext cx="1078546" cy="1672650"/>
          </a:xfrm>
          <a:prstGeom prst="straightConnector1">
            <a:avLst/>
          </a:prstGeom>
          <a:noFill/>
          <a:ln w="9525" cap="flat" cmpd="sng">
            <a:solidFill>
              <a:schemeClr val="dk1"/>
            </a:solidFill>
            <a:prstDash val="solid"/>
            <a:round/>
            <a:headEnd type="none" w="med" len="med"/>
            <a:tailEnd type="none" w="med" len="med"/>
          </a:ln>
        </p:spPr>
      </p:cxnSp>
      <p:cxnSp>
        <p:nvCxnSpPr>
          <p:cNvPr id="125" name="Google Shape;125;p20"/>
          <p:cNvCxnSpPr>
            <a:cxnSpLocks/>
          </p:cNvCxnSpPr>
          <p:nvPr/>
        </p:nvCxnSpPr>
        <p:spPr>
          <a:xfrm flipH="1">
            <a:off x="3074822" y="2957450"/>
            <a:ext cx="608738" cy="169985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20"/>
          <p:cNvCxnSpPr/>
          <p:nvPr/>
        </p:nvCxnSpPr>
        <p:spPr>
          <a:xfrm rot="10800000" flipH="1">
            <a:off x="3892033" y="3970511"/>
            <a:ext cx="2026400" cy="659600"/>
          </a:xfrm>
          <a:prstGeom prst="straightConnector1">
            <a:avLst/>
          </a:prstGeom>
          <a:noFill/>
          <a:ln w="114300" cap="flat" cmpd="sng">
            <a:solidFill>
              <a:srgbClr val="FF0000"/>
            </a:solidFill>
            <a:prstDash val="solid"/>
            <a:round/>
            <a:headEnd type="none" w="med" len="med"/>
            <a:tailEnd type="triangle" w="med" len="med"/>
          </a:ln>
        </p:spPr>
      </p:cxnSp>
      <p:cxnSp>
        <p:nvCxnSpPr>
          <p:cNvPr id="127" name="Google Shape;127;p20"/>
          <p:cNvCxnSpPr>
            <a:cxnSpLocks/>
          </p:cNvCxnSpPr>
          <p:nvPr/>
        </p:nvCxnSpPr>
        <p:spPr>
          <a:xfrm flipV="1">
            <a:off x="8400609" y="3470254"/>
            <a:ext cx="1794144" cy="88947"/>
          </a:xfrm>
          <a:prstGeom prst="straightConnector1">
            <a:avLst/>
          </a:prstGeom>
          <a:noFill/>
          <a:ln w="76200" cap="flat" cmpd="sng">
            <a:solidFill>
              <a:srgbClr val="FF0000"/>
            </a:solidFill>
            <a:prstDash val="solid"/>
            <a:round/>
            <a:headEnd type="none" w="med" len="med"/>
            <a:tailEnd type="triangle" w="med" len="med"/>
          </a:ln>
        </p:spPr>
      </p:cxnSp>
      <p:pic>
        <p:nvPicPr>
          <p:cNvPr id="128" name="Google Shape;128;p20"/>
          <p:cNvPicPr preferRelativeResize="0"/>
          <p:nvPr/>
        </p:nvPicPr>
        <p:blipFill>
          <a:blip r:embed="rId6">
            <a:alphaModFix/>
          </a:blip>
          <a:stretch>
            <a:fillRect/>
          </a:stretch>
        </p:blipFill>
        <p:spPr>
          <a:xfrm>
            <a:off x="10235050" y="2220251"/>
            <a:ext cx="1648700" cy="2677900"/>
          </a:xfrm>
          <a:prstGeom prst="rect">
            <a:avLst/>
          </a:prstGeom>
          <a:noFill/>
          <a:ln>
            <a:noFill/>
          </a:ln>
        </p:spPr>
      </p:pic>
      <p:sp>
        <p:nvSpPr>
          <p:cNvPr id="21" name="Google Shape;115;p20">
            <a:extLst>
              <a:ext uri="{FF2B5EF4-FFF2-40B4-BE49-F238E27FC236}">
                <a16:creationId xmlns:a16="http://schemas.microsoft.com/office/drawing/2014/main" id="{F7BC81B6-DED0-F3F5-948F-93E9FFE58899}"/>
              </a:ext>
            </a:extLst>
          </p:cNvPr>
          <p:cNvSpPr txBox="1"/>
          <p:nvPr/>
        </p:nvSpPr>
        <p:spPr>
          <a:xfrm>
            <a:off x="480767" y="1619267"/>
            <a:ext cx="10905200" cy="379615"/>
          </a:xfrm>
          <a:prstGeom prst="rect">
            <a:avLst/>
          </a:prstGeom>
          <a:noFill/>
          <a:ln>
            <a:noFill/>
          </a:ln>
        </p:spPr>
        <p:txBody>
          <a:bodyPr spcFirstLastPara="1" wrap="square" lIns="91433" tIns="45700" rIns="91433" bIns="45700" anchor="t" anchorCtr="0">
            <a:spAutoFit/>
          </a:bodyPr>
          <a:lstStyle/>
          <a:p>
            <a:endParaRPr sz="1867">
              <a:solidFill>
                <a:schemeClr val="dk1"/>
              </a:solidFill>
              <a:latin typeface="Calibri"/>
              <a:ea typeface="Calibri"/>
              <a:cs typeface="Calibri"/>
              <a:sym typeface="Calibri"/>
            </a:endParaRPr>
          </a:p>
        </p:txBody>
      </p:sp>
      <p:pic>
        <p:nvPicPr>
          <p:cNvPr id="22" name="Picture 21" descr="A picture containing text&#10;&#10;Description automatically generated">
            <a:extLst>
              <a:ext uri="{FF2B5EF4-FFF2-40B4-BE49-F238E27FC236}">
                <a16:creationId xmlns:a16="http://schemas.microsoft.com/office/drawing/2014/main" id="{540B5007-E417-2A43-61D4-A8340CC076DE}"/>
              </a:ext>
            </a:extLst>
          </p:cNvPr>
          <p:cNvPicPr>
            <a:picLocks noChangeAspect="1"/>
          </p:cNvPicPr>
          <p:nvPr/>
        </p:nvPicPr>
        <p:blipFill rotWithShape="1">
          <a:blip r:embed="rId7">
            <a:extLst>
              <a:ext uri="{28A0092B-C50C-407E-A947-70E740481C1C}">
                <a14:useLocalDpi xmlns:a14="http://schemas.microsoft.com/office/drawing/2010/main" val="0"/>
              </a:ext>
            </a:extLst>
          </a:blip>
          <a:srcRect l="74568" t="43106" r="17652" b="41402"/>
          <a:stretch/>
        </p:blipFill>
        <p:spPr>
          <a:xfrm>
            <a:off x="1740460" y="1040313"/>
            <a:ext cx="1943100" cy="1917137"/>
          </a:xfrm>
          <a:prstGeom prst="rect">
            <a:avLst/>
          </a:prstGeom>
        </p:spPr>
      </p:pic>
      <p:sp>
        <p:nvSpPr>
          <p:cNvPr id="5" name="TextBox 4">
            <a:extLst>
              <a:ext uri="{FF2B5EF4-FFF2-40B4-BE49-F238E27FC236}">
                <a16:creationId xmlns:a16="http://schemas.microsoft.com/office/drawing/2014/main" id="{AF89E16A-FF77-6815-4BC5-18CD754F5C6C}"/>
              </a:ext>
            </a:extLst>
          </p:cNvPr>
          <p:cNvSpPr txBox="1"/>
          <p:nvPr/>
        </p:nvSpPr>
        <p:spPr>
          <a:xfrm>
            <a:off x="4411157" y="1362193"/>
            <a:ext cx="7060766" cy="584775"/>
          </a:xfrm>
          <a:prstGeom prst="rect">
            <a:avLst/>
          </a:prstGeom>
          <a:noFill/>
        </p:spPr>
        <p:txBody>
          <a:bodyPr wrap="square" rtlCol="0">
            <a:spAutoFit/>
          </a:bodyPr>
          <a:lstStyle/>
          <a:p>
            <a:r>
              <a:rPr lang="en-US" sz="1600" i="1" dirty="0"/>
              <a:t>For each image with an exclusive label (e.g. ‘orange’), average the responses, leaving—hopefully—the semantic representation of that concept!</a:t>
            </a:r>
          </a:p>
        </p:txBody>
      </p:sp>
      <p:cxnSp>
        <p:nvCxnSpPr>
          <p:cNvPr id="20" name="Google Shape;126;p20">
            <a:extLst>
              <a:ext uri="{FF2B5EF4-FFF2-40B4-BE49-F238E27FC236}">
                <a16:creationId xmlns:a16="http://schemas.microsoft.com/office/drawing/2014/main" id="{1EBCD00A-77ED-212A-AFB4-D3F094C54139}"/>
              </a:ext>
            </a:extLst>
          </p:cNvPr>
          <p:cNvCxnSpPr>
            <a:cxnSpLocks/>
          </p:cNvCxnSpPr>
          <p:nvPr/>
        </p:nvCxnSpPr>
        <p:spPr>
          <a:xfrm flipV="1">
            <a:off x="8104168" y="2175126"/>
            <a:ext cx="0" cy="3816405"/>
          </a:xfrm>
          <a:prstGeom prst="straightConnector1">
            <a:avLst/>
          </a:prstGeom>
          <a:noFill/>
          <a:ln w="114300" cap="flat" cmpd="sng">
            <a:solidFill>
              <a:schemeClr val="accent1">
                <a:lumMod val="40000"/>
                <a:lumOff val="60000"/>
              </a:schemeClr>
            </a:solidFill>
            <a:prstDash val="solid"/>
            <a:round/>
            <a:headEnd type="none" w="med" len="med"/>
            <a:tailEnd type="triangle" w="med" len="med"/>
          </a:ln>
        </p:spPr>
      </p:cxnSp>
      <p:cxnSp>
        <p:nvCxnSpPr>
          <p:cNvPr id="23" name="Google Shape;126;p20">
            <a:extLst>
              <a:ext uri="{FF2B5EF4-FFF2-40B4-BE49-F238E27FC236}">
                <a16:creationId xmlns:a16="http://schemas.microsoft.com/office/drawing/2014/main" id="{13428A69-9127-582E-0758-E5E70B6481F7}"/>
              </a:ext>
            </a:extLst>
          </p:cNvPr>
          <p:cNvCxnSpPr>
            <a:cxnSpLocks/>
          </p:cNvCxnSpPr>
          <p:nvPr/>
        </p:nvCxnSpPr>
        <p:spPr>
          <a:xfrm>
            <a:off x="8104168" y="2503241"/>
            <a:ext cx="0" cy="3748269"/>
          </a:xfrm>
          <a:prstGeom prst="straightConnector1">
            <a:avLst/>
          </a:prstGeom>
          <a:noFill/>
          <a:ln w="114300" cap="flat" cmpd="sng">
            <a:solidFill>
              <a:schemeClr val="accent1">
                <a:lumMod val="40000"/>
                <a:lumOff val="60000"/>
              </a:schemeClr>
            </a:solidFill>
            <a:prstDash val="solid"/>
            <a:round/>
            <a:headEnd type="none" w="med" len="med"/>
            <a:tailEnd type="triangle" w="med" len="med"/>
          </a:ln>
        </p:spPr>
      </p:cxnSp>
      <p:grpSp>
        <p:nvGrpSpPr>
          <p:cNvPr id="32" name="Google Shape;118;p20">
            <a:extLst>
              <a:ext uri="{FF2B5EF4-FFF2-40B4-BE49-F238E27FC236}">
                <a16:creationId xmlns:a16="http://schemas.microsoft.com/office/drawing/2014/main" id="{EA3CCD98-5658-39D6-1F81-D0E6308DE720}"/>
              </a:ext>
            </a:extLst>
          </p:cNvPr>
          <p:cNvGrpSpPr/>
          <p:nvPr/>
        </p:nvGrpSpPr>
        <p:grpSpPr>
          <a:xfrm>
            <a:off x="6308795" y="3726545"/>
            <a:ext cx="1673042" cy="1443720"/>
            <a:chOff x="4443175" y="1641400"/>
            <a:chExt cx="2320876" cy="2232700"/>
          </a:xfrm>
        </p:grpSpPr>
        <p:pic>
          <p:nvPicPr>
            <p:cNvPr id="33" name="Google Shape;119;p20">
              <a:extLst>
                <a:ext uri="{FF2B5EF4-FFF2-40B4-BE49-F238E27FC236}">
                  <a16:creationId xmlns:a16="http://schemas.microsoft.com/office/drawing/2014/main" id="{71C12E6F-E02D-2D11-AEE4-A5C0F7937395}"/>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34" name="Google Shape;120;p20">
              <a:extLst>
                <a:ext uri="{FF2B5EF4-FFF2-40B4-BE49-F238E27FC236}">
                  <a16:creationId xmlns:a16="http://schemas.microsoft.com/office/drawing/2014/main" id="{D8C403A4-1F42-8834-CD60-EF1C8F68D2F7}"/>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35" name="Google Shape;121;p20">
              <a:extLst>
                <a:ext uri="{FF2B5EF4-FFF2-40B4-BE49-F238E27FC236}">
                  <a16:creationId xmlns:a16="http://schemas.microsoft.com/office/drawing/2014/main" id="{0619C2FB-F85A-FE57-90BF-3FA25F79BCE2}"/>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grpSp>
        <p:nvGrpSpPr>
          <p:cNvPr id="36" name="Google Shape;118;p20">
            <a:extLst>
              <a:ext uri="{FF2B5EF4-FFF2-40B4-BE49-F238E27FC236}">
                <a16:creationId xmlns:a16="http://schemas.microsoft.com/office/drawing/2014/main" id="{9A8AB5B7-5BA2-4D3E-4884-31978A88BEE0}"/>
              </a:ext>
            </a:extLst>
          </p:cNvPr>
          <p:cNvGrpSpPr/>
          <p:nvPr/>
        </p:nvGrpSpPr>
        <p:grpSpPr>
          <a:xfrm>
            <a:off x="6308795" y="5316253"/>
            <a:ext cx="1673042" cy="1443720"/>
            <a:chOff x="4443175" y="1641400"/>
            <a:chExt cx="2320876" cy="2232700"/>
          </a:xfrm>
        </p:grpSpPr>
        <p:pic>
          <p:nvPicPr>
            <p:cNvPr id="37" name="Google Shape;119;p20">
              <a:extLst>
                <a:ext uri="{FF2B5EF4-FFF2-40B4-BE49-F238E27FC236}">
                  <a16:creationId xmlns:a16="http://schemas.microsoft.com/office/drawing/2014/main" id="{232CBB64-F860-E239-5F53-F918A7C39199}"/>
                </a:ext>
              </a:extLst>
            </p:cNvPr>
            <p:cNvPicPr preferRelativeResize="0"/>
            <p:nvPr/>
          </p:nvPicPr>
          <p:blipFill rotWithShape="1">
            <a:blip r:embed="rId4">
              <a:alphaModFix/>
            </a:blip>
            <a:srcRect r="33787"/>
            <a:stretch/>
          </p:blipFill>
          <p:spPr>
            <a:xfrm>
              <a:off x="4903350" y="1641400"/>
              <a:ext cx="1860701" cy="1860700"/>
            </a:xfrm>
            <a:prstGeom prst="rect">
              <a:avLst/>
            </a:prstGeom>
            <a:noFill/>
            <a:ln>
              <a:noFill/>
            </a:ln>
          </p:spPr>
        </p:pic>
        <p:pic>
          <p:nvPicPr>
            <p:cNvPr id="38" name="Google Shape;120;p20">
              <a:extLst>
                <a:ext uri="{FF2B5EF4-FFF2-40B4-BE49-F238E27FC236}">
                  <a16:creationId xmlns:a16="http://schemas.microsoft.com/office/drawing/2014/main" id="{AB0C72BA-2ED0-5E8A-95B5-03A52DECFECE}"/>
                </a:ext>
              </a:extLst>
            </p:cNvPr>
            <p:cNvPicPr preferRelativeResize="0"/>
            <p:nvPr/>
          </p:nvPicPr>
          <p:blipFill rotWithShape="1">
            <a:blip r:embed="rId4">
              <a:alphaModFix/>
            </a:blip>
            <a:srcRect r="33787"/>
            <a:stretch/>
          </p:blipFill>
          <p:spPr>
            <a:xfrm>
              <a:off x="4733650" y="1813925"/>
              <a:ext cx="1860701" cy="1860700"/>
            </a:xfrm>
            <a:prstGeom prst="rect">
              <a:avLst/>
            </a:prstGeom>
            <a:noFill/>
            <a:ln>
              <a:noFill/>
            </a:ln>
          </p:spPr>
        </p:pic>
        <p:pic>
          <p:nvPicPr>
            <p:cNvPr id="39" name="Google Shape;121;p20">
              <a:extLst>
                <a:ext uri="{FF2B5EF4-FFF2-40B4-BE49-F238E27FC236}">
                  <a16:creationId xmlns:a16="http://schemas.microsoft.com/office/drawing/2014/main" id="{0C6FC6FF-0273-EC14-401D-24CD632738A2}"/>
                </a:ext>
              </a:extLst>
            </p:cNvPr>
            <p:cNvPicPr preferRelativeResize="0"/>
            <p:nvPr/>
          </p:nvPicPr>
          <p:blipFill rotWithShape="1">
            <a:blip r:embed="rId4">
              <a:alphaModFix/>
            </a:blip>
            <a:srcRect r="33787"/>
            <a:stretch/>
          </p:blipFill>
          <p:spPr>
            <a:xfrm>
              <a:off x="4443175" y="2013400"/>
              <a:ext cx="1860701" cy="1860700"/>
            </a:xfrm>
            <a:prstGeom prst="rect">
              <a:avLst/>
            </a:prstGeom>
            <a:noFill/>
            <a:ln>
              <a:noFill/>
            </a:ln>
          </p:spPr>
        </p:pic>
      </p:grpSp>
    </p:spTree>
    <p:extLst>
      <p:ext uri="{BB962C8B-B14F-4D97-AF65-F5344CB8AC3E}">
        <p14:creationId xmlns:p14="http://schemas.microsoft.com/office/powerpoint/2010/main" val="360101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descr="Logo&#10;&#10;Description automatically generated"/>
          <p:cNvPicPr preferRelativeResize="0"/>
          <p:nvPr/>
        </p:nvPicPr>
        <p:blipFill rotWithShape="1">
          <a:blip r:embed="rId3">
            <a:alphaModFix/>
          </a:blip>
          <a:srcRect/>
          <a:stretch/>
        </p:blipFill>
        <p:spPr>
          <a:xfrm>
            <a:off x="10916239" y="57999"/>
            <a:ext cx="1209773" cy="1209773"/>
          </a:xfrm>
          <a:prstGeom prst="rect">
            <a:avLst/>
          </a:prstGeom>
          <a:noFill/>
          <a:ln>
            <a:noFill/>
          </a:ln>
        </p:spPr>
      </p:pic>
      <p:cxnSp>
        <p:nvCxnSpPr>
          <p:cNvPr id="114" name="Google Shape;114;p20"/>
          <p:cNvCxnSpPr/>
          <p:nvPr/>
        </p:nvCxnSpPr>
        <p:spPr>
          <a:xfrm>
            <a:off x="480767" y="866469"/>
            <a:ext cx="10435600" cy="0"/>
          </a:xfrm>
          <a:prstGeom prst="straightConnector1">
            <a:avLst/>
          </a:prstGeom>
          <a:noFill/>
          <a:ln w="28575" cap="flat" cmpd="sng">
            <a:solidFill>
              <a:srgbClr val="FF0000"/>
            </a:solidFill>
            <a:prstDash val="solid"/>
            <a:miter lim="800000"/>
            <a:headEnd type="none" w="sm" len="sm"/>
            <a:tailEnd type="none" w="sm" len="sm"/>
          </a:ln>
        </p:spPr>
      </p:cxnSp>
      <p:sp>
        <p:nvSpPr>
          <p:cNvPr id="116" name="Google Shape;116;p20"/>
          <p:cNvSpPr txBox="1"/>
          <p:nvPr/>
        </p:nvSpPr>
        <p:spPr>
          <a:xfrm>
            <a:off x="625933" y="122434"/>
            <a:ext cx="9305600" cy="779725"/>
          </a:xfrm>
          <a:prstGeom prst="rect">
            <a:avLst/>
          </a:prstGeom>
          <a:noFill/>
          <a:ln>
            <a:noFill/>
          </a:ln>
        </p:spPr>
        <p:txBody>
          <a:bodyPr spcFirstLastPara="1" wrap="square" lIns="121900" tIns="121900" rIns="121900" bIns="121900" anchor="t" anchorCtr="0">
            <a:spAutoFit/>
          </a:bodyPr>
          <a:lstStyle/>
          <a:p>
            <a:r>
              <a:rPr lang="en" sz="3467" b="1" dirty="0">
                <a:latin typeface="Trebuchet MS"/>
                <a:ea typeface="Trebuchet MS"/>
                <a:cs typeface="Trebuchet MS"/>
                <a:sym typeface="Trebuchet MS"/>
              </a:rPr>
              <a:t>Semantic representations from averaging</a:t>
            </a:r>
            <a:endParaRPr sz="3467" b="1" dirty="0">
              <a:latin typeface="Trebuchet MS"/>
              <a:ea typeface="Trebuchet MS"/>
              <a:cs typeface="Trebuchet MS"/>
              <a:sym typeface="Trebuchet MS"/>
            </a:endParaRPr>
          </a:p>
        </p:txBody>
      </p:sp>
      <p:sp>
        <p:nvSpPr>
          <p:cNvPr id="117" name="Google Shape;117;p20"/>
          <p:cNvSpPr txBox="1"/>
          <p:nvPr/>
        </p:nvSpPr>
        <p:spPr>
          <a:xfrm>
            <a:off x="480767" y="1200667"/>
            <a:ext cx="10905200" cy="482079"/>
          </a:xfrm>
          <a:prstGeom prst="rect">
            <a:avLst/>
          </a:prstGeom>
          <a:noFill/>
          <a:ln>
            <a:noFill/>
          </a:ln>
        </p:spPr>
        <p:txBody>
          <a:bodyPr spcFirstLastPara="1" wrap="square" lIns="91433" tIns="45700" rIns="91433" bIns="45700" anchor="t" anchorCtr="0">
            <a:spAutoFit/>
          </a:bodyPr>
          <a:lstStyle/>
          <a:p>
            <a:endParaRPr sz="2533">
              <a:solidFill>
                <a:schemeClr val="dk1"/>
              </a:solidFill>
              <a:latin typeface="Calibri"/>
              <a:ea typeface="Calibri"/>
              <a:cs typeface="Calibri"/>
              <a:sym typeface="Calibri"/>
            </a:endParaRPr>
          </a:p>
        </p:txBody>
      </p:sp>
      <p:sp>
        <p:nvSpPr>
          <p:cNvPr id="21" name="Google Shape;115;p20">
            <a:extLst>
              <a:ext uri="{FF2B5EF4-FFF2-40B4-BE49-F238E27FC236}">
                <a16:creationId xmlns:a16="http://schemas.microsoft.com/office/drawing/2014/main" id="{F7BC81B6-DED0-F3F5-948F-93E9FFE58899}"/>
              </a:ext>
            </a:extLst>
          </p:cNvPr>
          <p:cNvSpPr txBox="1"/>
          <p:nvPr/>
        </p:nvSpPr>
        <p:spPr>
          <a:xfrm>
            <a:off x="480767" y="1619267"/>
            <a:ext cx="10905200" cy="379615"/>
          </a:xfrm>
          <a:prstGeom prst="rect">
            <a:avLst/>
          </a:prstGeom>
          <a:noFill/>
          <a:ln>
            <a:noFill/>
          </a:ln>
        </p:spPr>
        <p:txBody>
          <a:bodyPr spcFirstLastPara="1" wrap="square" lIns="91433" tIns="45700" rIns="91433" bIns="45700" anchor="t" anchorCtr="0">
            <a:spAutoFit/>
          </a:bodyPr>
          <a:lstStyle/>
          <a:p>
            <a:endParaRPr sz="1867">
              <a:solidFill>
                <a:schemeClr val="dk1"/>
              </a:solidFill>
              <a:latin typeface="Calibri"/>
              <a:ea typeface="Calibri"/>
              <a:cs typeface="Calibri"/>
              <a:sym typeface="Calibri"/>
            </a:endParaRPr>
          </a:p>
        </p:txBody>
      </p:sp>
      <p:pic>
        <p:nvPicPr>
          <p:cNvPr id="3" name="Picture 2" descr="Chart, scatter chart&#10;&#10;Description automatically generated">
            <a:extLst>
              <a:ext uri="{FF2B5EF4-FFF2-40B4-BE49-F238E27FC236}">
                <a16:creationId xmlns:a16="http://schemas.microsoft.com/office/drawing/2014/main" id="{C09C8B6E-B942-17D0-B4E3-AD14D8491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0809" y="1200667"/>
            <a:ext cx="8550381" cy="4938188"/>
          </a:xfrm>
          <a:prstGeom prst="rect">
            <a:avLst/>
          </a:prstGeom>
        </p:spPr>
      </p:pic>
    </p:spTree>
    <p:extLst>
      <p:ext uri="{BB962C8B-B14F-4D97-AF65-F5344CB8AC3E}">
        <p14:creationId xmlns:p14="http://schemas.microsoft.com/office/powerpoint/2010/main" val="384474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Image-response clustering</Template>
  <TotalTime>1312</TotalTime>
  <Words>695</Words>
  <Application>Microsoft Office PowerPoint</Application>
  <PresentationFormat>Widescreen</PresentationFormat>
  <Paragraphs>102</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Aharoni</vt:lpstr>
      <vt:lpstr>Arial</vt:lpstr>
      <vt:lpstr>Bierstadt</vt:lpstr>
      <vt:lpstr>Calibri</vt:lpstr>
      <vt:lpstr>Calibri Light</vt:lpstr>
      <vt:lpstr>Cambria Math</vt:lpstr>
      <vt:lpstr>Franklin Gothic Medium</vt:lpstr>
      <vt:lpstr>Sitka Text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Image-Response Clustering</dc:title>
  <dc:creator>James Campbell</dc:creator>
  <cp:lastModifiedBy>James Campbell</cp:lastModifiedBy>
  <cp:revision>1</cp:revision>
  <dcterms:created xsi:type="dcterms:W3CDTF">2022-05-11T00:59:23Z</dcterms:created>
  <dcterms:modified xsi:type="dcterms:W3CDTF">2022-05-13T17:20:47Z</dcterms:modified>
</cp:coreProperties>
</file>