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545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31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141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27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062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08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822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381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31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02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8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61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706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0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66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45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9982F8-EC6B-461D-97C2-6C4B95396E08}" type="datetimeFigureOut">
              <a:rPr lang="en-PH" smtClean="0"/>
              <a:t>18/01/2018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401D67-F5B1-4B36-AC7E-07D5ABC5DD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603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2499B6-BB5F-48B2-93B7-ABE6A51AD1DB}"/>
              </a:ext>
            </a:extLst>
          </p:cNvPr>
          <p:cNvGrpSpPr/>
          <p:nvPr/>
        </p:nvGrpSpPr>
        <p:grpSpPr>
          <a:xfrm rot="5400000">
            <a:off x="9372675" y="4896683"/>
            <a:ext cx="2599254" cy="2601722"/>
            <a:chOff x="-275631" y="2012371"/>
            <a:chExt cx="2890188" cy="2892932"/>
          </a:xfrm>
          <a:solidFill>
            <a:schemeClr val="tx1"/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59AA140-F525-45D2-A4DD-1C270FE88731}"/>
                </a:ext>
              </a:extLst>
            </p:cNvPr>
            <p:cNvSpPr/>
            <p:nvPr/>
          </p:nvSpPr>
          <p:spPr>
            <a:xfrm>
              <a:off x="-275631" y="2012371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D97F17C-0A25-4363-AD31-777A0F349F1C}"/>
                </a:ext>
              </a:extLst>
            </p:cNvPr>
            <p:cNvSpPr/>
            <p:nvPr/>
          </p:nvSpPr>
          <p:spPr>
            <a:xfrm>
              <a:off x="-266081" y="4317765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CA36638-B486-4674-A641-33CF94154B42}"/>
                </a:ext>
              </a:extLst>
            </p:cNvPr>
            <p:cNvSpPr/>
            <p:nvPr/>
          </p:nvSpPr>
          <p:spPr>
            <a:xfrm rot="5400000">
              <a:off x="-1417648" y="3175121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233EDC0-B4DD-4CCE-AC2A-1F1115D13819}"/>
                </a:ext>
              </a:extLst>
            </p:cNvPr>
            <p:cNvSpPr/>
            <p:nvPr/>
          </p:nvSpPr>
          <p:spPr>
            <a:xfrm rot="5400000">
              <a:off x="884375" y="3165068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CD0BD55-AD1E-4BA9-B15D-06D2D7C7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69" y="2254165"/>
            <a:ext cx="2879999" cy="289913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BB57A3-1630-425A-A149-B9FC30CFCAE2}"/>
              </a:ext>
            </a:extLst>
          </p:cNvPr>
          <p:cNvSpPr/>
          <p:nvPr/>
        </p:nvSpPr>
        <p:spPr>
          <a:xfrm rot="8100000">
            <a:off x="8305208" y="3466626"/>
            <a:ext cx="2203566" cy="58417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A2A1DF-6B57-4F39-83E9-F0BEA9A71B62}"/>
              </a:ext>
            </a:extLst>
          </p:cNvPr>
          <p:cNvSpPr/>
          <p:nvPr/>
        </p:nvSpPr>
        <p:spPr>
          <a:xfrm rot="8078060">
            <a:off x="9590791" y="4650065"/>
            <a:ext cx="1961056" cy="58417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80E92-0C02-4BCE-823F-C31C06A47CA7}"/>
              </a:ext>
            </a:extLst>
          </p:cNvPr>
          <p:cNvSpPr/>
          <p:nvPr/>
        </p:nvSpPr>
        <p:spPr>
          <a:xfrm rot="13511420">
            <a:off x="9552235" y="3529658"/>
            <a:ext cx="2102679" cy="58417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56B3701-2B7B-429E-BF15-3187544F6C39}"/>
              </a:ext>
            </a:extLst>
          </p:cNvPr>
          <p:cNvSpPr/>
          <p:nvPr/>
        </p:nvSpPr>
        <p:spPr>
          <a:xfrm rot="13457498">
            <a:off x="8367882" y="4589306"/>
            <a:ext cx="2171107" cy="58417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025FE7-0FC0-4A43-980F-D6FB72DD6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20" y="1739941"/>
            <a:ext cx="917450" cy="92049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F9CBC72-6837-4BEC-8ACA-70964CDD5AD3}"/>
              </a:ext>
            </a:extLst>
          </p:cNvPr>
          <p:cNvGrpSpPr/>
          <p:nvPr/>
        </p:nvGrpSpPr>
        <p:grpSpPr>
          <a:xfrm>
            <a:off x="3779282" y="4847106"/>
            <a:ext cx="2592792" cy="2485264"/>
            <a:chOff x="-275631" y="2012371"/>
            <a:chExt cx="2890188" cy="2892932"/>
          </a:xfrm>
          <a:solidFill>
            <a:schemeClr val="tx1"/>
          </a:solidFill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6399224-8436-4361-A922-D2109936EFF7}"/>
                </a:ext>
              </a:extLst>
            </p:cNvPr>
            <p:cNvSpPr/>
            <p:nvPr/>
          </p:nvSpPr>
          <p:spPr>
            <a:xfrm>
              <a:off x="-275631" y="2012371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1F01C7D-A16E-4E5A-86B0-5E31C69E0400}"/>
                </a:ext>
              </a:extLst>
            </p:cNvPr>
            <p:cNvSpPr/>
            <p:nvPr/>
          </p:nvSpPr>
          <p:spPr>
            <a:xfrm>
              <a:off x="-266081" y="4317765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5839455-7986-4350-8140-A20B3AB2609F}"/>
                </a:ext>
              </a:extLst>
            </p:cNvPr>
            <p:cNvSpPr/>
            <p:nvPr/>
          </p:nvSpPr>
          <p:spPr>
            <a:xfrm rot="5400000">
              <a:off x="-1417648" y="3175121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3B0C115-5AEE-47D0-A0CD-97427EC6A9D7}"/>
                </a:ext>
              </a:extLst>
            </p:cNvPr>
            <p:cNvSpPr/>
            <p:nvPr/>
          </p:nvSpPr>
          <p:spPr>
            <a:xfrm rot="5400000">
              <a:off x="884375" y="3165068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C0A02D-4495-4805-90EB-762C11BCE485}"/>
              </a:ext>
            </a:extLst>
          </p:cNvPr>
          <p:cNvGrpSpPr/>
          <p:nvPr/>
        </p:nvGrpSpPr>
        <p:grpSpPr>
          <a:xfrm>
            <a:off x="991786" y="4897917"/>
            <a:ext cx="2592792" cy="2485264"/>
            <a:chOff x="-275631" y="2012371"/>
            <a:chExt cx="2890188" cy="2892932"/>
          </a:xfrm>
          <a:solidFill>
            <a:schemeClr val="tx1"/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3924083-26BD-4C26-BEA8-108F1899ACDE}"/>
                </a:ext>
              </a:extLst>
            </p:cNvPr>
            <p:cNvSpPr/>
            <p:nvPr/>
          </p:nvSpPr>
          <p:spPr>
            <a:xfrm>
              <a:off x="-275631" y="2012371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DD76037-C565-4EF6-BF76-05B94E941891}"/>
                </a:ext>
              </a:extLst>
            </p:cNvPr>
            <p:cNvSpPr/>
            <p:nvPr/>
          </p:nvSpPr>
          <p:spPr>
            <a:xfrm>
              <a:off x="-266081" y="4317765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81756CA-BD2E-47A2-9B89-4C32FE0B0D0D}"/>
                </a:ext>
              </a:extLst>
            </p:cNvPr>
            <p:cNvSpPr/>
            <p:nvPr/>
          </p:nvSpPr>
          <p:spPr>
            <a:xfrm rot="5400000">
              <a:off x="-1417648" y="3175121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F820254-9FCE-482C-ADDF-6E7F9CA1E8F5}"/>
                </a:ext>
              </a:extLst>
            </p:cNvPr>
            <p:cNvSpPr/>
            <p:nvPr/>
          </p:nvSpPr>
          <p:spPr>
            <a:xfrm rot="5400000">
              <a:off x="884375" y="3165068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445C8D0-820B-4E92-9836-E57D43292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70" y="1739766"/>
            <a:ext cx="2880000" cy="288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E93F7-D374-41CA-82BF-4987436AA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8" y="1787897"/>
            <a:ext cx="2880000" cy="2880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EECE828-C4D8-44F2-82E4-848BBCC81474}"/>
              </a:ext>
            </a:extLst>
          </p:cNvPr>
          <p:cNvGrpSpPr/>
          <p:nvPr/>
        </p:nvGrpSpPr>
        <p:grpSpPr>
          <a:xfrm>
            <a:off x="406480" y="1714388"/>
            <a:ext cx="2882286" cy="2876190"/>
            <a:chOff x="4493860" y="2576379"/>
            <a:chExt cx="2882286" cy="2876190"/>
          </a:xfrm>
          <a:solidFill>
            <a:schemeClr val="accent4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93298A-D3F6-47F5-9C79-F51A5EC9C3ED}"/>
                </a:ext>
              </a:extLst>
            </p:cNvPr>
            <p:cNvSpPr/>
            <p:nvPr/>
          </p:nvSpPr>
          <p:spPr>
            <a:xfrm>
              <a:off x="4499956" y="4273637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FED692-F8B6-477D-A9F1-91EF4091B01A}"/>
                </a:ext>
              </a:extLst>
            </p:cNvPr>
            <p:cNvSpPr/>
            <p:nvPr/>
          </p:nvSpPr>
          <p:spPr>
            <a:xfrm>
              <a:off x="4493860" y="3136913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B288AEF-723A-4874-8528-FAF2B9BCB5FF}"/>
                </a:ext>
              </a:extLst>
            </p:cNvPr>
            <p:cNvSpPr/>
            <p:nvPr/>
          </p:nvSpPr>
          <p:spPr>
            <a:xfrm rot="5400000">
              <a:off x="3926389" y="3722387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2C52D6A-E412-45C2-9180-C2A3DDC5A5C8}"/>
                </a:ext>
              </a:extLst>
            </p:cNvPr>
            <p:cNvSpPr/>
            <p:nvPr/>
          </p:nvSpPr>
          <p:spPr>
            <a:xfrm rot="5400000">
              <a:off x="5075216" y="3722387"/>
              <a:ext cx="2876190" cy="5841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64345F88-DF4D-40C7-AE77-BB7BCDBD6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126" y="1534764"/>
            <a:ext cx="3104762" cy="31047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386F85-3BE3-49B1-967C-8353CCB3E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585" y="4762758"/>
            <a:ext cx="2428944" cy="243698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067C4-4410-4C5C-A28C-742E28F79324}"/>
              </a:ext>
            </a:extLst>
          </p:cNvPr>
          <p:cNvCxnSpPr/>
          <p:nvPr/>
        </p:nvCxnSpPr>
        <p:spPr>
          <a:xfrm>
            <a:off x="3572300" y="1450370"/>
            <a:ext cx="0" cy="583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7A843B-B5FF-4F60-A220-711C3FE9C00C}"/>
              </a:ext>
            </a:extLst>
          </p:cNvPr>
          <p:cNvGrpSpPr/>
          <p:nvPr/>
        </p:nvGrpSpPr>
        <p:grpSpPr>
          <a:xfrm>
            <a:off x="892524" y="4762757"/>
            <a:ext cx="2434676" cy="2436988"/>
            <a:chOff x="-275631" y="2012371"/>
            <a:chExt cx="2890188" cy="289293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BB6F0E5-23F8-41DE-9554-DEC84861F2EE}"/>
                </a:ext>
              </a:extLst>
            </p:cNvPr>
            <p:cNvSpPr/>
            <p:nvPr/>
          </p:nvSpPr>
          <p:spPr>
            <a:xfrm>
              <a:off x="-275631" y="2012371"/>
              <a:ext cx="2876190" cy="58417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7F0DA6-4C79-4C1F-9C3C-FE89887B8656}"/>
                </a:ext>
              </a:extLst>
            </p:cNvPr>
            <p:cNvSpPr/>
            <p:nvPr/>
          </p:nvSpPr>
          <p:spPr>
            <a:xfrm>
              <a:off x="-266081" y="4317765"/>
              <a:ext cx="2876190" cy="58417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2F3CA2A-142F-4C50-A2E1-14915417C781}"/>
                </a:ext>
              </a:extLst>
            </p:cNvPr>
            <p:cNvSpPr/>
            <p:nvPr/>
          </p:nvSpPr>
          <p:spPr>
            <a:xfrm rot="5400000">
              <a:off x="-1417648" y="3175121"/>
              <a:ext cx="2876190" cy="58417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AB5D2C6-B43C-4976-8C08-34DA6A4570E9}"/>
                </a:ext>
              </a:extLst>
            </p:cNvPr>
            <p:cNvSpPr/>
            <p:nvPr/>
          </p:nvSpPr>
          <p:spPr>
            <a:xfrm rot="5400000">
              <a:off x="884375" y="3165068"/>
              <a:ext cx="2876190" cy="58417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3534419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Casia</dc:creator>
  <cp:lastModifiedBy>James Casia</cp:lastModifiedBy>
  <cp:revision>6</cp:revision>
  <dcterms:created xsi:type="dcterms:W3CDTF">2018-01-18T01:52:25Z</dcterms:created>
  <dcterms:modified xsi:type="dcterms:W3CDTF">2018-01-18T08:18:24Z</dcterms:modified>
</cp:coreProperties>
</file>