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762-9526-40CF-B511-9FE89BCD4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0AE9C-A777-41E0-96EF-1C9115EE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42D1-5E34-41A1-8977-265E2800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AB6F-79B9-4CED-AA1B-ADABE40D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5100-38B0-4915-89A8-6171E558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09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1B-8137-43AF-8269-8F9760BB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9FF3-F5FD-4293-99D6-9AF94D1A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7034-515B-4843-BBDC-50028E59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89EF-05AE-4DBD-8EA7-065F9C6C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FE24-3F24-429F-93F9-ADD5AEDE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79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0D5C0-20FD-40FE-86ED-5EE20B0A3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1442-2276-4517-8998-F1A7D453A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D259-9F69-446B-9615-C8D65C4F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1BF2-F691-43B2-894A-4F045B40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735B-4FF1-4848-AC53-05A8239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25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9E55-8D8F-409C-B037-4039F235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35A-7E0A-4320-9602-64A32D3A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8F02-1707-4483-9FDB-E9CC3A02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5155-00C1-4B76-83E4-E9A4EA3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F914-949C-4E63-B9BE-3D8098DD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943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4B09-3BCB-401C-8FD0-A9DBD7AE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4B6C-FFA7-48B7-8049-781A1EEC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56F8-588A-4631-99DA-6CC41DE1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E697-646C-4148-8BA6-66F69F99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7831-0F88-45CA-BBA1-6DC4D9D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84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9B54-2F3D-4CEE-B2CC-6A18C390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B33A-2E1D-452D-AD95-A4D0F901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8744E-D95B-4DB7-AD6A-FD601F53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B2829-A5BC-4A8E-A793-E8B665A0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73A3-76B6-4130-AF7E-F6AFAB2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CD211-9BBC-4AAF-8CF5-DB3632FC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26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A26B-D1D2-4AC7-A1D0-EA68A98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5D55-30ED-4F7A-93C8-A1DAC855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53FED-E2E7-4219-803B-42EB252DD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E3128-7975-4F06-A02D-AE5A64A9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B4980-1284-4E8C-90B4-40E423F2E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C208-7148-4A80-8B6C-16790945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C9654-5782-46C7-A9AA-7918CAB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5531C-B21D-4FB1-8E52-43D2A95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519-CFCD-491E-80B8-9755B771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40094-F0A4-4B93-A71E-39C28A63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1A9FC-E0C0-4AC4-ADD0-A951168C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14A8A-EA3F-4E35-A39F-C5F1E3C4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5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BF940-1B14-4A56-8D62-D1A8ACF6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77BBB-9C36-4FF9-AE7C-A0DB4368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E7A4-68A3-4674-ACF6-47F42D96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9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DB1-6B4D-483C-8925-2B38C88E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BAD-D2B5-4194-B5F6-D1512457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6B833-817E-4756-BF75-542902BB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93F13-6E3F-4931-9CD2-BD3253D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445A-AC77-460F-A0C2-FA95B43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9BBA-2DC4-4AB9-9BBD-BEAD53C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8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6875-C92C-4DF6-BE8C-1E6E0A6D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090D2-2B47-44E2-99C8-3AE9F8659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B6A26-E769-4AD0-BD76-F06398F5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4EF8-3705-4A02-B076-3C3EE96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6E691-6F16-4EEB-9100-A05306D1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69BC-D980-487E-AC55-1109311F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11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921A6-84E0-4D2F-83F5-FD17EEB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9490-F357-4689-84CE-A892F50D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B6CC-16CA-4CBF-BF79-1EABE9E46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26B8-C62E-4191-A389-710EA06FF04D}" type="datetimeFigureOut">
              <a:rPr lang="en-PH" smtClean="0"/>
              <a:t>23/01/2018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CD8-4185-43F7-965F-419084826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91C6-2545-4736-A327-16E9FBCFE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1202-1565-4237-995D-7E16D16CEE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05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39465-4DD1-4822-8969-F50DFEDA3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65" t="19685" r="36454" b="9954"/>
          <a:stretch/>
        </p:blipFill>
        <p:spPr>
          <a:xfrm>
            <a:off x="-5638801" y="-3819525"/>
            <a:ext cx="3169921" cy="4825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CA071-1FBB-4A09-865A-76FB5962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79" t="23521" r="36421" b="11242"/>
          <a:stretch/>
        </p:blipFill>
        <p:spPr>
          <a:xfrm>
            <a:off x="2501673" y="-3657600"/>
            <a:ext cx="3169921" cy="4456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0100A-42BB-4734-8430-D1DAD52F17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29417" r="36712" b="12123"/>
          <a:stretch/>
        </p:blipFill>
        <p:spPr>
          <a:xfrm>
            <a:off x="10642146" y="-2696901"/>
            <a:ext cx="3169921" cy="3599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292D8-C6E2-4262-9D7B-BBDC172C769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02" t="25373" r="35492" b="15740"/>
          <a:stretch/>
        </p:blipFill>
        <p:spPr>
          <a:xfrm>
            <a:off x="17331646" y="-2696901"/>
            <a:ext cx="3414532" cy="3345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A9D5F8-D48F-44F3-9888-08AC1162242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97" t="13131" r="36843" b="23436"/>
          <a:stretch/>
        </p:blipFill>
        <p:spPr>
          <a:xfrm>
            <a:off x="24515445" y="-1887855"/>
            <a:ext cx="3152775" cy="3775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977DAB-B5FD-42BA-B881-26F5AEABF18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86" b="89895" l="9966" r="89966">
                        <a14:foregroundMark x1="50303" y1="9449" x2="54411" y2="9186"/>
                        <a14:foregroundMark x1="54411" y1="9186" x2="54478" y2="9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67" t="8282" r="36533" b="20488"/>
          <a:stretch/>
        </p:blipFill>
        <p:spPr>
          <a:xfrm>
            <a:off x="31449556" y="-2228127"/>
            <a:ext cx="3169922" cy="4456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0F1FCA-E227-485E-B1C4-0643CB45B3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7865" y1="27870" x2="27500" y2="29167"/>
                        <a14:foregroundMark x1="27500" y1="28056" x2="27500" y2="28056"/>
                        <a14:backgroundMark x1="52656" y1="21389" x2="68750" y2="52500"/>
                        <a14:backgroundMark x1="68750" y1="52500" x2="68750" y2="52778"/>
                        <a14:backgroundMark x1="27396" y1="27963" x2="27396" y2="27963"/>
                      </a14:backgroundRemoval>
                    </a14:imgEffect>
                  </a14:imgLayer>
                </a14:imgProps>
              </a:ext>
            </a:extLst>
          </a:blip>
          <a:srcRect l="23468" t="18750" r="45282" b="25556"/>
          <a:stretch/>
        </p:blipFill>
        <p:spPr>
          <a:xfrm>
            <a:off x="5200650" y="1104900"/>
            <a:ext cx="3810000" cy="381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2CE1D5-4D45-4B87-8995-872FC28AFBA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21979" y1="23519" x2="22083" y2="30833"/>
                        <a14:backgroundMark x1="22083" y1="30833" x2="22083" y2="30833"/>
                      </a14:backgroundRemoval>
                    </a14:imgEffect>
                  </a14:imgLayer>
                </a14:imgProps>
              </a:ext>
            </a:extLst>
          </a:blip>
          <a:srcRect l="33085" t="20160" r="32667" b="20951"/>
          <a:stretch/>
        </p:blipFill>
        <p:spPr>
          <a:xfrm>
            <a:off x="800100" y="1409699"/>
            <a:ext cx="4175510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Casia</dc:creator>
  <cp:lastModifiedBy>James Casia</cp:lastModifiedBy>
  <cp:revision>4</cp:revision>
  <dcterms:created xsi:type="dcterms:W3CDTF">2018-01-22T05:04:46Z</dcterms:created>
  <dcterms:modified xsi:type="dcterms:W3CDTF">2018-01-23T14:29:59Z</dcterms:modified>
</cp:coreProperties>
</file>