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14efce08f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14efce08f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35b52053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35b52053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68b0840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368b0840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35a2b170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35a2b170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368b084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368b084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35b52053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35b52053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35a2b17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35a2b17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383857c0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383857c0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Banking System</a:t>
            </a:r>
            <a:br>
              <a:rPr lang="en"/>
            </a:br>
            <a:r>
              <a:rPr lang="en"/>
              <a:t>Design Phase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8057400" cy="10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James Cazares,</a:t>
            </a:r>
            <a:r>
              <a:rPr lang="en" sz="1700"/>
              <a:t> </a:t>
            </a:r>
            <a:r>
              <a:rPr lang="en" sz="1700"/>
              <a:t>Sirpreet Kaur, Amanual Wolde, Diego Castaneda, </a:t>
            </a:r>
            <a:r>
              <a:rPr lang="en" sz="1700"/>
              <a:t>Khalil Cato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Reminder About Requirements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937575"/>
            <a:ext cx="7688700" cy="28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Members can:</a:t>
            </a:r>
            <a:br>
              <a:rPr lang="en"/>
            </a:br>
            <a:r>
              <a:rPr lang="en"/>
              <a:t>- Withdraw</a:t>
            </a:r>
            <a:br>
              <a:rPr lang="en"/>
            </a:br>
            <a:r>
              <a:rPr lang="en"/>
              <a:t>- Deposit</a:t>
            </a:r>
            <a:br>
              <a:rPr lang="en"/>
            </a:br>
            <a:r>
              <a:rPr lang="en"/>
              <a:t>- </a:t>
            </a:r>
            <a:r>
              <a:rPr lang="en"/>
              <a:t>Transfer</a:t>
            </a:r>
            <a:r>
              <a:rPr lang="en"/>
              <a:t> Money</a:t>
            </a:r>
            <a:br>
              <a:rPr lang="en"/>
            </a:br>
            <a:r>
              <a:rPr lang="en"/>
              <a:t>- Hold Multiple Savings/Checkings Accounts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Employees can help members:</a:t>
            </a:r>
            <a:br>
              <a:rPr lang="en"/>
            </a:br>
            <a:r>
              <a:rPr lang="en"/>
              <a:t>- Open Accounts</a:t>
            </a:r>
            <a:br>
              <a:rPr lang="en"/>
            </a:br>
            <a:r>
              <a:rPr lang="en"/>
              <a:t>- Close Accounts</a:t>
            </a:r>
            <a:br>
              <a:rPr lang="en"/>
            </a:br>
            <a:r>
              <a:rPr lang="en"/>
              <a:t>- Check Logs Regarding Accounts/Member Activity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ATM’s can handle member requests to:</a:t>
            </a:r>
            <a:br>
              <a:rPr lang="en"/>
            </a:br>
            <a:r>
              <a:rPr lang="en"/>
              <a:t>- Withdraw</a:t>
            </a:r>
            <a:br>
              <a:rPr lang="en"/>
            </a:br>
            <a:r>
              <a:rPr lang="en"/>
              <a:t>- Deposit</a:t>
            </a:r>
            <a:br>
              <a:rPr lang="en"/>
            </a:br>
            <a:r>
              <a:rPr lang="en"/>
              <a:t>- Check Balance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Two GUI interfaces, one for ATM, one for the teller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Significant Objects/Classes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believe the 5 most important objects/classes for the banking system to be (in no order):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Member - Used for holding member data such as account number, pin, personal information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Banking System - To handle withdrawal/deposit requests as well as several other methods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Account - Specifies a </a:t>
            </a:r>
            <a:r>
              <a:rPr lang="en"/>
              <a:t>checkings or savings account with a balance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ATM/Employee - Handles member requests using banking system methods (acts as interface)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Debit Card - For easier account access/identification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410250" y="-137250"/>
            <a:ext cx="6540000" cy="56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Features of main classes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Bank System Class:</a:t>
            </a:r>
            <a:endParaRPr b="1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Variables:</a:t>
            </a:r>
            <a:endParaRPr b="1" sz="15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-bankLogs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-ip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-portNumber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Methods:</a:t>
            </a:r>
            <a:endParaRPr b="1" sz="15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-deposit()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-withdraw()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-checkBalance()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-validateCard()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-createAccount()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-closeAccount()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-updateMemberDetails()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checkAccountLogs()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-checkStatement()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-connectToATM()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-connectToEmployee()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checkMemberDetails()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-logAction()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984150" y="101250"/>
            <a:ext cx="7175700" cy="4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Lato"/>
                <a:ea typeface="Lato"/>
                <a:cs typeface="Lato"/>
                <a:sym typeface="Lato"/>
              </a:rPr>
              <a:t>ATM class</a:t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Lato"/>
                <a:ea typeface="Lato"/>
                <a:cs typeface="Lato"/>
                <a:sym typeface="Lato"/>
              </a:rPr>
              <a:t>Variables:</a:t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-idNumber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Lato"/>
                <a:ea typeface="Lato"/>
                <a:cs typeface="Lato"/>
                <a:sym typeface="Lato"/>
              </a:rPr>
              <a:t>Methods:</a:t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-validateCard(): to check the user identity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-uses deposit() : deposits money to customer’s account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-uses withdraw(): withdraws the requested amount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-uses checkBalance(): checks customer’s account balance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-printReceipt(): prints out the transaction summary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/>
        </p:nvSpPr>
        <p:spPr>
          <a:xfrm>
            <a:off x="341100" y="0"/>
            <a:ext cx="7482000" cy="55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Lato"/>
                <a:ea typeface="Lato"/>
                <a:cs typeface="Lato"/>
                <a:sym typeface="Lato"/>
              </a:rPr>
              <a:t>Employee class</a:t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Lato"/>
                <a:ea typeface="Lato"/>
                <a:cs typeface="Lato"/>
                <a:sym typeface="Lato"/>
              </a:rPr>
              <a:t>Variables:</a:t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-employeeNumber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-employeePassword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Lato"/>
                <a:ea typeface="Lato"/>
                <a:cs typeface="Lato"/>
                <a:sym typeface="Lato"/>
              </a:rPr>
              <a:t>Methods:</a:t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-uses createAccount():   opens account for new customer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-uses closeAccount():   close the requested existing account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-uses updateMemberDetails():   to update details of bank customer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-uses checkMemberDetails():       to check requested account details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-uses deposit():    to make deposit to requested account number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-uses withdraw():   to withdraw requested amount from cust. Account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-uses checkBalance():    to check customer bank balance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-uses checkStatement():    to check customer statement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-uses checkAccountLogs(): to check login history for the customer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Decisions: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member gets an array/list for holding unlimited saving and checking accounts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account will point to one member and hold its own balance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Banking System will handle all account creation and withdrawal/deposit requests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Employees/ATMs will use the banking system methods to handle member requests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Since each member holds their own account data, removing and adding members/accounts will be easy and not affect other members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975"/>
            <a:ext cx="5690399" cy="499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75871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