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1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27CF-19E4-4A5F-A0C3-F8A4D1555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F9F12-D3B6-45A8-9F29-0EAFA5172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5CAE8-667B-4E64-86AB-F33BADD42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72CB-3A79-4689-B83C-2C7E4B0FF413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78BA2-1A37-4136-A23C-E65DB4D8E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316B4-0175-4FED-AF9A-878FCD15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2351-FEF8-46DC-BA0E-013E9748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5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2BC36-4C39-486A-9641-83B41749C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D325D-3395-48AE-A264-E67752AEE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43F23-4063-4E87-9DC7-F3EF7941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72CB-3A79-4689-B83C-2C7E4B0FF413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663AB-5B11-46DA-8E40-38E00E88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5A48A-F965-4C6B-848C-281047FF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2351-FEF8-46DC-BA0E-013E9748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7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3E120-B6C5-495D-B602-3046FD167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CC87F-777D-4603-97B8-4FEBC76AD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79A13-A00B-42C3-A993-49EED257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72CB-3A79-4689-B83C-2C7E4B0FF413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C90E7-B2F0-4168-9404-7C52063E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24F94-46CA-44ED-A103-937E4758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2351-FEF8-46DC-BA0E-013E9748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2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F5A74-C3AF-4381-81D8-B5F1B148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A374A-3556-414B-AAA6-C2B34B5CC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B2F15-8813-43B3-9B30-11D1F33C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72CB-3A79-4689-B83C-2C7E4B0FF413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BB9C3-7811-4DCA-9304-398BAA67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FB58-9EEA-47D9-9C7E-87FE8F2A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2351-FEF8-46DC-BA0E-013E9748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85FD-4905-4363-9C1A-61268CFB6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11C43-597A-47B6-9F64-C5F7425E5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63283-D227-442F-A0B7-A587ECC8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72CB-3A79-4689-B83C-2C7E4B0FF413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51134-F24B-4BF0-86B9-59DF4D99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619B2-0022-4E93-8F89-25120967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2351-FEF8-46DC-BA0E-013E9748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62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7FB75-5372-4800-9E3C-83F5B9B6C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77BBE-8704-41B1-BC32-C102F4F57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534C3-1DD9-420A-8588-4FABD1442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0A2A4-8D43-4340-A6B1-8074FD67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72CB-3A79-4689-B83C-2C7E4B0FF413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6CC91-3919-433D-A4C2-A4EA1DE0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6988E-339E-4577-AFC9-083269E7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2351-FEF8-46DC-BA0E-013E9748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7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0166-1C72-4743-8C30-8DF56BE8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6CE44-B424-48B1-B375-CA7B587F1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0D966-8B1B-4DA6-9952-B20E54B94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6581B-448E-4BC4-AD7B-D0CED5B52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C1337-29ED-4435-B5E0-C7E44EA72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42E96-3E75-4CF2-B3F7-ED0177057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72CB-3A79-4689-B83C-2C7E4B0FF413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0DA3CA-6DC0-4E33-ABDA-5778D69A6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3B9FF-6144-43A2-802C-4BE46048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2351-FEF8-46DC-BA0E-013E9748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5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F44D-9087-4D67-8B10-BA63B388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90C59-0264-491E-8625-1FA5678C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72CB-3A79-4689-B83C-2C7E4B0FF413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A2AFC-DBC5-42AB-8AD5-995EB2B8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A0A19-ACCF-42DA-A2FA-CFC74D60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2351-FEF8-46DC-BA0E-013E9748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4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5654C5-42DC-4D50-A775-5EC1B86E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72CB-3A79-4689-B83C-2C7E4B0FF413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3C31E-1838-4679-A9E1-BBA40A09F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053B1-38AD-4931-9ECD-E12338C0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2351-FEF8-46DC-BA0E-013E9748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694F1-18B5-4F8D-B5C4-A596579B3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F6E43-D568-4519-8E3D-0E924E35A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0C1CA-3525-4B05-8417-71794790D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76251-CB36-48A4-9A85-389FBDAF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72CB-3A79-4689-B83C-2C7E4B0FF413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A9C8E-BDD2-45DB-8455-32767F61E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1DED-34BF-4718-BBF7-B4E21D0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2351-FEF8-46DC-BA0E-013E9748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1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8F55-CEF7-4DE8-B4CA-83324ED3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02F85-4A2B-4BB7-A2B8-C9F591BC9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A6E3C-E676-4182-B8A9-2D0E83F60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DCEA6-E7F5-4842-98BA-2C973581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72CB-3A79-4689-B83C-2C7E4B0FF413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413FC-5F1B-496E-86E2-07D28851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10054-0BEC-40D3-B7B5-2598FE63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2351-FEF8-46DC-BA0E-013E9748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1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0B6E7-303A-4E1C-91A7-7F2C924E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C8D28-BD5A-456D-89A4-3CC3E2CC9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6BD8D-AD02-4341-B684-D1D60C4B0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B72CB-3A79-4689-B83C-2C7E4B0FF413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29E22-DE7F-4143-838D-C71FE0EE2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03086-AC54-4DDA-AD8D-B242C47DB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92351-FEF8-46DC-BA0E-013E9748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3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61A7-8955-4A69-827E-C9791919D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207" y="1122363"/>
            <a:ext cx="12746183" cy="2387600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Bembo" panose="020B0604020202020204" pitchFamily="18" charset="0"/>
              </a:rPr>
              <a:t>      </a:t>
            </a:r>
            <a:r>
              <a:rPr lang="en-US" altLang="zh-CN" sz="7200" dirty="0">
                <a:latin typeface="Bembo" panose="020B0604020202020204" pitchFamily="18" charset="0"/>
              </a:rPr>
              <a:t>= Li Xiao Long</a:t>
            </a:r>
            <a:endParaRPr lang="en-US" sz="7200" dirty="0">
              <a:latin typeface="Bembo" panose="020B0604020202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860227-50C0-4CB0-A19C-C6831774A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87" y="2433638"/>
            <a:ext cx="3133725" cy="10763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FFA800-4618-416B-8E9D-B57DC44F6918}"/>
              </a:ext>
            </a:extLst>
          </p:cNvPr>
          <p:cNvSpPr/>
          <p:nvPr/>
        </p:nvSpPr>
        <p:spPr>
          <a:xfrm>
            <a:off x="2151925" y="3429000"/>
            <a:ext cx="1627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Bembo" panose="020B0604020202020204" pitchFamily="18" charset="0"/>
              </a:rPr>
              <a:t>(Bruce Lee)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881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 Light</vt:lpstr>
      <vt:lpstr>Arial</vt:lpstr>
      <vt:lpstr>Bembo</vt:lpstr>
      <vt:lpstr>Calibri</vt:lpstr>
      <vt:lpstr>Calibri Light</vt:lpstr>
      <vt:lpstr>Office Theme</vt:lpstr>
      <vt:lpstr>      = Li Xiao Long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= Li Xiao Long</dc:title>
  <dc:creator>Katy</dc:creator>
  <cp:lastModifiedBy>Katy</cp:lastModifiedBy>
  <cp:revision>3</cp:revision>
  <dcterms:created xsi:type="dcterms:W3CDTF">2018-08-27T05:13:35Z</dcterms:created>
  <dcterms:modified xsi:type="dcterms:W3CDTF">2018-08-27T06:47:57Z</dcterms:modified>
</cp:coreProperties>
</file>