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</p:sldIdLst>
  <p:sldSz cx="14538325" cy="786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77E982"/>
    <a:srgbClr val="FF7979"/>
    <a:srgbClr val="2CD458"/>
    <a:srgbClr val="25B94C"/>
    <a:srgbClr val="40E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291" y="1287080"/>
            <a:ext cx="10903744" cy="2738002"/>
          </a:xfrm>
        </p:spPr>
        <p:txBody>
          <a:bodyPr anchor="b"/>
          <a:lstStyle>
            <a:lvl1pPr algn="ctr">
              <a:defRPr sz="6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7291" y="4130671"/>
            <a:ext cx="10903744" cy="1898760"/>
          </a:xfrm>
        </p:spPr>
        <p:txBody>
          <a:bodyPr/>
          <a:lstStyle>
            <a:lvl1pPr marL="0" indent="0" algn="ctr">
              <a:buNone/>
              <a:defRPr sz="2752"/>
            </a:lvl1pPr>
            <a:lvl2pPr marL="524317" indent="0" algn="ctr">
              <a:buNone/>
              <a:defRPr sz="2294"/>
            </a:lvl2pPr>
            <a:lvl3pPr marL="1048634" indent="0" algn="ctr">
              <a:buNone/>
              <a:defRPr sz="2064"/>
            </a:lvl3pPr>
            <a:lvl4pPr marL="1572951" indent="0" algn="ctr">
              <a:buNone/>
              <a:defRPr sz="1835"/>
            </a:lvl4pPr>
            <a:lvl5pPr marL="2097268" indent="0" algn="ctr">
              <a:buNone/>
              <a:defRPr sz="1835"/>
            </a:lvl5pPr>
            <a:lvl6pPr marL="2621585" indent="0" algn="ctr">
              <a:buNone/>
              <a:defRPr sz="1835"/>
            </a:lvl6pPr>
            <a:lvl7pPr marL="3145902" indent="0" algn="ctr">
              <a:buNone/>
              <a:defRPr sz="1835"/>
            </a:lvl7pPr>
            <a:lvl8pPr marL="3670219" indent="0" algn="ctr">
              <a:buNone/>
              <a:defRPr sz="1835"/>
            </a:lvl8pPr>
            <a:lvl9pPr marL="4194536" indent="0" algn="ctr">
              <a:buNone/>
              <a:defRPr sz="1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03989" y="418710"/>
            <a:ext cx="3134826" cy="66647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9510" y="418710"/>
            <a:ext cx="9222750" cy="66647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38" y="1960658"/>
            <a:ext cx="12539305" cy="3271403"/>
          </a:xfrm>
        </p:spPr>
        <p:txBody>
          <a:bodyPr anchor="b"/>
          <a:lstStyle>
            <a:lvl1pPr>
              <a:defRPr sz="6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938" y="5263010"/>
            <a:ext cx="12539305" cy="1720353"/>
          </a:xfrm>
        </p:spPr>
        <p:txBody>
          <a:bodyPr/>
          <a:lstStyle>
            <a:lvl1pPr marL="0" indent="0">
              <a:buNone/>
              <a:defRPr sz="2752">
                <a:solidFill>
                  <a:schemeClr val="tx1">
                    <a:tint val="75000"/>
                  </a:schemeClr>
                </a:solidFill>
              </a:defRPr>
            </a:lvl1pPr>
            <a:lvl2pPr marL="524317" indent="0">
              <a:buNone/>
              <a:defRPr sz="2294">
                <a:solidFill>
                  <a:schemeClr val="tx1">
                    <a:tint val="75000"/>
                  </a:schemeClr>
                </a:solidFill>
              </a:defRPr>
            </a:lvl2pPr>
            <a:lvl3pPr marL="1048634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3pPr>
            <a:lvl4pPr marL="1572951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4pPr>
            <a:lvl5pPr marL="2097268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5pPr>
            <a:lvl6pPr marL="2621585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6pPr>
            <a:lvl7pPr marL="3145902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7pPr>
            <a:lvl8pPr marL="3670219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8pPr>
            <a:lvl9pPr marL="4194536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9510" y="2093552"/>
            <a:ext cx="6178788" cy="4989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0027" y="2093552"/>
            <a:ext cx="6178788" cy="4989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418711"/>
            <a:ext cx="12539305" cy="1520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404" y="1927889"/>
            <a:ext cx="6150392" cy="944829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317" indent="0">
              <a:buNone/>
              <a:defRPr sz="2294" b="1"/>
            </a:lvl2pPr>
            <a:lvl3pPr marL="1048634" indent="0">
              <a:buNone/>
              <a:defRPr sz="2064" b="1"/>
            </a:lvl3pPr>
            <a:lvl4pPr marL="1572951" indent="0">
              <a:buNone/>
              <a:defRPr sz="1835" b="1"/>
            </a:lvl4pPr>
            <a:lvl5pPr marL="2097268" indent="0">
              <a:buNone/>
              <a:defRPr sz="1835" b="1"/>
            </a:lvl5pPr>
            <a:lvl6pPr marL="2621585" indent="0">
              <a:buNone/>
              <a:defRPr sz="1835" b="1"/>
            </a:lvl6pPr>
            <a:lvl7pPr marL="3145902" indent="0">
              <a:buNone/>
              <a:defRPr sz="1835" b="1"/>
            </a:lvl7pPr>
            <a:lvl8pPr marL="3670219" indent="0">
              <a:buNone/>
              <a:defRPr sz="1835" b="1"/>
            </a:lvl8pPr>
            <a:lvl9pPr marL="4194536" indent="0">
              <a:buNone/>
              <a:defRPr sz="1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404" y="2872718"/>
            <a:ext cx="6150392" cy="4225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60027" y="1927889"/>
            <a:ext cx="6180682" cy="944829"/>
          </a:xfrm>
        </p:spPr>
        <p:txBody>
          <a:bodyPr anchor="b"/>
          <a:lstStyle>
            <a:lvl1pPr marL="0" indent="0">
              <a:buNone/>
              <a:defRPr sz="2752" b="1"/>
            </a:lvl1pPr>
            <a:lvl2pPr marL="524317" indent="0">
              <a:buNone/>
              <a:defRPr sz="2294" b="1"/>
            </a:lvl2pPr>
            <a:lvl3pPr marL="1048634" indent="0">
              <a:buNone/>
              <a:defRPr sz="2064" b="1"/>
            </a:lvl3pPr>
            <a:lvl4pPr marL="1572951" indent="0">
              <a:buNone/>
              <a:defRPr sz="1835" b="1"/>
            </a:lvl4pPr>
            <a:lvl5pPr marL="2097268" indent="0">
              <a:buNone/>
              <a:defRPr sz="1835" b="1"/>
            </a:lvl5pPr>
            <a:lvl6pPr marL="2621585" indent="0">
              <a:buNone/>
              <a:defRPr sz="1835" b="1"/>
            </a:lvl6pPr>
            <a:lvl7pPr marL="3145902" indent="0">
              <a:buNone/>
              <a:defRPr sz="1835" b="1"/>
            </a:lvl7pPr>
            <a:lvl8pPr marL="3670219" indent="0">
              <a:buNone/>
              <a:defRPr sz="1835" b="1"/>
            </a:lvl8pPr>
            <a:lvl9pPr marL="4194536" indent="0">
              <a:buNone/>
              <a:defRPr sz="1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60027" y="2872718"/>
            <a:ext cx="6180682" cy="4225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524298"/>
            <a:ext cx="4688988" cy="1835044"/>
          </a:xfrm>
        </p:spPr>
        <p:txBody>
          <a:bodyPr anchor="b"/>
          <a:lstStyle>
            <a:lvl1pPr>
              <a:defRPr sz="3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82" y="1132339"/>
            <a:ext cx="7360027" cy="5588875"/>
          </a:xfrm>
        </p:spPr>
        <p:txBody>
          <a:bodyPr/>
          <a:lstStyle>
            <a:lvl1pPr>
              <a:defRPr sz="3670"/>
            </a:lvl1pPr>
            <a:lvl2pPr>
              <a:defRPr sz="3211"/>
            </a:lvl2pPr>
            <a:lvl3pPr>
              <a:defRPr sz="2752"/>
            </a:lvl3pPr>
            <a:lvl4pPr>
              <a:defRPr sz="2294"/>
            </a:lvl4pPr>
            <a:lvl5pPr>
              <a:defRPr sz="2294"/>
            </a:lvl5pPr>
            <a:lvl6pPr>
              <a:defRPr sz="2294"/>
            </a:lvl6pPr>
            <a:lvl7pPr>
              <a:defRPr sz="2294"/>
            </a:lvl7pPr>
            <a:lvl8pPr>
              <a:defRPr sz="2294"/>
            </a:lvl8pPr>
            <a:lvl9pPr>
              <a:defRPr sz="22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04" y="2359342"/>
            <a:ext cx="4688988" cy="4370974"/>
          </a:xfrm>
        </p:spPr>
        <p:txBody>
          <a:bodyPr/>
          <a:lstStyle>
            <a:lvl1pPr marL="0" indent="0">
              <a:buNone/>
              <a:defRPr sz="1835"/>
            </a:lvl1pPr>
            <a:lvl2pPr marL="524317" indent="0">
              <a:buNone/>
              <a:defRPr sz="1606"/>
            </a:lvl2pPr>
            <a:lvl3pPr marL="1048634" indent="0">
              <a:buNone/>
              <a:defRPr sz="1376"/>
            </a:lvl3pPr>
            <a:lvl4pPr marL="1572951" indent="0">
              <a:buNone/>
              <a:defRPr sz="1147"/>
            </a:lvl4pPr>
            <a:lvl5pPr marL="2097268" indent="0">
              <a:buNone/>
              <a:defRPr sz="1147"/>
            </a:lvl5pPr>
            <a:lvl6pPr marL="2621585" indent="0">
              <a:buNone/>
              <a:defRPr sz="1147"/>
            </a:lvl6pPr>
            <a:lvl7pPr marL="3145902" indent="0">
              <a:buNone/>
              <a:defRPr sz="1147"/>
            </a:lvl7pPr>
            <a:lvl8pPr marL="3670219" indent="0">
              <a:buNone/>
              <a:defRPr sz="1147"/>
            </a:lvl8pPr>
            <a:lvl9pPr marL="4194536" indent="0">
              <a:buNone/>
              <a:defRPr sz="11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04" y="524298"/>
            <a:ext cx="4688988" cy="1835044"/>
          </a:xfrm>
        </p:spPr>
        <p:txBody>
          <a:bodyPr anchor="b"/>
          <a:lstStyle>
            <a:lvl1pPr>
              <a:defRPr sz="3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80682" y="1132339"/>
            <a:ext cx="7360027" cy="5588875"/>
          </a:xfrm>
        </p:spPr>
        <p:txBody>
          <a:bodyPr anchor="t"/>
          <a:lstStyle>
            <a:lvl1pPr marL="0" indent="0">
              <a:buNone/>
              <a:defRPr sz="3670"/>
            </a:lvl1pPr>
            <a:lvl2pPr marL="524317" indent="0">
              <a:buNone/>
              <a:defRPr sz="3211"/>
            </a:lvl2pPr>
            <a:lvl3pPr marL="1048634" indent="0">
              <a:buNone/>
              <a:defRPr sz="2752"/>
            </a:lvl3pPr>
            <a:lvl4pPr marL="1572951" indent="0">
              <a:buNone/>
              <a:defRPr sz="2294"/>
            </a:lvl4pPr>
            <a:lvl5pPr marL="2097268" indent="0">
              <a:buNone/>
              <a:defRPr sz="2294"/>
            </a:lvl5pPr>
            <a:lvl6pPr marL="2621585" indent="0">
              <a:buNone/>
              <a:defRPr sz="2294"/>
            </a:lvl6pPr>
            <a:lvl7pPr marL="3145902" indent="0">
              <a:buNone/>
              <a:defRPr sz="2294"/>
            </a:lvl7pPr>
            <a:lvl8pPr marL="3670219" indent="0">
              <a:buNone/>
              <a:defRPr sz="2294"/>
            </a:lvl8pPr>
            <a:lvl9pPr marL="4194536" indent="0">
              <a:buNone/>
              <a:defRPr sz="22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404" y="2359342"/>
            <a:ext cx="4688988" cy="4370974"/>
          </a:xfrm>
        </p:spPr>
        <p:txBody>
          <a:bodyPr/>
          <a:lstStyle>
            <a:lvl1pPr marL="0" indent="0">
              <a:buNone/>
              <a:defRPr sz="1835"/>
            </a:lvl1pPr>
            <a:lvl2pPr marL="524317" indent="0">
              <a:buNone/>
              <a:defRPr sz="1606"/>
            </a:lvl2pPr>
            <a:lvl3pPr marL="1048634" indent="0">
              <a:buNone/>
              <a:defRPr sz="1376"/>
            </a:lvl3pPr>
            <a:lvl4pPr marL="1572951" indent="0">
              <a:buNone/>
              <a:defRPr sz="1147"/>
            </a:lvl4pPr>
            <a:lvl5pPr marL="2097268" indent="0">
              <a:buNone/>
              <a:defRPr sz="1147"/>
            </a:lvl5pPr>
            <a:lvl6pPr marL="2621585" indent="0">
              <a:buNone/>
              <a:defRPr sz="1147"/>
            </a:lvl6pPr>
            <a:lvl7pPr marL="3145902" indent="0">
              <a:buNone/>
              <a:defRPr sz="1147"/>
            </a:lvl7pPr>
            <a:lvl8pPr marL="3670219" indent="0">
              <a:buNone/>
              <a:defRPr sz="1147"/>
            </a:lvl8pPr>
            <a:lvl9pPr marL="4194536" indent="0">
              <a:buNone/>
              <a:defRPr sz="11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9510" y="418711"/>
            <a:ext cx="12539305" cy="1520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9510" y="2093552"/>
            <a:ext cx="12539305" cy="498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9510" y="7289204"/>
            <a:ext cx="3271123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6402-05E5-42B7-89F1-73D1DC343623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5820" y="7289204"/>
            <a:ext cx="4906685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7692" y="7289204"/>
            <a:ext cx="3271123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8738-A47B-462C-819B-374322E8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48634" rtl="0" eaLnBrk="1" latinLnBrk="0" hangingPunct="1">
        <a:lnSpc>
          <a:spcPct val="90000"/>
        </a:lnSpc>
        <a:spcBef>
          <a:spcPct val="0"/>
        </a:spcBef>
        <a:buNone/>
        <a:defRPr sz="5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158" indent="-262158" algn="l" defTabSz="1048634" rtl="0" eaLnBrk="1" latinLnBrk="0" hangingPunct="1">
        <a:lnSpc>
          <a:spcPct val="90000"/>
        </a:lnSpc>
        <a:spcBef>
          <a:spcPts val="1147"/>
        </a:spcBef>
        <a:buFont typeface="Arial" panose="020B0604020202020204" pitchFamily="34" charset="0"/>
        <a:buChar char="•"/>
        <a:defRPr sz="3211" kern="1200">
          <a:solidFill>
            <a:schemeClr val="tx1"/>
          </a:solidFill>
          <a:latin typeface="+mn-lt"/>
          <a:ea typeface="+mn-ea"/>
          <a:cs typeface="+mn-cs"/>
        </a:defRPr>
      </a:lvl1pPr>
      <a:lvl2pPr marL="786475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752" kern="1200">
          <a:solidFill>
            <a:schemeClr val="tx1"/>
          </a:solidFill>
          <a:latin typeface="+mn-lt"/>
          <a:ea typeface="+mn-ea"/>
          <a:cs typeface="+mn-cs"/>
        </a:defRPr>
      </a:lvl2pPr>
      <a:lvl3pPr marL="1310792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3pPr>
      <a:lvl4pPr marL="1835109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359426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883743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408060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932377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456694" indent="-262158" algn="l" defTabSz="1048634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1pPr>
      <a:lvl2pPr marL="524317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2pPr>
      <a:lvl3pPr marL="1048634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3pPr>
      <a:lvl4pPr marL="1572951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4pPr>
      <a:lvl5pPr marL="2097268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5pPr>
      <a:lvl6pPr marL="2621585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6pPr>
      <a:lvl7pPr marL="3145902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7pPr>
      <a:lvl8pPr marL="3670219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8pPr>
      <a:lvl9pPr marL="4194536" algn="l" defTabSz="1048634" rtl="0" eaLnBrk="1" latinLnBrk="0" hangingPunct="1">
        <a:defRPr sz="2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C9AF8A31-5180-407A-ABEB-9F99CED7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50" y="617550"/>
            <a:ext cx="1381125" cy="5743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BEA2C5-AC3F-451D-B27B-D1966BD1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27" y="614335"/>
            <a:ext cx="5353050" cy="572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CC9A33-94BF-4F7B-B937-30BEE3DFC19D}"/>
              </a:ext>
            </a:extLst>
          </p:cNvPr>
          <p:cNvSpPr/>
          <p:nvPr/>
        </p:nvSpPr>
        <p:spPr>
          <a:xfrm>
            <a:off x="2380557" y="1503350"/>
            <a:ext cx="5736963" cy="166682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FD8FB-32B3-42EE-A323-E83CB427A381}"/>
              </a:ext>
            </a:extLst>
          </p:cNvPr>
          <p:cNvSpPr/>
          <p:nvPr/>
        </p:nvSpPr>
        <p:spPr>
          <a:xfrm>
            <a:off x="2380557" y="1712882"/>
            <a:ext cx="5736963" cy="166677"/>
          </a:xfrm>
          <a:prstGeom prst="rect">
            <a:avLst/>
          </a:prstGeom>
          <a:solidFill>
            <a:srgbClr val="FF8F8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DE074-A2AF-46F0-B32A-BCE49D547F2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476355" y="6332538"/>
            <a:ext cx="0" cy="18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0B434-5A77-4858-B958-814A791171FA}"/>
              </a:ext>
            </a:extLst>
          </p:cNvPr>
          <p:cNvCxnSpPr>
            <a:cxnSpLocks/>
          </p:cNvCxnSpPr>
          <p:nvPr/>
        </p:nvCxnSpPr>
        <p:spPr>
          <a:xfrm flipV="1">
            <a:off x="2870337" y="63420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6D429F-62ED-42EE-865F-C9B1C0850F04}"/>
              </a:ext>
            </a:extLst>
          </p:cNvPr>
          <p:cNvCxnSpPr>
            <a:cxnSpLocks/>
          </p:cNvCxnSpPr>
          <p:nvPr/>
        </p:nvCxnSpPr>
        <p:spPr>
          <a:xfrm flipV="1">
            <a:off x="4032387" y="6342061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BECAF-63F2-4238-A9A1-88E8A147E05D}"/>
              </a:ext>
            </a:extLst>
          </p:cNvPr>
          <p:cNvCxnSpPr>
            <a:cxnSpLocks/>
          </p:cNvCxnSpPr>
          <p:nvPr/>
        </p:nvCxnSpPr>
        <p:spPr>
          <a:xfrm flipV="1">
            <a:off x="6251712" y="6332536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83FDB2-74CF-4E2B-ABE4-2E9FC0A34633}"/>
              </a:ext>
            </a:extLst>
          </p:cNvPr>
          <p:cNvSpPr txBox="1"/>
          <p:nvPr/>
        </p:nvSpPr>
        <p:spPr>
          <a:xfrm>
            <a:off x="2334228" y="65357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F76E2-6046-4EB9-9D40-F42355ADA622}"/>
              </a:ext>
            </a:extLst>
          </p:cNvPr>
          <p:cNvSpPr txBox="1"/>
          <p:nvPr/>
        </p:nvSpPr>
        <p:spPr>
          <a:xfrm>
            <a:off x="3524853" y="6535761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9CA63-9BC7-48D2-A03C-C652464387B8}"/>
              </a:ext>
            </a:extLst>
          </p:cNvPr>
          <p:cNvSpPr txBox="1"/>
          <p:nvPr/>
        </p:nvSpPr>
        <p:spPr>
          <a:xfrm>
            <a:off x="5689736" y="6513275"/>
            <a:ext cx="1226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6328A-C78E-4B1B-ACE5-6A52867D8AD2}"/>
              </a:ext>
            </a:extLst>
          </p:cNvPr>
          <p:cNvSpPr txBox="1"/>
          <p:nvPr/>
        </p:nvSpPr>
        <p:spPr>
          <a:xfrm>
            <a:off x="6814154" y="6517166"/>
            <a:ext cx="1324402" cy="849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Label:</a:t>
            </a:r>
          </a:p>
          <a:p>
            <a:pPr algn="ctr"/>
            <a:r>
              <a:rPr lang="en-US" sz="1400" dirty="0"/>
              <a:t>Convert (-) to 0</a:t>
            </a:r>
          </a:p>
          <a:p>
            <a:pPr algn="ctr"/>
            <a:r>
              <a:rPr lang="en-US" sz="1400" dirty="0"/>
              <a:t>Convert (+) to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E17769-0258-4684-8CFE-BA7641C74F45}"/>
              </a:ext>
            </a:extLst>
          </p:cNvPr>
          <p:cNvCxnSpPr>
            <a:cxnSpLocks/>
          </p:cNvCxnSpPr>
          <p:nvPr/>
        </p:nvCxnSpPr>
        <p:spPr>
          <a:xfrm>
            <a:off x="8195281" y="157716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36E631-1E22-49C2-ACB6-C3539B3EDCEA}"/>
              </a:ext>
            </a:extLst>
          </p:cNvPr>
          <p:cNvCxnSpPr>
            <a:cxnSpLocks/>
          </p:cNvCxnSpPr>
          <p:nvPr/>
        </p:nvCxnSpPr>
        <p:spPr>
          <a:xfrm flipV="1">
            <a:off x="8195281" y="1786702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A3D4B73-6AD7-49C7-A7B3-84E77F628109}"/>
              </a:ext>
            </a:extLst>
          </p:cNvPr>
          <p:cNvSpPr/>
          <p:nvPr/>
        </p:nvSpPr>
        <p:spPr>
          <a:xfrm>
            <a:off x="2380557" y="1293496"/>
            <a:ext cx="5736963" cy="166685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028423-4F5B-4728-8E21-69D4F72DD754}"/>
              </a:ext>
            </a:extLst>
          </p:cNvPr>
          <p:cNvCxnSpPr>
            <a:cxnSpLocks/>
          </p:cNvCxnSpPr>
          <p:nvPr/>
        </p:nvCxnSpPr>
        <p:spPr>
          <a:xfrm>
            <a:off x="8195281" y="1367618"/>
            <a:ext cx="62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F069C3-5917-4590-8E41-4F07DAAB540C}"/>
              </a:ext>
            </a:extLst>
          </p:cNvPr>
          <p:cNvSpPr txBox="1"/>
          <p:nvPr/>
        </p:nvSpPr>
        <p:spPr>
          <a:xfrm>
            <a:off x="8817657" y="12250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A398A-D36F-4F70-96E6-E6128A3566CC}"/>
              </a:ext>
            </a:extLst>
          </p:cNvPr>
          <p:cNvSpPr txBox="1"/>
          <p:nvPr/>
        </p:nvSpPr>
        <p:spPr>
          <a:xfrm>
            <a:off x="8817657" y="1432806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53ED9-7433-456B-ADEB-FC0D47A7ED54}"/>
              </a:ext>
            </a:extLst>
          </p:cNvPr>
          <p:cNvSpPr txBox="1"/>
          <p:nvPr/>
        </p:nvSpPr>
        <p:spPr>
          <a:xfrm>
            <a:off x="8817657" y="1632813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47557D-1B85-4BA1-AA3C-19C87CDCC2FC}"/>
              </a:ext>
            </a:extLst>
          </p:cNvPr>
          <p:cNvCxnSpPr>
            <a:cxnSpLocks/>
          </p:cNvCxnSpPr>
          <p:nvPr/>
        </p:nvCxnSpPr>
        <p:spPr>
          <a:xfrm flipV="1">
            <a:off x="8195281" y="5975073"/>
            <a:ext cx="622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4C8103-D5FE-4476-BD31-3136866D5776}"/>
              </a:ext>
            </a:extLst>
          </p:cNvPr>
          <p:cNvSpPr txBox="1"/>
          <p:nvPr/>
        </p:nvSpPr>
        <p:spPr>
          <a:xfrm>
            <a:off x="8792447" y="5821184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C4074B-95D4-41CD-8700-69F9EB327177}"/>
              </a:ext>
            </a:extLst>
          </p:cNvPr>
          <p:cNvSpPr/>
          <p:nvPr/>
        </p:nvSpPr>
        <p:spPr>
          <a:xfrm>
            <a:off x="2375466" y="5903907"/>
            <a:ext cx="5736964" cy="166676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075D0D-EDB6-45F6-9251-B53A36F50C6C}"/>
              </a:ext>
            </a:extLst>
          </p:cNvPr>
          <p:cNvSpPr/>
          <p:nvPr/>
        </p:nvSpPr>
        <p:spPr>
          <a:xfrm>
            <a:off x="3896179" y="1817914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5286C5-6BD4-4A4C-AF4D-888E0DCC083D}"/>
              </a:ext>
            </a:extLst>
          </p:cNvPr>
          <p:cNvSpPr/>
          <p:nvPr/>
        </p:nvSpPr>
        <p:spPr>
          <a:xfrm>
            <a:off x="3896179" y="2775857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03DE64-3168-4E4B-ADFE-8E304BDCE50C}"/>
              </a:ext>
            </a:extLst>
          </p:cNvPr>
          <p:cNvSpPr/>
          <p:nvPr/>
        </p:nvSpPr>
        <p:spPr>
          <a:xfrm>
            <a:off x="3896179" y="3681865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9E63A1-94F9-4523-8866-7933F513BC4D}"/>
              </a:ext>
            </a:extLst>
          </p:cNvPr>
          <p:cNvSpPr/>
          <p:nvPr/>
        </p:nvSpPr>
        <p:spPr>
          <a:xfrm>
            <a:off x="5606142" y="4182607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F111FE-7A45-414E-B4E6-A2649F47B335}"/>
              </a:ext>
            </a:extLst>
          </p:cNvPr>
          <p:cNvSpPr/>
          <p:nvPr/>
        </p:nvSpPr>
        <p:spPr>
          <a:xfrm>
            <a:off x="5606142" y="3276600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E63C21-7B92-4920-9E2E-3A74FD6F3650}"/>
              </a:ext>
            </a:extLst>
          </p:cNvPr>
          <p:cNvSpPr/>
          <p:nvPr/>
        </p:nvSpPr>
        <p:spPr>
          <a:xfrm>
            <a:off x="5606141" y="2318656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127D88-CD04-4BB4-95DD-6FA4BC2A0A37}"/>
              </a:ext>
            </a:extLst>
          </p:cNvPr>
          <p:cNvSpPr/>
          <p:nvPr/>
        </p:nvSpPr>
        <p:spPr>
          <a:xfrm>
            <a:off x="5606141" y="1504721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74CEE5-E573-4012-9578-413404759811}"/>
              </a:ext>
            </a:extLst>
          </p:cNvPr>
          <p:cNvSpPr/>
          <p:nvPr/>
        </p:nvSpPr>
        <p:spPr>
          <a:xfrm>
            <a:off x="7269162" y="2775856"/>
            <a:ext cx="500743" cy="5007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5C241D-2F31-4D01-B7A9-E421BEC265B5}"/>
              </a:ext>
            </a:extLst>
          </p:cNvPr>
          <p:cNvCxnSpPr>
            <a:cxnSpLocks/>
            <a:stCxn id="117" idx="3"/>
            <a:endCxn id="2" idx="2"/>
          </p:cNvCxnSpPr>
          <p:nvPr/>
        </p:nvCxnSpPr>
        <p:spPr>
          <a:xfrm>
            <a:off x="3029862" y="2062791"/>
            <a:ext cx="866317" cy="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BB64CD-66EF-4DE1-898C-1E471067F985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396922" y="1755093"/>
            <a:ext cx="1209219" cy="31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BD5849-ED9F-4EB0-879C-16CEAD44924E}"/>
              </a:ext>
            </a:extLst>
          </p:cNvPr>
          <p:cNvCxnSpPr>
            <a:cxnSpLocks/>
            <a:stCxn id="2" idx="6"/>
            <a:endCxn id="36" idx="2"/>
          </p:cNvCxnSpPr>
          <p:nvPr/>
        </p:nvCxnSpPr>
        <p:spPr>
          <a:xfrm>
            <a:off x="4396922" y="2068286"/>
            <a:ext cx="1209219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CAE180-774E-4ACB-90D2-FB01403F0D55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396922" y="2066473"/>
            <a:ext cx="1209220" cy="146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DABB5A-0062-4824-94A7-0415BC343E38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4396922" y="2068286"/>
            <a:ext cx="1209220" cy="236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63F6D6-2599-431B-B73D-0F69E3B00D29}"/>
              </a:ext>
            </a:extLst>
          </p:cNvPr>
          <p:cNvCxnSpPr>
            <a:cxnSpLocks/>
            <a:stCxn id="25" idx="6"/>
            <a:endCxn id="39" idx="2"/>
          </p:cNvCxnSpPr>
          <p:nvPr/>
        </p:nvCxnSpPr>
        <p:spPr>
          <a:xfrm flipV="1">
            <a:off x="4396922" y="1755093"/>
            <a:ext cx="1209219" cy="127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60F0863-11DD-47AF-90C4-0D5FCC33110B}"/>
              </a:ext>
            </a:extLst>
          </p:cNvPr>
          <p:cNvCxnSpPr>
            <a:cxnSpLocks/>
            <a:stCxn id="25" idx="6"/>
            <a:endCxn id="36" idx="2"/>
          </p:cNvCxnSpPr>
          <p:nvPr/>
        </p:nvCxnSpPr>
        <p:spPr>
          <a:xfrm flipV="1">
            <a:off x="4396922" y="2569028"/>
            <a:ext cx="1209219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9214EE-6781-42EB-8DCE-1C096C8E6D65}"/>
              </a:ext>
            </a:extLst>
          </p:cNvPr>
          <p:cNvCxnSpPr>
            <a:cxnSpLocks/>
            <a:stCxn id="25" idx="6"/>
            <a:endCxn id="35" idx="2"/>
          </p:cNvCxnSpPr>
          <p:nvPr/>
        </p:nvCxnSpPr>
        <p:spPr>
          <a:xfrm>
            <a:off x="4396922" y="3026229"/>
            <a:ext cx="1209220" cy="50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D07F83-B098-4F1E-8A2E-56DE8F87DFEC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>
            <a:off x="4396922" y="3026229"/>
            <a:ext cx="1209220" cy="140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A0E798-08A7-4BB3-A196-EDDDCD45EC65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 flipV="1">
            <a:off x="4396922" y="1755093"/>
            <a:ext cx="1209219" cy="217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17C378-9CDA-41C5-BC8D-E9F636B686E4}"/>
              </a:ext>
            </a:extLst>
          </p:cNvPr>
          <p:cNvCxnSpPr>
            <a:cxnSpLocks/>
            <a:stCxn id="26" idx="6"/>
            <a:endCxn id="36" idx="2"/>
          </p:cNvCxnSpPr>
          <p:nvPr/>
        </p:nvCxnSpPr>
        <p:spPr>
          <a:xfrm flipV="1">
            <a:off x="4396922" y="2569028"/>
            <a:ext cx="1209219" cy="136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BD1AEB-8A94-4283-95D2-7B66B8480D90}"/>
              </a:ext>
            </a:extLst>
          </p:cNvPr>
          <p:cNvCxnSpPr>
            <a:cxnSpLocks/>
            <a:stCxn id="26" idx="6"/>
            <a:endCxn id="35" idx="2"/>
          </p:cNvCxnSpPr>
          <p:nvPr/>
        </p:nvCxnSpPr>
        <p:spPr>
          <a:xfrm flipV="1">
            <a:off x="4396922" y="3526972"/>
            <a:ext cx="1209220" cy="40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E379AC2-01B1-45FF-97C8-EF934CDC9A81}"/>
              </a:ext>
            </a:extLst>
          </p:cNvPr>
          <p:cNvCxnSpPr>
            <a:cxnSpLocks/>
            <a:stCxn id="26" idx="6"/>
            <a:endCxn id="34" idx="2"/>
          </p:cNvCxnSpPr>
          <p:nvPr/>
        </p:nvCxnSpPr>
        <p:spPr>
          <a:xfrm>
            <a:off x="4396922" y="3932237"/>
            <a:ext cx="1209220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987F57-8670-466B-B694-3F274E1FAF1A}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6106884" y="1755093"/>
            <a:ext cx="1162278" cy="12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6891F3-F58D-4FE3-A81B-7D545A6CEDED}"/>
              </a:ext>
            </a:extLst>
          </p:cNvPr>
          <p:cNvCxnSpPr>
            <a:cxnSpLocks/>
            <a:stCxn id="35" idx="6"/>
            <a:endCxn id="47" idx="2"/>
          </p:cNvCxnSpPr>
          <p:nvPr/>
        </p:nvCxnSpPr>
        <p:spPr>
          <a:xfrm flipV="1">
            <a:off x="6106885" y="3026228"/>
            <a:ext cx="1162277" cy="50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E089BD6-C154-4FAB-AE06-409440B0220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6081822" y="3026228"/>
            <a:ext cx="1187340" cy="140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02CDFAA-BE4E-4689-9DFA-FCB85F0CE735}"/>
              </a:ext>
            </a:extLst>
          </p:cNvPr>
          <p:cNvCxnSpPr>
            <a:cxnSpLocks/>
            <a:stCxn id="36" idx="6"/>
            <a:endCxn id="47" idx="2"/>
          </p:cNvCxnSpPr>
          <p:nvPr/>
        </p:nvCxnSpPr>
        <p:spPr>
          <a:xfrm>
            <a:off x="6106884" y="2569028"/>
            <a:ext cx="116227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1FA5A78-FBCB-40E8-9B78-6A4F5B6F00D7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7769905" y="3026227"/>
            <a:ext cx="661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D390C4-0574-456A-BC01-E5DFA7472095}"/>
              </a:ext>
            </a:extLst>
          </p:cNvPr>
          <p:cNvSpPr/>
          <p:nvPr/>
        </p:nvSpPr>
        <p:spPr>
          <a:xfrm>
            <a:off x="7024233" y="2382726"/>
            <a:ext cx="990600" cy="1287002"/>
          </a:xfrm>
          <a:prstGeom prst="rect">
            <a:avLst/>
          </a:prstGeom>
          <a:solidFill>
            <a:srgbClr val="FF8F8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25FB6B6-1A16-49AD-B5A7-F73C69CFB67B}"/>
              </a:ext>
            </a:extLst>
          </p:cNvPr>
          <p:cNvSpPr txBox="1"/>
          <p:nvPr/>
        </p:nvSpPr>
        <p:spPr>
          <a:xfrm>
            <a:off x="2607952" y="187812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0129F2B-DCD2-4AFC-81E9-513C55724B92}"/>
              </a:ext>
            </a:extLst>
          </p:cNvPr>
          <p:cNvSpPr txBox="1"/>
          <p:nvPr/>
        </p:nvSpPr>
        <p:spPr>
          <a:xfrm>
            <a:off x="2600859" y="282853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C6ACD2D-A8D7-455D-930E-7A38F59FE580}"/>
              </a:ext>
            </a:extLst>
          </p:cNvPr>
          <p:cNvSpPr txBox="1"/>
          <p:nvPr/>
        </p:nvSpPr>
        <p:spPr>
          <a:xfrm>
            <a:off x="2613390" y="374628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B04ADA-5817-45F0-8E96-9B4952A6D23F}"/>
              </a:ext>
            </a:extLst>
          </p:cNvPr>
          <p:cNvSpPr/>
          <p:nvPr/>
        </p:nvSpPr>
        <p:spPr>
          <a:xfrm>
            <a:off x="5348681" y="1155934"/>
            <a:ext cx="990600" cy="3778015"/>
          </a:xfrm>
          <a:prstGeom prst="rect">
            <a:avLst/>
          </a:prstGeom>
          <a:solidFill>
            <a:srgbClr val="77E98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3D10788-27AC-411C-B5A3-F682EF6F95F4}"/>
              </a:ext>
            </a:extLst>
          </p:cNvPr>
          <p:cNvSpPr txBox="1"/>
          <p:nvPr/>
        </p:nvSpPr>
        <p:spPr>
          <a:xfrm>
            <a:off x="8431439" y="2843665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CBB212-AA4B-4B03-A139-55CA7BFAD773}"/>
              </a:ext>
            </a:extLst>
          </p:cNvPr>
          <p:cNvCxnSpPr>
            <a:cxnSpLocks/>
            <a:stCxn id="117" idx="3"/>
            <a:endCxn id="25" idx="2"/>
          </p:cNvCxnSpPr>
          <p:nvPr/>
        </p:nvCxnSpPr>
        <p:spPr>
          <a:xfrm>
            <a:off x="3029862" y="2062791"/>
            <a:ext cx="866317" cy="96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D50D96-1C33-4587-9A24-AC8FD3F980B9}"/>
              </a:ext>
            </a:extLst>
          </p:cNvPr>
          <p:cNvCxnSpPr>
            <a:cxnSpLocks/>
            <a:stCxn id="117" idx="3"/>
            <a:endCxn id="26" idx="2"/>
          </p:cNvCxnSpPr>
          <p:nvPr/>
        </p:nvCxnSpPr>
        <p:spPr>
          <a:xfrm>
            <a:off x="3029862" y="2062791"/>
            <a:ext cx="866317" cy="186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D26EB8-3EEB-417D-942E-F7CF09139F94}"/>
              </a:ext>
            </a:extLst>
          </p:cNvPr>
          <p:cNvCxnSpPr>
            <a:cxnSpLocks/>
            <a:stCxn id="118" idx="3"/>
            <a:endCxn id="2" idx="2"/>
          </p:cNvCxnSpPr>
          <p:nvPr/>
        </p:nvCxnSpPr>
        <p:spPr>
          <a:xfrm flipV="1">
            <a:off x="3022769" y="2068286"/>
            <a:ext cx="873410" cy="94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0FB4835-86D0-4916-9582-07BE72FB6686}"/>
              </a:ext>
            </a:extLst>
          </p:cNvPr>
          <p:cNvCxnSpPr>
            <a:cxnSpLocks/>
            <a:stCxn id="118" idx="3"/>
            <a:endCxn id="25" idx="2"/>
          </p:cNvCxnSpPr>
          <p:nvPr/>
        </p:nvCxnSpPr>
        <p:spPr>
          <a:xfrm>
            <a:off x="3022769" y="3013198"/>
            <a:ext cx="873410" cy="1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399E03C-5D7C-4568-9FAC-AB69A1403727}"/>
              </a:ext>
            </a:extLst>
          </p:cNvPr>
          <p:cNvCxnSpPr>
            <a:cxnSpLocks/>
            <a:stCxn id="118" idx="3"/>
            <a:endCxn id="26" idx="2"/>
          </p:cNvCxnSpPr>
          <p:nvPr/>
        </p:nvCxnSpPr>
        <p:spPr>
          <a:xfrm>
            <a:off x="3022769" y="3013198"/>
            <a:ext cx="873410" cy="91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C466485-B7CB-423C-871C-E65FE582D9E8}"/>
              </a:ext>
            </a:extLst>
          </p:cNvPr>
          <p:cNvCxnSpPr>
            <a:cxnSpLocks/>
            <a:stCxn id="119" idx="3"/>
            <a:endCxn id="2" idx="2"/>
          </p:cNvCxnSpPr>
          <p:nvPr/>
        </p:nvCxnSpPr>
        <p:spPr>
          <a:xfrm flipV="1">
            <a:off x="3035300" y="2068286"/>
            <a:ext cx="860879" cy="186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EDB0C64-2A76-41C6-BE3F-6C2A2CBF286C}"/>
              </a:ext>
            </a:extLst>
          </p:cNvPr>
          <p:cNvCxnSpPr>
            <a:cxnSpLocks/>
            <a:stCxn id="119" idx="3"/>
            <a:endCxn id="25" idx="2"/>
          </p:cNvCxnSpPr>
          <p:nvPr/>
        </p:nvCxnSpPr>
        <p:spPr>
          <a:xfrm flipV="1">
            <a:off x="3035300" y="3026229"/>
            <a:ext cx="860879" cy="90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42EA8DC-204C-4980-B5CD-B5D285300400}"/>
              </a:ext>
            </a:extLst>
          </p:cNvPr>
          <p:cNvCxnSpPr>
            <a:cxnSpLocks/>
            <a:stCxn id="119" idx="3"/>
            <a:endCxn id="26" idx="2"/>
          </p:cNvCxnSpPr>
          <p:nvPr/>
        </p:nvCxnSpPr>
        <p:spPr>
          <a:xfrm>
            <a:off x="3035300" y="3930947"/>
            <a:ext cx="860879" cy="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2E9F62A-0274-4BD4-92AB-FF456883A567}"/>
              </a:ext>
            </a:extLst>
          </p:cNvPr>
          <p:cNvSpPr/>
          <p:nvPr/>
        </p:nvSpPr>
        <p:spPr>
          <a:xfrm>
            <a:off x="3663782" y="1567316"/>
            <a:ext cx="990600" cy="286179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355C182-6F0C-4DB1-B29D-5BC1B52C24AD}"/>
              </a:ext>
            </a:extLst>
          </p:cNvPr>
          <p:cNvSpPr txBox="1"/>
          <p:nvPr/>
        </p:nvSpPr>
        <p:spPr>
          <a:xfrm>
            <a:off x="6948607" y="3682021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DE431D6-B321-42C4-847D-ACE5BFFBEAFB}"/>
              </a:ext>
            </a:extLst>
          </p:cNvPr>
          <p:cNvSpPr txBox="1"/>
          <p:nvPr/>
        </p:nvSpPr>
        <p:spPr>
          <a:xfrm>
            <a:off x="5151383" y="5021817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EE2F1D3-3FF5-4AFF-BE75-935E1F758C50}"/>
              </a:ext>
            </a:extLst>
          </p:cNvPr>
          <p:cNvSpPr txBox="1"/>
          <p:nvPr/>
        </p:nvSpPr>
        <p:spPr>
          <a:xfrm>
            <a:off x="3539713" y="448902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154017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1189</TotalTime>
  <Words>34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</dc:creator>
  <cp:lastModifiedBy>Katy</cp:lastModifiedBy>
  <cp:revision>50</cp:revision>
  <dcterms:created xsi:type="dcterms:W3CDTF">2018-08-19T06:34:51Z</dcterms:created>
  <dcterms:modified xsi:type="dcterms:W3CDTF">2018-08-20T04:37:20Z</dcterms:modified>
</cp:coreProperties>
</file>