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77E982"/>
    <a:srgbClr val="FF7979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3" autoAdjust="0"/>
    <p:restoredTop sz="94660"/>
  </p:normalViewPr>
  <p:slideViewPr>
    <p:cSldViewPr snapToGrid="0">
      <p:cViewPr>
        <p:scale>
          <a:sx n="66" d="100"/>
          <a:sy n="66" d="100"/>
        </p:scale>
        <p:origin x="184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Price</m:t>
                          </m:r>
                          <m:r>
                            <m:rPr>
                              <m:nor/>
                            </m:rPr>
                            <a:rPr lang="en-US" dirty="0"/>
                            <m:t>/</m:t>
                          </m:r>
                          <m:r>
                            <m:rPr>
                              <m:nor/>
                            </m:rPr>
                            <a:rPr lang="en-US" dirty="0"/>
                            <m:t>SMA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Ratio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Bollinger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Band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Value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 l="-27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Volatility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libri (Body)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Prediction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=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ign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libri (Body)"/>
                            </a:rPr>
                            <m:t>Return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libri (Body)"/>
                            </a:rPr>
                            <m:t>t</m:t>
                          </m:r>
                          <m:r>
                            <a:rPr lang="en-US" b="0" i="0" smtClean="0">
                              <a:latin typeface="Calibri (Body)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libri (Body)"/>
                            </a:rPr>
                            <m:t>n</m:t>
                          </m:r>
                        </m:sub>
                      </m:sSub>
                      <m:r>
                        <a:rPr lang="en-US" b="0" i="0" smtClean="0">
                          <a:latin typeface="Calibri (Body)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 (Body)"/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1848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1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382923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45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 (Body)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54</cp:revision>
  <dcterms:created xsi:type="dcterms:W3CDTF">2018-08-19T06:34:51Z</dcterms:created>
  <dcterms:modified xsi:type="dcterms:W3CDTF">2018-08-21T03:32:34Z</dcterms:modified>
</cp:coreProperties>
</file>