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3" r:id="rId5"/>
    <p:sldId id="258" r:id="rId6"/>
    <p:sldId id="264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1D3A00"/>
    <a:srgbClr val="6C1A00"/>
    <a:srgbClr val="003296"/>
    <a:srgbClr val="E39A39"/>
    <a:srgbClr val="FFC901"/>
    <a:srgbClr val="FE9202"/>
    <a:srgbClr val="FEA402"/>
    <a:srgbClr val="D68B1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9" autoAdjust="0"/>
    <p:restoredTop sz="94704" autoAdjust="0"/>
  </p:normalViewPr>
  <p:slideViewPr>
    <p:cSldViewPr>
      <p:cViewPr>
        <p:scale>
          <a:sx n="125" d="100"/>
          <a:sy n="125" d="100"/>
        </p:scale>
        <p:origin x="594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79F4D-D05F-4669-8060-C136A87B8AEE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C710C-46B6-478F-8FA4-93F20197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3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877160"/>
            <a:ext cx="824607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46070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9DC4E9E-9A51-44F0-971B-C64AE781D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044700"/>
            <a:ext cx="8093365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4664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41904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94664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41904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D6807-E193-4D56-876C-7A245CED95B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Scramble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4"/>
            <a:ext cx="8246070" cy="1374345"/>
          </a:xfrm>
        </p:spPr>
        <p:txBody>
          <a:bodyPr>
            <a:normAutofit/>
          </a:bodyPr>
          <a:lstStyle/>
          <a:p>
            <a:r>
              <a:rPr lang="en-US" sz="1600" dirty="0"/>
              <a:t>Georgia Institute of Technology </a:t>
            </a:r>
            <a:br>
              <a:rPr lang="en-US" sz="1600" dirty="0"/>
            </a:br>
            <a:r>
              <a:rPr lang="en-US" sz="1600" dirty="0"/>
              <a:t>CS6300 Software Development Process</a:t>
            </a:r>
            <a:br>
              <a:rPr lang="en-US" sz="1600" dirty="0"/>
            </a:br>
            <a:r>
              <a:rPr lang="en-US" sz="1600" dirty="0"/>
              <a:t>Fall 2017</a:t>
            </a:r>
            <a:br>
              <a:rPr lang="en-US" sz="1600" dirty="0"/>
            </a:br>
            <a:r>
              <a:rPr lang="en-US" sz="1600" dirty="0"/>
              <a:t>James Chan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F742F-6F1C-4D4A-8B14-A1F500D4BE05}"/>
              </a:ext>
            </a:extLst>
          </p:cNvPr>
          <p:cNvSpPr txBox="1"/>
          <p:nvPr/>
        </p:nvSpPr>
        <p:spPr>
          <a:xfrm>
            <a:off x="2884679" y="4784196"/>
            <a:ext cx="3374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800" dirty="0">
                <a:solidFill>
                  <a:schemeClr val="bg1"/>
                </a:solidFill>
                <a:latin typeface="Arial" panose="020B0604020202020204" pitchFamily="34" charset="0"/>
              </a:rPr>
              <a:t>Source code sharing subject to Georgia Tech Honor Code restriction. </a:t>
            </a:r>
            <a:br>
              <a:rPr lang="en-US" altLang="en-US" sz="8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en-US" sz="800" dirty="0">
                <a:solidFill>
                  <a:schemeClr val="bg1"/>
                </a:solidFill>
                <a:latin typeface="Arial" panose="020B0604020202020204" pitchFamily="34" charset="0"/>
              </a:rPr>
              <a:t>Available for private viewing upon request.</a:t>
            </a:r>
            <a:endParaRPr lang="en-US" sz="800" dirty="0">
              <a:solidFill>
                <a:schemeClr val="bg1"/>
              </a:solidFill>
            </a:endParaRPr>
          </a:p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Developed a word scramble app as a team using software engineering practices.  The team consists of four graduate students in computer science at Georgia Tech.</a:t>
            </a:r>
          </a:p>
          <a:p>
            <a:r>
              <a:rPr lang="en-US" sz="2000" dirty="0"/>
              <a:t>Contribution by James:</a:t>
            </a:r>
          </a:p>
          <a:p>
            <a:pPr lvl="1"/>
            <a:r>
              <a:rPr lang="en-US" sz="1800" dirty="0"/>
              <a:t>35% of the back-end code</a:t>
            </a:r>
          </a:p>
          <a:p>
            <a:pPr lvl="1"/>
            <a:r>
              <a:rPr lang="en-US" sz="1800" dirty="0"/>
              <a:t>65% of the front-end code</a:t>
            </a:r>
          </a:p>
          <a:p>
            <a:pPr lvl="1"/>
            <a:r>
              <a:rPr lang="en-US" sz="1800" dirty="0"/>
              <a:t>20% of the test cases</a:t>
            </a:r>
          </a:p>
          <a:p>
            <a:pPr lvl="1"/>
            <a:r>
              <a:rPr lang="en-US" sz="1800" dirty="0"/>
              <a:t>Generation of UI designs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1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Google Docs – collaboration, planning, and organization.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Google Hangout – daily meeting.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Github</a:t>
            </a:r>
            <a:r>
              <a:rPr lang="en-US" sz="2000" dirty="0"/>
              <a:t> – collaboration and version control.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Lucidchart</a:t>
            </a:r>
            <a:r>
              <a:rPr lang="en-US" sz="2000" dirty="0"/>
              <a:t> – UML diagram generation.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Fluid UI – UI design and mockup generation.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Android Studio – development.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B1373BD1-9F87-4CD4-BA95-A0E3E9527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85" y="3878417"/>
            <a:ext cx="954374" cy="914400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3B4192CF-76B0-48AF-811A-D0968C477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130" y="3970321"/>
            <a:ext cx="1298997" cy="914400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1A90241F-2F16-4FB2-A8AF-98952F347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582" y="3793390"/>
            <a:ext cx="987920" cy="914400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BB4F5EBB-B21B-4B92-B809-06A7DD6C5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0681" y="3722467"/>
            <a:ext cx="1103282" cy="457200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9D740391-4ADF-4DA4-ADDC-11A28FB51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5207" y="4399584"/>
            <a:ext cx="1619919" cy="457200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272E9CB4-1230-4D11-A36D-99FE6D8E87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5865" y="3764117"/>
            <a:ext cx="79726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4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Milestones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8F472-5D38-4E7E-B7E3-B5F11EAD2B4A}"/>
              </a:ext>
            </a:extLst>
          </p:cNvPr>
          <p:cNvSpPr txBox="1"/>
          <p:nvPr/>
        </p:nvSpPr>
        <p:spPr>
          <a:xfrm>
            <a:off x="1471325" y="2266340"/>
            <a:ext cx="1268215" cy="10310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Requirement</a:t>
            </a:r>
          </a:p>
          <a:p>
            <a:r>
              <a:rPr lang="en-US" sz="1400" dirty="0"/>
              <a:t>Analysis</a:t>
            </a:r>
          </a:p>
          <a:p>
            <a:r>
              <a:rPr lang="en-US" sz="1100" u="sng" dirty="0"/>
              <a:t>Tools: </a:t>
            </a:r>
            <a:br>
              <a:rPr lang="en-US" sz="1100" u="sng" dirty="0"/>
            </a:br>
            <a:r>
              <a:rPr lang="en-US" sz="1100" dirty="0"/>
              <a:t>- Google Docs</a:t>
            </a:r>
            <a:br>
              <a:rPr lang="en-US" sz="1100" dirty="0"/>
            </a:br>
            <a:r>
              <a:rPr lang="en-US" sz="1100" dirty="0"/>
              <a:t>- Google Hangout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64315-C20A-47C7-BF21-733CF4ECE16E}"/>
              </a:ext>
            </a:extLst>
          </p:cNvPr>
          <p:cNvSpPr txBox="1"/>
          <p:nvPr/>
        </p:nvSpPr>
        <p:spPr>
          <a:xfrm>
            <a:off x="2925765" y="2289426"/>
            <a:ext cx="1832461" cy="9848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Design/UML Diagram</a:t>
            </a:r>
            <a:br>
              <a:rPr lang="en-US" sz="1400" dirty="0"/>
            </a:br>
            <a:r>
              <a:rPr lang="en-US" sz="1100" u="sng" dirty="0"/>
              <a:t>Tools: </a:t>
            </a:r>
            <a:br>
              <a:rPr lang="en-US" sz="1100" u="sng" dirty="0"/>
            </a:br>
            <a:r>
              <a:rPr lang="en-US" sz="1100" dirty="0"/>
              <a:t>- </a:t>
            </a:r>
            <a:r>
              <a:rPr lang="en-US" sz="1100" dirty="0" err="1"/>
              <a:t>Lucidchart</a:t>
            </a:r>
            <a:br>
              <a:rPr lang="en-US" sz="1100" dirty="0"/>
            </a:br>
            <a:r>
              <a:rPr lang="en-US" sz="1100" dirty="0"/>
              <a:t>- Fluid UI</a:t>
            </a:r>
            <a:br>
              <a:rPr lang="en-US" sz="1100" dirty="0"/>
            </a:br>
            <a:r>
              <a:rPr lang="en-US" sz="1100" dirty="0"/>
              <a:t>- Google Hangout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C5CEC-7D4C-428E-8807-D251B27A94C9}"/>
              </a:ext>
            </a:extLst>
          </p:cNvPr>
          <p:cNvSpPr txBox="1"/>
          <p:nvPr/>
        </p:nvSpPr>
        <p:spPr>
          <a:xfrm>
            <a:off x="3618320" y="2900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2C516-C99D-4B74-B8C8-4CDACFB04C9E}"/>
              </a:ext>
            </a:extLst>
          </p:cNvPr>
          <p:cNvSpPr txBox="1"/>
          <p:nvPr/>
        </p:nvSpPr>
        <p:spPr>
          <a:xfrm>
            <a:off x="4987304" y="2291152"/>
            <a:ext cx="1358962" cy="9848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Implementation</a:t>
            </a:r>
            <a:br>
              <a:rPr lang="en-US" sz="1400" dirty="0"/>
            </a:br>
            <a:r>
              <a:rPr lang="en-US" sz="1100" u="sng" dirty="0"/>
              <a:t>Tools: </a:t>
            </a:r>
            <a:br>
              <a:rPr lang="en-US" sz="1100" u="sng" dirty="0"/>
            </a:br>
            <a:r>
              <a:rPr lang="en-US" sz="1100" dirty="0"/>
              <a:t>- Android Studio</a:t>
            </a:r>
            <a:br>
              <a:rPr lang="en-US" sz="1100" dirty="0"/>
            </a:br>
            <a:r>
              <a:rPr lang="en-US" sz="1100" dirty="0"/>
              <a:t>- </a:t>
            </a:r>
            <a:r>
              <a:rPr lang="en-US" sz="1100" dirty="0" err="1"/>
              <a:t>Github</a:t>
            </a:r>
            <a:br>
              <a:rPr lang="en-US" sz="1100" dirty="0"/>
            </a:br>
            <a:r>
              <a:rPr lang="en-US" sz="1100" dirty="0"/>
              <a:t>- Google Hangout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5F776-D554-4AFF-ABA9-F4371D473115}"/>
              </a:ext>
            </a:extLst>
          </p:cNvPr>
          <p:cNvSpPr txBox="1"/>
          <p:nvPr/>
        </p:nvSpPr>
        <p:spPr>
          <a:xfrm>
            <a:off x="6557165" y="2458702"/>
            <a:ext cx="118654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Testing</a:t>
            </a:r>
            <a:br>
              <a:rPr lang="en-US" sz="1400" dirty="0"/>
            </a:br>
            <a:r>
              <a:rPr lang="en-US" sz="1100" u="sng" dirty="0"/>
              <a:t>Tools: </a:t>
            </a:r>
            <a:br>
              <a:rPr lang="en-US" sz="1100" u="sng" dirty="0"/>
            </a:br>
            <a:r>
              <a:rPr lang="en-US" sz="1100" dirty="0"/>
              <a:t>- Google Hangout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3CC98-1855-4203-860A-E44C70DEAC41}"/>
              </a:ext>
            </a:extLst>
          </p:cNvPr>
          <p:cNvSpPr txBox="1"/>
          <p:nvPr/>
        </p:nvSpPr>
        <p:spPr>
          <a:xfrm>
            <a:off x="7950432" y="2627978"/>
            <a:ext cx="108292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Deployment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38EB4A-145B-4E31-A74D-6886409113AB}"/>
              </a:ext>
            </a:extLst>
          </p:cNvPr>
          <p:cNvSpPr txBox="1"/>
          <p:nvPr/>
        </p:nvSpPr>
        <p:spPr>
          <a:xfrm>
            <a:off x="98557" y="2374927"/>
            <a:ext cx="1186543" cy="815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Planning</a:t>
            </a:r>
            <a:br>
              <a:rPr lang="en-US" sz="1400" dirty="0"/>
            </a:br>
            <a:r>
              <a:rPr lang="en-US" sz="1100" u="sng" dirty="0"/>
              <a:t>Tools:</a:t>
            </a:r>
            <a:br>
              <a:rPr lang="en-US" sz="1100" dirty="0"/>
            </a:br>
            <a:r>
              <a:rPr lang="en-US" sz="1100" dirty="0"/>
              <a:t>- Google Docs</a:t>
            </a:r>
            <a:br>
              <a:rPr lang="en-US" sz="1100" dirty="0"/>
            </a:br>
            <a:r>
              <a:rPr lang="en-US" sz="1100" dirty="0"/>
              <a:t>- Google Hangout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4B6C57-2944-41DB-93A6-963A5E542B34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1285100" y="2781866"/>
            <a:ext cx="186225" cy="8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69C5BE-31F1-414D-9D06-F9944649F8F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39540" y="2781866"/>
            <a:ext cx="186225" cy="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70206C-A9A9-4EA9-970D-D8EDD552B20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758226" y="2781869"/>
            <a:ext cx="229078" cy="17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4DA044-75FE-4A7B-A6C0-94583A764ED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346266" y="2781868"/>
            <a:ext cx="210899" cy="17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BA1741-681F-4ADC-8EA9-1CD2AC77ABA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743708" y="2781867"/>
            <a:ext cx="20672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5E2807F3-CFDD-4432-A967-740C5574806E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6323109" y="2448709"/>
            <a:ext cx="171004" cy="1483652"/>
          </a:xfrm>
          <a:prstGeom prst="bentConnector3">
            <a:avLst>
              <a:gd name="adj1" fmla="val 23368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7" y="1044700"/>
            <a:ext cx="8093365" cy="610820"/>
          </a:xfrm>
        </p:spPr>
        <p:txBody>
          <a:bodyPr>
            <a:normAutofit fontScale="90000"/>
          </a:bodyPr>
          <a:lstStyle/>
          <a:p>
            <a:r>
              <a:rPr lang="en-US"/>
              <a:t>User Interface As Designed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15D9AA-077C-466E-813F-FD211A0F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881" y="1656585"/>
            <a:ext cx="1714500" cy="304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18E1D8-9103-425B-B190-4F5421558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10" y="1656585"/>
            <a:ext cx="1714500" cy="304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EF780C-9C66-4641-A75A-61C669E17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705" y="1655520"/>
            <a:ext cx="1714500" cy="3048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F98A7A7-DA37-4B37-9C2E-D1829847D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404" y="1655520"/>
            <a:ext cx="1714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Deliverable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DC2E70-CF38-4DD7-815D-6B0C8CD39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33" y="1700400"/>
            <a:ext cx="1733758" cy="30449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2A9BE3-96C6-4473-B934-2B218057A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454" y="1700400"/>
            <a:ext cx="1726711" cy="30449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54D8A1-6CFB-4508-9961-A4F7604EF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870" y="1700400"/>
            <a:ext cx="1736429" cy="3044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66C8FA-E880-4827-BF1F-41E4FB666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004" y="1700400"/>
            <a:ext cx="1982326" cy="30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3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On-screen Show (16:9)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Word Scramble App</vt:lpstr>
      <vt:lpstr>Overview</vt:lpstr>
      <vt:lpstr>Tools Used</vt:lpstr>
      <vt:lpstr>Project Milestones</vt:lpstr>
      <vt:lpstr>User Interface As Designed</vt:lpstr>
      <vt:lpstr>Final Deliverable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2017-07-12T15:28:20Z</dcterms:created>
  <dcterms:modified xsi:type="dcterms:W3CDTF">2018-08-04T23:07:57Z</dcterms:modified>
</cp:coreProperties>
</file>