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13" y="9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789040"/>
            <a:ext cx="4788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Georgia Institute of Technology</a:t>
            </a:r>
            <a:b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CS 8803-001 Artificial Intelligence for Robotics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Summer 18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James Chan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2636912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Warehouse Robot Navigation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2812D-F53A-4D00-A896-A0D21ACC69FF}"/>
              </a:ext>
            </a:extLst>
          </p:cNvPr>
          <p:cNvSpPr txBox="1"/>
          <p:nvPr/>
        </p:nvSpPr>
        <p:spPr>
          <a:xfrm>
            <a:off x="2771800" y="6381328"/>
            <a:ext cx="4124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Source code sharing subject to Georgia Tech Honor Code restriction. </a:t>
            </a:r>
            <a:br>
              <a:rPr lang="en-US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Available for private viewing upon request.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345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Katy</cp:lastModifiedBy>
  <cp:revision>31</cp:revision>
  <dcterms:created xsi:type="dcterms:W3CDTF">2014-04-01T16:35:38Z</dcterms:created>
  <dcterms:modified xsi:type="dcterms:W3CDTF">2018-07-30T06:43:45Z</dcterms:modified>
</cp:coreProperties>
</file>