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98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8" y="2175247"/>
            <a:ext cx="478802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Georgia Institute of Technology </a:t>
            </a:r>
            <a:br>
              <a:rPr lang="en-US" sz="1600" dirty="0"/>
            </a:br>
            <a:r>
              <a:rPr lang="en-US" sz="1600" dirty="0"/>
              <a:t>CS7646 Machine Learning for Trading</a:t>
            </a:r>
            <a:br>
              <a:rPr lang="en-US" sz="1600" dirty="0"/>
            </a:br>
            <a:r>
              <a:rPr lang="en-US" sz="1600" dirty="0"/>
              <a:t>Spring 17</a:t>
            </a:r>
            <a:br>
              <a:rPr lang="en-US" sz="1600" dirty="0"/>
            </a:br>
            <a:r>
              <a:rPr lang="en-US" sz="1600" dirty="0"/>
              <a:t>James Chan</a:t>
            </a:r>
            <a:br>
              <a:rPr lang="en-US" sz="2000" dirty="0"/>
            </a:br>
            <a:endParaRPr kumimoji="0"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1467361"/>
            <a:ext cx="478802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Strategy Learner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252536" y="6381328"/>
            <a:ext cx="878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Source code sharing subject to Georgia Tech Honor Code restriction. 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Available for private viewing upon request. 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 (4:3)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Standard (4:3)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344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Click to add title</vt:lpstr>
      <vt:lpstr>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Katy</cp:lastModifiedBy>
  <cp:revision>30</cp:revision>
  <dcterms:created xsi:type="dcterms:W3CDTF">2014-04-01T16:35:38Z</dcterms:created>
  <dcterms:modified xsi:type="dcterms:W3CDTF">2018-07-30T06:44:24Z</dcterms:modified>
</cp:coreProperties>
</file>