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6C1A00"/>
    <a:srgbClr val="003296"/>
    <a:srgbClr val="E39A39"/>
    <a:srgbClr val="FFC901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23" y="7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79F4D-D05F-4669-8060-C136A87B8AE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C710C-46B6-478F-8FA4-93F20197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87716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9DC4E9E-9A51-44F0-971B-C64AE781D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D6807-E193-4D56-876C-7A245CED95B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Scramble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4"/>
            <a:ext cx="8246070" cy="1374345"/>
          </a:xfrm>
        </p:spPr>
        <p:txBody>
          <a:bodyPr>
            <a:normAutofit/>
          </a:bodyPr>
          <a:lstStyle/>
          <a:p>
            <a:r>
              <a:rPr lang="en-US" sz="1200" dirty="0"/>
              <a:t>Georgia Institute of Technology </a:t>
            </a:r>
            <a:br>
              <a:rPr lang="en-US" sz="1200" dirty="0"/>
            </a:br>
            <a:r>
              <a:rPr lang="en-US" sz="1200" dirty="0"/>
              <a:t>CS6300 Software Development Process</a:t>
            </a:r>
            <a:br>
              <a:rPr lang="en-US" sz="1200"/>
            </a:br>
            <a:r>
              <a:rPr lang="en-US" sz="1200"/>
              <a:t>Fall </a:t>
            </a:r>
            <a:r>
              <a:rPr lang="en-US" sz="1200" dirty="0"/>
              <a:t>17</a:t>
            </a:r>
            <a:br>
              <a:rPr lang="en-US" sz="1200" dirty="0"/>
            </a:br>
            <a:r>
              <a:rPr lang="en-US" sz="1200" dirty="0"/>
              <a:t>James Chan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F742F-6F1C-4D4A-8B14-A1F500D4BE05}"/>
              </a:ext>
            </a:extLst>
          </p:cNvPr>
          <p:cNvSpPr txBox="1"/>
          <p:nvPr/>
        </p:nvSpPr>
        <p:spPr>
          <a:xfrm>
            <a:off x="2884679" y="4784196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Source code sharing subject to Georgia Tech Honor Code restriction. </a:t>
            </a:r>
            <a:b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Available for private viewing upon request.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Word Scramble App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2017-07-12T15:28:20Z</dcterms:created>
  <dcterms:modified xsi:type="dcterms:W3CDTF">2018-07-30T06:40:54Z</dcterms:modified>
</cp:coreProperties>
</file>