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9144000" cy="6858000" type="screen4x3"/>
  <p:notesSz cx="6858000" cy="9144000"/>
  <p:defaultTextStyle>
    <a:defPPr>
      <a:defRPr lang="es-UY"/>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74"/>
    <a:srgbClr val="D17F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U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UY"/>
          </a:p>
        </p:txBody>
      </p:sp>
      <p:sp>
        <p:nvSpPr>
          <p:cNvPr id="4" name="Date Placeholder 3">
            <a:extLst>
              <a:ext uri="{FF2B5EF4-FFF2-40B4-BE49-F238E27FC236}">
                <a16:creationId xmlns:a16="http://schemas.microsoft.com/office/drawing/2014/main" id="{11AB8903-7D20-4363-A938-45764EF37D77}"/>
              </a:ext>
            </a:extLst>
          </p:cNvPr>
          <p:cNvSpPr>
            <a:spLocks noGrp="1"/>
          </p:cNvSpPr>
          <p:nvPr>
            <p:ph type="dt" sz="half" idx="10"/>
          </p:nvPr>
        </p:nvSpPr>
        <p:spPr/>
        <p:txBody>
          <a:bodyPr/>
          <a:lstStyle>
            <a:lvl1pPr>
              <a:defRPr/>
            </a:lvl1pPr>
          </a:lstStyle>
          <a:p>
            <a:pPr>
              <a:defRPr/>
            </a:pPr>
            <a:fld id="{2B833DE9-CC45-4812-84B5-C8E32704DAF1}" type="datetimeFigureOut">
              <a:rPr lang="es-UY"/>
              <a:pPr>
                <a:defRPr/>
              </a:pPr>
              <a:t>18/8/2018</a:t>
            </a:fld>
            <a:endParaRPr lang="es-UY"/>
          </a:p>
        </p:txBody>
      </p:sp>
      <p:sp>
        <p:nvSpPr>
          <p:cNvPr id="5" name="Footer Placeholder 4">
            <a:extLst>
              <a:ext uri="{FF2B5EF4-FFF2-40B4-BE49-F238E27FC236}">
                <a16:creationId xmlns:a16="http://schemas.microsoft.com/office/drawing/2014/main" id="{0BDBF9D7-E3B8-48C7-B13C-F7B345EEF845}"/>
              </a:ext>
            </a:extLst>
          </p:cNvPr>
          <p:cNvSpPr>
            <a:spLocks noGrp="1"/>
          </p:cNvSpPr>
          <p:nvPr>
            <p:ph type="ftr" sz="quarter" idx="11"/>
          </p:nvPr>
        </p:nvSpPr>
        <p:spPr/>
        <p:txBody>
          <a:bodyPr/>
          <a:lstStyle>
            <a:lvl1pPr>
              <a:defRPr/>
            </a:lvl1pPr>
          </a:lstStyle>
          <a:p>
            <a:pPr>
              <a:defRPr/>
            </a:pPr>
            <a:endParaRPr lang="es-UY"/>
          </a:p>
        </p:txBody>
      </p:sp>
      <p:sp>
        <p:nvSpPr>
          <p:cNvPr id="6" name="Slide Number Placeholder 5">
            <a:extLst>
              <a:ext uri="{FF2B5EF4-FFF2-40B4-BE49-F238E27FC236}">
                <a16:creationId xmlns:a16="http://schemas.microsoft.com/office/drawing/2014/main" id="{B661CFD4-EFC6-4521-AD8D-2F1B6B3E0569}"/>
              </a:ext>
            </a:extLst>
          </p:cNvPr>
          <p:cNvSpPr>
            <a:spLocks noGrp="1"/>
          </p:cNvSpPr>
          <p:nvPr>
            <p:ph type="sldNum" sz="quarter" idx="12"/>
          </p:nvPr>
        </p:nvSpPr>
        <p:spPr/>
        <p:txBody>
          <a:bodyPr/>
          <a:lstStyle>
            <a:lvl1pPr>
              <a:defRPr/>
            </a:lvl1pPr>
          </a:lstStyle>
          <a:p>
            <a:pPr>
              <a:defRPr/>
            </a:pPr>
            <a:fld id="{63B3277A-BCDF-4D65-9C6A-6BBEA5175972}" type="slidenum">
              <a:rPr lang="es-UY" altLang="en-US"/>
              <a:pPr>
                <a:defRPr/>
              </a:pPr>
              <a:t>‹#›</a:t>
            </a:fld>
            <a:endParaRPr lang="es-UY" altLang="en-US"/>
          </a:p>
        </p:txBody>
      </p:sp>
    </p:spTree>
    <p:extLst>
      <p:ext uri="{BB962C8B-B14F-4D97-AF65-F5344CB8AC3E}">
        <p14:creationId xmlns:p14="http://schemas.microsoft.com/office/powerpoint/2010/main" val="362217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Date Placeholder 3">
            <a:extLst>
              <a:ext uri="{FF2B5EF4-FFF2-40B4-BE49-F238E27FC236}">
                <a16:creationId xmlns:a16="http://schemas.microsoft.com/office/drawing/2014/main" id="{168CA0A3-53D1-434E-A830-A39DA2452F43}"/>
              </a:ext>
            </a:extLst>
          </p:cNvPr>
          <p:cNvSpPr>
            <a:spLocks noGrp="1"/>
          </p:cNvSpPr>
          <p:nvPr>
            <p:ph type="dt" sz="half" idx="10"/>
          </p:nvPr>
        </p:nvSpPr>
        <p:spPr/>
        <p:txBody>
          <a:bodyPr/>
          <a:lstStyle>
            <a:lvl1pPr>
              <a:defRPr/>
            </a:lvl1pPr>
          </a:lstStyle>
          <a:p>
            <a:pPr>
              <a:defRPr/>
            </a:pPr>
            <a:fld id="{2E91760A-F5BF-4756-A23F-C67AA8E354D5}" type="datetimeFigureOut">
              <a:rPr lang="es-UY"/>
              <a:pPr>
                <a:defRPr/>
              </a:pPr>
              <a:t>18/8/2018</a:t>
            </a:fld>
            <a:endParaRPr lang="es-UY"/>
          </a:p>
        </p:txBody>
      </p:sp>
      <p:sp>
        <p:nvSpPr>
          <p:cNvPr id="5" name="Footer Placeholder 4">
            <a:extLst>
              <a:ext uri="{FF2B5EF4-FFF2-40B4-BE49-F238E27FC236}">
                <a16:creationId xmlns:a16="http://schemas.microsoft.com/office/drawing/2014/main" id="{FAFF6826-5C2E-46D6-A452-CEFCAC9A804F}"/>
              </a:ext>
            </a:extLst>
          </p:cNvPr>
          <p:cNvSpPr>
            <a:spLocks noGrp="1"/>
          </p:cNvSpPr>
          <p:nvPr>
            <p:ph type="ftr" sz="quarter" idx="11"/>
          </p:nvPr>
        </p:nvSpPr>
        <p:spPr/>
        <p:txBody>
          <a:bodyPr/>
          <a:lstStyle>
            <a:lvl1pPr>
              <a:defRPr/>
            </a:lvl1pPr>
          </a:lstStyle>
          <a:p>
            <a:pPr>
              <a:defRPr/>
            </a:pPr>
            <a:endParaRPr lang="es-UY"/>
          </a:p>
        </p:txBody>
      </p:sp>
      <p:sp>
        <p:nvSpPr>
          <p:cNvPr id="6" name="Slide Number Placeholder 5">
            <a:extLst>
              <a:ext uri="{FF2B5EF4-FFF2-40B4-BE49-F238E27FC236}">
                <a16:creationId xmlns:a16="http://schemas.microsoft.com/office/drawing/2014/main" id="{B9E55D9B-C64F-4E2E-B75B-43683524B96F}"/>
              </a:ext>
            </a:extLst>
          </p:cNvPr>
          <p:cNvSpPr>
            <a:spLocks noGrp="1"/>
          </p:cNvSpPr>
          <p:nvPr>
            <p:ph type="sldNum" sz="quarter" idx="12"/>
          </p:nvPr>
        </p:nvSpPr>
        <p:spPr/>
        <p:txBody>
          <a:bodyPr/>
          <a:lstStyle>
            <a:lvl1pPr>
              <a:defRPr/>
            </a:lvl1pPr>
          </a:lstStyle>
          <a:p>
            <a:pPr>
              <a:defRPr/>
            </a:pPr>
            <a:fld id="{EFAC161C-6856-4F02-AE56-AB9F5807D9AA}" type="slidenum">
              <a:rPr lang="es-UY" altLang="en-US"/>
              <a:pPr>
                <a:defRPr/>
              </a:pPr>
              <a:t>‹#›</a:t>
            </a:fld>
            <a:endParaRPr lang="es-UY" altLang="en-US"/>
          </a:p>
        </p:txBody>
      </p:sp>
    </p:spTree>
    <p:extLst>
      <p:ext uri="{BB962C8B-B14F-4D97-AF65-F5344CB8AC3E}">
        <p14:creationId xmlns:p14="http://schemas.microsoft.com/office/powerpoint/2010/main" val="112224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U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Date Placeholder 3">
            <a:extLst>
              <a:ext uri="{FF2B5EF4-FFF2-40B4-BE49-F238E27FC236}">
                <a16:creationId xmlns:a16="http://schemas.microsoft.com/office/drawing/2014/main" id="{69812B2C-AF82-4194-919C-08C0B54718D2}"/>
              </a:ext>
            </a:extLst>
          </p:cNvPr>
          <p:cNvSpPr>
            <a:spLocks noGrp="1"/>
          </p:cNvSpPr>
          <p:nvPr>
            <p:ph type="dt" sz="half" idx="10"/>
          </p:nvPr>
        </p:nvSpPr>
        <p:spPr/>
        <p:txBody>
          <a:bodyPr/>
          <a:lstStyle>
            <a:lvl1pPr>
              <a:defRPr/>
            </a:lvl1pPr>
          </a:lstStyle>
          <a:p>
            <a:pPr>
              <a:defRPr/>
            </a:pPr>
            <a:fld id="{40C7B32B-94BE-46B2-9B50-5FE72E3427CA}" type="datetimeFigureOut">
              <a:rPr lang="es-UY"/>
              <a:pPr>
                <a:defRPr/>
              </a:pPr>
              <a:t>18/8/2018</a:t>
            </a:fld>
            <a:endParaRPr lang="es-UY"/>
          </a:p>
        </p:txBody>
      </p:sp>
      <p:sp>
        <p:nvSpPr>
          <p:cNvPr id="5" name="Footer Placeholder 4">
            <a:extLst>
              <a:ext uri="{FF2B5EF4-FFF2-40B4-BE49-F238E27FC236}">
                <a16:creationId xmlns:a16="http://schemas.microsoft.com/office/drawing/2014/main" id="{B2DCD0F8-9676-4707-81D6-0204F84AA19B}"/>
              </a:ext>
            </a:extLst>
          </p:cNvPr>
          <p:cNvSpPr>
            <a:spLocks noGrp="1"/>
          </p:cNvSpPr>
          <p:nvPr>
            <p:ph type="ftr" sz="quarter" idx="11"/>
          </p:nvPr>
        </p:nvSpPr>
        <p:spPr/>
        <p:txBody>
          <a:bodyPr/>
          <a:lstStyle>
            <a:lvl1pPr>
              <a:defRPr/>
            </a:lvl1pPr>
          </a:lstStyle>
          <a:p>
            <a:pPr>
              <a:defRPr/>
            </a:pPr>
            <a:endParaRPr lang="es-UY"/>
          </a:p>
        </p:txBody>
      </p:sp>
      <p:sp>
        <p:nvSpPr>
          <p:cNvPr id="6" name="Slide Number Placeholder 5">
            <a:extLst>
              <a:ext uri="{FF2B5EF4-FFF2-40B4-BE49-F238E27FC236}">
                <a16:creationId xmlns:a16="http://schemas.microsoft.com/office/drawing/2014/main" id="{9B68215E-FD26-4D81-ABE8-260F8106F394}"/>
              </a:ext>
            </a:extLst>
          </p:cNvPr>
          <p:cNvSpPr>
            <a:spLocks noGrp="1"/>
          </p:cNvSpPr>
          <p:nvPr>
            <p:ph type="sldNum" sz="quarter" idx="12"/>
          </p:nvPr>
        </p:nvSpPr>
        <p:spPr/>
        <p:txBody>
          <a:bodyPr/>
          <a:lstStyle>
            <a:lvl1pPr>
              <a:defRPr/>
            </a:lvl1pPr>
          </a:lstStyle>
          <a:p>
            <a:pPr>
              <a:defRPr/>
            </a:pPr>
            <a:fld id="{C85296B3-608F-44D5-8266-9074DEA37798}" type="slidenum">
              <a:rPr lang="es-UY" altLang="en-US"/>
              <a:pPr>
                <a:defRPr/>
              </a:pPr>
              <a:t>‹#›</a:t>
            </a:fld>
            <a:endParaRPr lang="es-UY" altLang="en-US"/>
          </a:p>
        </p:txBody>
      </p:sp>
    </p:spTree>
    <p:extLst>
      <p:ext uri="{BB962C8B-B14F-4D97-AF65-F5344CB8AC3E}">
        <p14:creationId xmlns:p14="http://schemas.microsoft.com/office/powerpoint/2010/main" val="322452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U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Date Placeholder 3">
            <a:extLst>
              <a:ext uri="{FF2B5EF4-FFF2-40B4-BE49-F238E27FC236}">
                <a16:creationId xmlns:a16="http://schemas.microsoft.com/office/drawing/2014/main" id="{19E22848-DBF0-407B-8C5C-CE014A14D39A}"/>
              </a:ext>
            </a:extLst>
          </p:cNvPr>
          <p:cNvSpPr>
            <a:spLocks noGrp="1"/>
          </p:cNvSpPr>
          <p:nvPr>
            <p:ph type="dt" sz="half" idx="10"/>
          </p:nvPr>
        </p:nvSpPr>
        <p:spPr/>
        <p:txBody>
          <a:bodyPr/>
          <a:lstStyle>
            <a:lvl1pPr>
              <a:defRPr/>
            </a:lvl1pPr>
          </a:lstStyle>
          <a:p>
            <a:pPr>
              <a:defRPr/>
            </a:pPr>
            <a:fld id="{1A4FCD6D-77F4-4AA1-AA63-7EF3827CF9BB}" type="datetimeFigureOut">
              <a:rPr lang="es-UY"/>
              <a:pPr>
                <a:defRPr/>
              </a:pPr>
              <a:t>18/8/2018</a:t>
            </a:fld>
            <a:endParaRPr lang="es-UY"/>
          </a:p>
        </p:txBody>
      </p:sp>
      <p:sp>
        <p:nvSpPr>
          <p:cNvPr id="5" name="Footer Placeholder 4">
            <a:extLst>
              <a:ext uri="{FF2B5EF4-FFF2-40B4-BE49-F238E27FC236}">
                <a16:creationId xmlns:a16="http://schemas.microsoft.com/office/drawing/2014/main" id="{E2E11D0B-F3F9-472C-B0F5-1C0E0F239FAB}"/>
              </a:ext>
            </a:extLst>
          </p:cNvPr>
          <p:cNvSpPr>
            <a:spLocks noGrp="1"/>
          </p:cNvSpPr>
          <p:nvPr>
            <p:ph type="ftr" sz="quarter" idx="11"/>
          </p:nvPr>
        </p:nvSpPr>
        <p:spPr/>
        <p:txBody>
          <a:bodyPr/>
          <a:lstStyle>
            <a:lvl1pPr>
              <a:defRPr/>
            </a:lvl1pPr>
          </a:lstStyle>
          <a:p>
            <a:pPr>
              <a:defRPr/>
            </a:pPr>
            <a:endParaRPr lang="es-UY"/>
          </a:p>
        </p:txBody>
      </p:sp>
      <p:sp>
        <p:nvSpPr>
          <p:cNvPr id="6" name="Slide Number Placeholder 5">
            <a:extLst>
              <a:ext uri="{FF2B5EF4-FFF2-40B4-BE49-F238E27FC236}">
                <a16:creationId xmlns:a16="http://schemas.microsoft.com/office/drawing/2014/main" id="{458627A7-F5D1-4BDE-955A-A3AECA201640}"/>
              </a:ext>
            </a:extLst>
          </p:cNvPr>
          <p:cNvSpPr>
            <a:spLocks noGrp="1"/>
          </p:cNvSpPr>
          <p:nvPr>
            <p:ph type="sldNum" sz="quarter" idx="12"/>
          </p:nvPr>
        </p:nvSpPr>
        <p:spPr/>
        <p:txBody>
          <a:bodyPr/>
          <a:lstStyle>
            <a:lvl1pPr>
              <a:defRPr/>
            </a:lvl1pPr>
          </a:lstStyle>
          <a:p>
            <a:pPr>
              <a:defRPr/>
            </a:pPr>
            <a:fld id="{CA067C4A-13AA-49F0-805F-40197D9275ED}" type="slidenum">
              <a:rPr lang="es-UY" altLang="en-US"/>
              <a:pPr>
                <a:defRPr/>
              </a:pPr>
              <a:t>‹#›</a:t>
            </a:fld>
            <a:endParaRPr lang="es-UY" altLang="en-US"/>
          </a:p>
        </p:txBody>
      </p:sp>
    </p:spTree>
    <p:extLst>
      <p:ext uri="{BB962C8B-B14F-4D97-AF65-F5344CB8AC3E}">
        <p14:creationId xmlns:p14="http://schemas.microsoft.com/office/powerpoint/2010/main" val="217473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U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C5FD9-B630-45EF-A223-7FBA36043BF9}"/>
              </a:ext>
            </a:extLst>
          </p:cNvPr>
          <p:cNvSpPr>
            <a:spLocks noGrp="1"/>
          </p:cNvSpPr>
          <p:nvPr>
            <p:ph type="dt" sz="half" idx="10"/>
          </p:nvPr>
        </p:nvSpPr>
        <p:spPr/>
        <p:txBody>
          <a:bodyPr/>
          <a:lstStyle>
            <a:lvl1pPr>
              <a:defRPr/>
            </a:lvl1pPr>
          </a:lstStyle>
          <a:p>
            <a:pPr>
              <a:defRPr/>
            </a:pPr>
            <a:fld id="{06C13924-F2E8-4B38-A828-62FE2E78C536}" type="datetimeFigureOut">
              <a:rPr lang="es-UY"/>
              <a:pPr>
                <a:defRPr/>
              </a:pPr>
              <a:t>18/8/2018</a:t>
            </a:fld>
            <a:endParaRPr lang="es-UY"/>
          </a:p>
        </p:txBody>
      </p:sp>
      <p:sp>
        <p:nvSpPr>
          <p:cNvPr id="5" name="Footer Placeholder 4">
            <a:extLst>
              <a:ext uri="{FF2B5EF4-FFF2-40B4-BE49-F238E27FC236}">
                <a16:creationId xmlns:a16="http://schemas.microsoft.com/office/drawing/2014/main" id="{5B23E932-A2BA-4E52-BEB1-72DDCA431477}"/>
              </a:ext>
            </a:extLst>
          </p:cNvPr>
          <p:cNvSpPr>
            <a:spLocks noGrp="1"/>
          </p:cNvSpPr>
          <p:nvPr>
            <p:ph type="ftr" sz="quarter" idx="11"/>
          </p:nvPr>
        </p:nvSpPr>
        <p:spPr/>
        <p:txBody>
          <a:bodyPr/>
          <a:lstStyle>
            <a:lvl1pPr>
              <a:defRPr/>
            </a:lvl1pPr>
          </a:lstStyle>
          <a:p>
            <a:pPr>
              <a:defRPr/>
            </a:pPr>
            <a:endParaRPr lang="es-UY"/>
          </a:p>
        </p:txBody>
      </p:sp>
      <p:sp>
        <p:nvSpPr>
          <p:cNvPr id="6" name="Slide Number Placeholder 5">
            <a:extLst>
              <a:ext uri="{FF2B5EF4-FFF2-40B4-BE49-F238E27FC236}">
                <a16:creationId xmlns:a16="http://schemas.microsoft.com/office/drawing/2014/main" id="{4BEA89C3-84EE-4966-8ACD-DE22036794DE}"/>
              </a:ext>
            </a:extLst>
          </p:cNvPr>
          <p:cNvSpPr>
            <a:spLocks noGrp="1"/>
          </p:cNvSpPr>
          <p:nvPr>
            <p:ph type="sldNum" sz="quarter" idx="12"/>
          </p:nvPr>
        </p:nvSpPr>
        <p:spPr/>
        <p:txBody>
          <a:bodyPr/>
          <a:lstStyle>
            <a:lvl1pPr>
              <a:defRPr/>
            </a:lvl1pPr>
          </a:lstStyle>
          <a:p>
            <a:pPr>
              <a:defRPr/>
            </a:pPr>
            <a:fld id="{8B62C0BA-3B95-452D-937C-139138B3F083}" type="slidenum">
              <a:rPr lang="es-UY" altLang="en-US"/>
              <a:pPr>
                <a:defRPr/>
              </a:pPr>
              <a:t>‹#›</a:t>
            </a:fld>
            <a:endParaRPr lang="es-UY" altLang="en-US"/>
          </a:p>
        </p:txBody>
      </p:sp>
    </p:spTree>
    <p:extLst>
      <p:ext uri="{BB962C8B-B14F-4D97-AF65-F5344CB8AC3E}">
        <p14:creationId xmlns:p14="http://schemas.microsoft.com/office/powerpoint/2010/main" val="118886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U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5" name="Date Placeholder 3">
            <a:extLst>
              <a:ext uri="{FF2B5EF4-FFF2-40B4-BE49-F238E27FC236}">
                <a16:creationId xmlns:a16="http://schemas.microsoft.com/office/drawing/2014/main" id="{C514CC48-4782-4621-A5FC-2842FF6BA36F}"/>
              </a:ext>
            </a:extLst>
          </p:cNvPr>
          <p:cNvSpPr>
            <a:spLocks noGrp="1"/>
          </p:cNvSpPr>
          <p:nvPr>
            <p:ph type="dt" sz="half" idx="10"/>
          </p:nvPr>
        </p:nvSpPr>
        <p:spPr/>
        <p:txBody>
          <a:bodyPr/>
          <a:lstStyle>
            <a:lvl1pPr>
              <a:defRPr/>
            </a:lvl1pPr>
          </a:lstStyle>
          <a:p>
            <a:pPr>
              <a:defRPr/>
            </a:pPr>
            <a:fld id="{3775B08A-DF79-4B9E-8583-2404AA51D4F3}" type="datetimeFigureOut">
              <a:rPr lang="es-UY"/>
              <a:pPr>
                <a:defRPr/>
              </a:pPr>
              <a:t>18/8/2018</a:t>
            </a:fld>
            <a:endParaRPr lang="es-UY"/>
          </a:p>
        </p:txBody>
      </p:sp>
      <p:sp>
        <p:nvSpPr>
          <p:cNvPr id="6" name="Footer Placeholder 4">
            <a:extLst>
              <a:ext uri="{FF2B5EF4-FFF2-40B4-BE49-F238E27FC236}">
                <a16:creationId xmlns:a16="http://schemas.microsoft.com/office/drawing/2014/main" id="{8A19797F-186D-4A5A-AD7C-7E8AD60CFD2A}"/>
              </a:ext>
            </a:extLst>
          </p:cNvPr>
          <p:cNvSpPr>
            <a:spLocks noGrp="1"/>
          </p:cNvSpPr>
          <p:nvPr>
            <p:ph type="ftr" sz="quarter" idx="11"/>
          </p:nvPr>
        </p:nvSpPr>
        <p:spPr/>
        <p:txBody>
          <a:bodyPr/>
          <a:lstStyle>
            <a:lvl1pPr>
              <a:defRPr/>
            </a:lvl1pPr>
          </a:lstStyle>
          <a:p>
            <a:pPr>
              <a:defRPr/>
            </a:pPr>
            <a:endParaRPr lang="es-UY"/>
          </a:p>
        </p:txBody>
      </p:sp>
      <p:sp>
        <p:nvSpPr>
          <p:cNvPr id="7" name="Slide Number Placeholder 5">
            <a:extLst>
              <a:ext uri="{FF2B5EF4-FFF2-40B4-BE49-F238E27FC236}">
                <a16:creationId xmlns:a16="http://schemas.microsoft.com/office/drawing/2014/main" id="{BD3C542A-3F5D-471B-BBE6-956668BDCE5D}"/>
              </a:ext>
            </a:extLst>
          </p:cNvPr>
          <p:cNvSpPr>
            <a:spLocks noGrp="1"/>
          </p:cNvSpPr>
          <p:nvPr>
            <p:ph type="sldNum" sz="quarter" idx="12"/>
          </p:nvPr>
        </p:nvSpPr>
        <p:spPr/>
        <p:txBody>
          <a:bodyPr/>
          <a:lstStyle>
            <a:lvl1pPr>
              <a:defRPr/>
            </a:lvl1pPr>
          </a:lstStyle>
          <a:p>
            <a:pPr>
              <a:defRPr/>
            </a:pPr>
            <a:fld id="{C8C29905-8C9C-45FB-B57E-B7CBDA0FB839}" type="slidenum">
              <a:rPr lang="es-UY" altLang="en-US"/>
              <a:pPr>
                <a:defRPr/>
              </a:pPr>
              <a:t>‹#›</a:t>
            </a:fld>
            <a:endParaRPr lang="es-UY" altLang="en-US"/>
          </a:p>
        </p:txBody>
      </p:sp>
    </p:spTree>
    <p:extLst>
      <p:ext uri="{BB962C8B-B14F-4D97-AF65-F5344CB8AC3E}">
        <p14:creationId xmlns:p14="http://schemas.microsoft.com/office/powerpoint/2010/main" val="250713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U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7" name="Date Placeholder 3">
            <a:extLst>
              <a:ext uri="{FF2B5EF4-FFF2-40B4-BE49-F238E27FC236}">
                <a16:creationId xmlns:a16="http://schemas.microsoft.com/office/drawing/2014/main" id="{D6A4D315-6AE1-4729-B159-C97FAC69E118}"/>
              </a:ext>
            </a:extLst>
          </p:cNvPr>
          <p:cNvSpPr>
            <a:spLocks noGrp="1"/>
          </p:cNvSpPr>
          <p:nvPr>
            <p:ph type="dt" sz="half" idx="10"/>
          </p:nvPr>
        </p:nvSpPr>
        <p:spPr/>
        <p:txBody>
          <a:bodyPr/>
          <a:lstStyle>
            <a:lvl1pPr>
              <a:defRPr/>
            </a:lvl1pPr>
          </a:lstStyle>
          <a:p>
            <a:pPr>
              <a:defRPr/>
            </a:pPr>
            <a:fld id="{6027926B-5518-4B7E-A015-AE1E2EA513BB}" type="datetimeFigureOut">
              <a:rPr lang="es-UY"/>
              <a:pPr>
                <a:defRPr/>
              </a:pPr>
              <a:t>18/8/2018</a:t>
            </a:fld>
            <a:endParaRPr lang="es-UY"/>
          </a:p>
        </p:txBody>
      </p:sp>
      <p:sp>
        <p:nvSpPr>
          <p:cNvPr id="8" name="Footer Placeholder 4">
            <a:extLst>
              <a:ext uri="{FF2B5EF4-FFF2-40B4-BE49-F238E27FC236}">
                <a16:creationId xmlns:a16="http://schemas.microsoft.com/office/drawing/2014/main" id="{2811A48A-1847-4D8A-9FCB-8FEDECA36A71}"/>
              </a:ext>
            </a:extLst>
          </p:cNvPr>
          <p:cNvSpPr>
            <a:spLocks noGrp="1"/>
          </p:cNvSpPr>
          <p:nvPr>
            <p:ph type="ftr" sz="quarter" idx="11"/>
          </p:nvPr>
        </p:nvSpPr>
        <p:spPr/>
        <p:txBody>
          <a:bodyPr/>
          <a:lstStyle>
            <a:lvl1pPr>
              <a:defRPr/>
            </a:lvl1pPr>
          </a:lstStyle>
          <a:p>
            <a:pPr>
              <a:defRPr/>
            </a:pPr>
            <a:endParaRPr lang="es-UY"/>
          </a:p>
        </p:txBody>
      </p:sp>
      <p:sp>
        <p:nvSpPr>
          <p:cNvPr id="9" name="Slide Number Placeholder 5">
            <a:extLst>
              <a:ext uri="{FF2B5EF4-FFF2-40B4-BE49-F238E27FC236}">
                <a16:creationId xmlns:a16="http://schemas.microsoft.com/office/drawing/2014/main" id="{AA420C1E-5317-49EB-9A6B-17B71100D409}"/>
              </a:ext>
            </a:extLst>
          </p:cNvPr>
          <p:cNvSpPr>
            <a:spLocks noGrp="1"/>
          </p:cNvSpPr>
          <p:nvPr>
            <p:ph type="sldNum" sz="quarter" idx="12"/>
          </p:nvPr>
        </p:nvSpPr>
        <p:spPr/>
        <p:txBody>
          <a:bodyPr/>
          <a:lstStyle>
            <a:lvl1pPr>
              <a:defRPr/>
            </a:lvl1pPr>
          </a:lstStyle>
          <a:p>
            <a:pPr>
              <a:defRPr/>
            </a:pPr>
            <a:fld id="{09B86032-3E78-4682-8EC5-5483FC8C31E4}" type="slidenum">
              <a:rPr lang="es-UY" altLang="en-US"/>
              <a:pPr>
                <a:defRPr/>
              </a:pPr>
              <a:t>‹#›</a:t>
            </a:fld>
            <a:endParaRPr lang="es-UY" altLang="en-US"/>
          </a:p>
        </p:txBody>
      </p:sp>
    </p:spTree>
    <p:extLst>
      <p:ext uri="{BB962C8B-B14F-4D97-AF65-F5344CB8AC3E}">
        <p14:creationId xmlns:p14="http://schemas.microsoft.com/office/powerpoint/2010/main" val="258701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UY"/>
          </a:p>
        </p:txBody>
      </p:sp>
      <p:sp>
        <p:nvSpPr>
          <p:cNvPr id="3" name="Date Placeholder 3">
            <a:extLst>
              <a:ext uri="{FF2B5EF4-FFF2-40B4-BE49-F238E27FC236}">
                <a16:creationId xmlns:a16="http://schemas.microsoft.com/office/drawing/2014/main" id="{2EE2F128-07E5-401F-93C0-5A80A226D079}"/>
              </a:ext>
            </a:extLst>
          </p:cNvPr>
          <p:cNvSpPr>
            <a:spLocks noGrp="1"/>
          </p:cNvSpPr>
          <p:nvPr>
            <p:ph type="dt" sz="half" idx="10"/>
          </p:nvPr>
        </p:nvSpPr>
        <p:spPr/>
        <p:txBody>
          <a:bodyPr/>
          <a:lstStyle>
            <a:lvl1pPr>
              <a:defRPr/>
            </a:lvl1pPr>
          </a:lstStyle>
          <a:p>
            <a:pPr>
              <a:defRPr/>
            </a:pPr>
            <a:fld id="{83B0CF11-3E5B-4AEE-9FF6-B5BB133798AA}" type="datetimeFigureOut">
              <a:rPr lang="es-UY"/>
              <a:pPr>
                <a:defRPr/>
              </a:pPr>
              <a:t>18/8/2018</a:t>
            </a:fld>
            <a:endParaRPr lang="es-UY"/>
          </a:p>
        </p:txBody>
      </p:sp>
      <p:sp>
        <p:nvSpPr>
          <p:cNvPr id="4" name="Footer Placeholder 4">
            <a:extLst>
              <a:ext uri="{FF2B5EF4-FFF2-40B4-BE49-F238E27FC236}">
                <a16:creationId xmlns:a16="http://schemas.microsoft.com/office/drawing/2014/main" id="{53B67D0D-814A-44A1-BC25-90D4BE9B9FF6}"/>
              </a:ext>
            </a:extLst>
          </p:cNvPr>
          <p:cNvSpPr>
            <a:spLocks noGrp="1"/>
          </p:cNvSpPr>
          <p:nvPr>
            <p:ph type="ftr" sz="quarter" idx="11"/>
          </p:nvPr>
        </p:nvSpPr>
        <p:spPr/>
        <p:txBody>
          <a:bodyPr/>
          <a:lstStyle>
            <a:lvl1pPr>
              <a:defRPr/>
            </a:lvl1pPr>
          </a:lstStyle>
          <a:p>
            <a:pPr>
              <a:defRPr/>
            </a:pPr>
            <a:endParaRPr lang="es-UY"/>
          </a:p>
        </p:txBody>
      </p:sp>
      <p:sp>
        <p:nvSpPr>
          <p:cNvPr id="5" name="Slide Number Placeholder 5">
            <a:extLst>
              <a:ext uri="{FF2B5EF4-FFF2-40B4-BE49-F238E27FC236}">
                <a16:creationId xmlns:a16="http://schemas.microsoft.com/office/drawing/2014/main" id="{C29E1614-0181-4353-82C7-9553B22CBA27}"/>
              </a:ext>
            </a:extLst>
          </p:cNvPr>
          <p:cNvSpPr>
            <a:spLocks noGrp="1"/>
          </p:cNvSpPr>
          <p:nvPr>
            <p:ph type="sldNum" sz="quarter" idx="12"/>
          </p:nvPr>
        </p:nvSpPr>
        <p:spPr/>
        <p:txBody>
          <a:bodyPr/>
          <a:lstStyle>
            <a:lvl1pPr>
              <a:defRPr/>
            </a:lvl1pPr>
          </a:lstStyle>
          <a:p>
            <a:pPr>
              <a:defRPr/>
            </a:pPr>
            <a:fld id="{849DC713-EFAF-4A2F-8F38-87682D59E12F}" type="slidenum">
              <a:rPr lang="es-UY" altLang="en-US"/>
              <a:pPr>
                <a:defRPr/>
              </a:pPr>
              <a:t>‹#›</a:t>
            </a:fld>
            <a:endParaRPr lang="es-UY" altLang="en-US"/>
          </a:p>
        </p:txBody>
      </p:sp>
    </p:spTree>
    <p:extLst>
      <p:ext uri="{BB962C8B-B14F-4D97-AF65-F5344CB8AC3E}">
        <p14:creationId xmlns:p14="http://schemas.microsoft.com/office/powerpoint/2010/main" val="344708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283A974-8E62-456C-9291-EE5443F78477}"/>
              </a:ext>
            </a:extLst>
          </p:cNvPr>
          <p:cNvSpPr>
            <a:spLocks noGrp="1"/>
          </p:cNvSpPr>
          <p:nvPr>
            <p:ph type="dt" sz="half" idx="10"/>
          </p:nvPr>
        </p:nvSpPr>
        <p:spPr/>
        <p:txBody>
          <a:bodyPr/>
          <a:lstStyle>
            <a:lvl1pPr>
              <a:defRPr/>
            </a:lvl1pPr>
          </a:lstStyle>
          <a:p>
            <a:pPr>
              <a:defRPr/>
            </a:pPr>
            <a:fld id="{E31792D6-50F3-4304-AD69-5A9E5D6D75A3}" type="datetimeFigureOut">
              <a:rPr lang="es-UY"/>
              <a:pPr>
                <a:defRPr/>
              </a:pPr>
              <a:t>18/8/2018</a:t>
            </a:fld>
            <a:endParaRPr lang="es-UY"/>
          </a:p>
        </p:txBody>
      </p:sp>
      <p:sp>
        <p:nvSpPr>
          <p:cNvPr id="3" name="Footer Placeholder 4">
            <a:extLst>
              <a:ext uri="{FF2B5EF4-FFF2-40B4-BE49-F238E27FC236}">
                <a16:creationId xmlns:a16="http://schemas.microsoft.com/office/drawing/2014/main" id="{042CC60E-D74A-41A3-AE1E-3C198E8088ED}"/>
              </a:ext>
            </a:extLst>
          </p:cNvPr>
          <p:cNvSpPr>
            <a:spLocks noGrp="1"/>
          </p:cNvSpPr>
          <p:nvPr>
            <p:ph type="ftr" sz="quarter" idx="11"/>
          </p:nvPr>
        </p:nvSpPr>
        <p:spPr/>
        <p:txBody>
          <a:bodyPr/>
          <a:lstStyle>
            <a:lvl1pPr>
              <a:defRPr/>
            </a:lvl1pPr>
          </a:lstStyle>
          <a:p>
            <a:pPr>
              <a:defRPr/>
            </a:pPr>
            <a:endParaRPr lang="es-UY"/>
          </a:p>
        </p:txBody>
      </p:sp>
      <p:sp>
        <p:nvSpPr>
          <p:cNvPr id="4" name="Slide Number Placeholder 5">
            <a:extLst>
              <a:ext uri="{FF2B5EF4-FFF2-40B4-BE49-F238E27FC236}">
                <a16:creationId xmlns:a16="http://schemas.microsoft.com/office/drawing/2014/main" id="{8044C4D0-30DC-4716-B4E4-5F35345A1A0C}"/>
              </a:ext>
            </a:extLst>
          </p:cNvPr>
          <p:cNvSpPr>
            <a:spLocks noGrp="1"/>
          </p:cNvSpPr>
          <p:nvPr>
            <p:ph type="sldNum" sz="quarter" idx="12"/>
          </p:nvPr>
        </p:nvSpPr>
        <p:spPr/>
        <p:txBody>
          <a:bodyPr/>
          <a:lstStyle>
            <a:lvl1pPr>
              <a:defRPr/>
            </a:lvl1pPr>
          </a:lstStyle>
          <a:p>
            <a:pPr>
              <a:defRPr/>
            </a:pPr>
            <a:fld id="{0CF8E49A-9C2D-434C-837A-3C37B2A4AA7F}" type="slidenum">
              <a:rPr lang="es-UY" altLang="en-US"/>
              <a:pPr>
                <a:defRPr/>
              </a:pPr>
              <a:t>‹#›</a:t>
            </a:fld>
            <a:endParaRPr lang="es-UY" altLang="en-US"/>
          </a:p>
        </p:txBody>
      </p:sp>
    </p:spTree>
    <p:extLst>
      <p:ext uri="{BB962C8B-B14F-4D97-AF65-F5344CB8AC3E}">
        <p14:creationId xmlns:p14="http://schemas.microsoft.com/office/powerpoint/2010/main" val="352979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U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5E75068-3654-40A1-9510-1DF6EF2B4750}"/>
              </a:ext>
            </a:extLst>
          </p:cNvPr>
          <p:cNvSpPr>
            <a:spLocks noGrp="1"/>
          </p:cNvSpPr>
          <p:nvPr>
            <p:ph type="dt" sz="half" idx="10"/>
          </p:nvPr>
        </p:nvSpPr>
        <p:spPr/>
        <p:txBody>
          <a:bodyPr/>
          <a:lstStyle>
            <a:lvl1pPr>
              <a:defRPr/>
            </a:lvl1pPr>
          </a:lstStyle>
          <a:p>
            <a:pPr>
              <a:defRPr/>
            </a:pPr>
            <a:fld id="{CEF64C1C-CA63-45E8-8CB4-EF7A04F4EC78}" type="datetimeFigureOut">
              <a:rPr lang="es-UY"/>
              <a:pPr>
                <a:defRPr/>
              </a:pPr>
              <a:t>18/8/2018</a:t>
            </a:fld>
            <a:endParaRPr lang="es-UY"/>
          </a:p>
        </p:txBody>
      </p:sp>
      <p:sp>
        <p:nvSpPr>
          <p:cNvPr id="6" name="Footer Placeholder 4">
            <a:extLst>
              <a:ext uri="{FF2B5EF4-FFF2-40B4-BE49-F238E27FC236}">
                <a16:creationId xmlns:a16="http://schemas.microsoft.com/office/drawing/2014/main" id="{4AEA6AFA-6B67-42C6-B16D-B8BB84B4CEE5}"/>
              </a:ext>
            </a:extLst>
          </p:cNvPr>
          <p:cNvSpPr>
            <a:spLocks noGrp="1"/>
          </p:cNvSpPr>
          <p:nvPr>
            <p:ph type="ftr" sz="quarter" idx="11"/>
          </p:nvPr>
        </p:nvSpPr>
        <p:spPr/>
        <p:txBody>
          <a:bodyPr/>
          <a:lstStyle>
            <a:lvl1pPr>
              <a:defRPr/>
            </a:lvl1pPr>
          </a:lstStyle>
          <a:p>
            <a:pPr>
              <a:defRPr/>
            </a:pPr>
            <a:endParaRPr lang="es-UY"/>
          </a:p>
        </p:txBody>
      </p:sp>
      <p:sp>
        <p:nvSpPr>
          <p:cNvPr id="7" name="Slide Number Placeholder 5">
            <a:extLst>
              <a:ext uri="{FF2B5EF4-FFF2-40B4-BE49-F238E27FC236}">
                <a16:creationId xmlns:a16="http://schemas.microsoft.com/office/drawing/2014/main" id="{37E4246B-AF27-45A7-A26F-F351009BA9DE}"/>
              </a:ext>
            </a:extLst>
          </p:cNvPr>
          <p:cNvSpPr>
            <a:spLocks noGrp="1"/>
          </p:cNvSpPr>
          <p:nvPr>
            <p:ph type="sldNum" sz="quarter" idx="12"/>
          </p:nvPr>
        </p:nvSpPr>
        <p:spPr/>
        <p:txBody>
          <a:bodyPr/>
          <a:lstStyle>
            <a:lvl1pPr>
              <a:defRPr/>
            </a:lvl1pPr>
          </a:lstStyle>
          <a:p>
            <a:pPr>
              <a:defRPr/>
            </a:pPr>
            <a:fld id="{86A95D1D-FD86-435E-8A74-59E9F84B5B6F}" type="slidenum">
              <a:rPr lang="es-UY" altLang="en-US"/>
              <a:pPr>
                <a:defRPr/>
              </a:pPr>
              <a:t>‹#›</a:t>
            </a:fld>
            <a:endParaRPr lang="es-UY" altLang="en-US"/>
          </a:p>
        </p:txBody>
      </p:sp>
    </p:spTree>
    <p:extLst>
      <p:ext uri="{BB962C8B-B14F-4D97-AF65-F5344CB8AC3E}">
        <p14:creationId xmlns:p14="http://schemas.microsoft.com/office/powerpoint/2010/main" val="199874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U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U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2A90B83-4FF7-4D0E-A73F-E8BD960835DB}"/>
              </a:ext>
            </a:extLst>
          </p:cNvPr>
          <p:cNvSpPr>
            <a:spLocks noGrp="1"/>
          </p:cNvSpPr>
          <p:nvPr>
            <p:ph type="dt" sz="half" idx="10"/>
          </p:nvPr>
        </p:nvSpPr>
        <p:spPr/>
        <p:txBody>
          <a:bodyPr/>
          <a:lstStyle>
            <a:lvl1pPr>
              <a:defRPr/>
            </a:lvl1pPr>
          </a:lstStyle>
          <a:p>
            <a:pPr>
              <a:defRPr/>
            </a:pPr>
            <a:fld id="{BA3C2DB4-F393-473D-906A-A713A7EEF100}" type="datetimeFigureOut">
              <a:rPr lang="es-UY"/>
              <a:pPr>
                <a:defRPr/>
              </a:pPr>
              <a:t>18/8/2018</a:t>
            </a:fld>
            <a:endParaRPr lang="es-UY"/>
          </a:p>
        </p:txBody>
      </p:sp>
      <p:sp>
        <p:nvSpPr>
          <p:cNvPr id="6" name="Footer Placeholder 4">
            <a:extLst>
              <a:ext uri="{FF2B5EF4-FFF2-40B4-BE49-F238E27FC236}">
                <a16:creationId xmlns:a16="http://schemas.microsoft.com/office/drawing/2014/main" id="{C78174B8-D074-43C4-A3C0-9306E01D5A5D}"/>
              </a:ext>
            </a:extLst>
          </p:cNvPr>
          <p:cNvSpPr>
            <a:spLocks noGrp="1"/>
          </p:cNvSpPr>
          <p:nvPr>
            <p:ph type="ftr" sz="quarter" idx="11"/>
          </p:nvPr>
        </p:nvSpPr>
        <p:spPr/>
        <p:txBody>
          <a:bodyPr/>
          <a:lstStyle>
            <a:lvl1pPr>
              <a:defRPr/>
            </a:lvl1pPr>
          </a:lstStyle>
          <a:p>
            <a:pPr>
              <a:defRPr/>
            </a:pPr>
            <a:endParaRPr lang="es-UY"/>
          </a:p>
        </p:txBody>
      </p:sp>
      <p:sp>
        <p:nvSpPr>
          <p:cNvPr id="7" name="Slide Number Placeholder 5">
            <a:extLst>
              <a:ext uri="{FF2B5EF4-FFF2-40B4-BE49-F238E27FC236}">
                <a16:creationId xmlns:a16="http://schemas.microsoft.com/office/drawing/2014/main" id="{8E41FA93-AF54-4C95-A185-93D9DDD664F9}"/>
              </a:ext>
            </a:extLst>
          </p:cNvPr>
          <p:cNvSpPr>
            <a:spLocks noGrp="1"/>
          </p:cNvSpPr>
          <p:nvPr>
            <p:ph type="sldNum" sz="quarter" idx="12"/>
          </p:nvPr>
        </p:nvSpPr>
        <p:spPr/>
        <p:txBody>
          <a:bodyPr/>
          <a:lstStyle>
            <a:lvl1pPr>
              <a:defRPr/>
            </a:lvl1pPr>
          </a:lstStyle>
          <a:p>
            <a:pPr>
              <a:defRPr/>
            </a:pPr>
            <a:fld id="{8B7CB596-9C01-47B7-906A-F13B649770BC}" type="slidenum">
              <a:rPr lang="es-UY" altLang="en-US"/>
              <a:pPr>
                <a:defRPr/>
              </a:pPr>
              <a:t>‹#›</a:t>
            </a:fld>
            <a:endParaRPr lang="es-UY" altLang="en-US"/>
          </a:p>
        </p:txBody>
      </p:sp>
    </p:spTree>
    <p:extLst>
      <p:ext uri="{BB962C8B-B14F-4D97-AF65-F5344CB8AC3E}">
        <p14:creationId xmlns:p14="http://schemas.microsoft.com/office/powerpoint/2010/main" val="152889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09EE768-1C9C-4BF3-A283-3EBD11B00E0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s-UY" altLang="en-US"/>
          </a:p>
        </p:txBody>
      </p:sp>
      <p:sp>
        <p:nvSpPr>
          <p:cNvPr id="1027" name="Text Placeholder 2">
            <a:extLst>
              <a:ext uri="{FF2B5EF4-FFF2-40B4-BE49-F238E27FC236}">
                <a16:creationId xmlns:a16="http://schemas.microsoft.com/office/drawing/2014/main" id="{4453B9C8-9F0A-414D-82CB-80535D078D0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s-UY" altLang="en-US"/>
          </a:p>
        </p:txBody>
      </p:sp>
      <p:sp>
        <p:nvSpPr>
          <p:cNvPr id="4" name="Date Placeholder 3">
            <a:extLst>
              <a:ext uri="{FF2B5EF4-FFF2-40B4-BE49-F238E27FC236}">
                <a16:creationId xmlns:a16="http://schemas.microsoft.com/office/drawing/2014/main" id="{F153F22F-F214-4614-958F-02D02AFCF55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2FB51D0-9727-4AE2-90CE-9C67D506E868}" type="datetimeFigureOut">
              <a:rPr lang="es-UY"/>
              <a:pPr>
                <a:defRPr/>
              </a:pPr>
              <a:t>18/8/2018</a:t>
            </a:fld>
            <a:endParaRPr lang="es-UY"/>
          </a:p>
        </p:txBody>
      </p:sp>
      <p:sp>
        <p:nvSpPr>
          <p:cNvPr id="5" name="Footer Placeholder 4">
            <a:extLst>
              <a:ext uri="{FF2B5EF4-FFF2-40B4-BE49-F238E27FC236}">
                <a16:creationId xmlns:a16="http://schemas.microsoft.com/office/drawing/2014/main" id="{6047C195-911E-4F3E-BDEC-53787B02E7E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s-UY"/>
          </a:p>
        </p:txBody>
      </p:sp>
      <p:sp>
        <p:nvSpPr>
          <p:cNvPr id="6" name="Slide Number Placeholder 5">
            <a:extLst>
              <a:ext uri="{FF2B5EF4-FFF2-40B4-BE49-F238E27FC236}">
                <a16:creationId xmlns:a16="http://schemas.microsoft.com/office/drawing/2014/main" id="{8C4C7A8F-6A88-4566-9F9E-3B024D5F0BD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EAD554B-6109-46E0-AF0F-C509DDCE2700}" type="slidenum">
              <a:rPr lang="es-UY" altLang="en-US"/>
              <a:pPr>
                <a:defRPr/>
              </a:pPr>
              <a:t>‹#›</a:t>
            </a:fld>
            <a:endParaRPr lang="es-UY"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6F5925F-0209-4B2B-98E7-DB6061496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1090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5">
            <a:extLst>
              <a:ext uri="{FF2B5EF4-FFF2-40B4-BE49-F238E27FC236}">
                <a16:creationId xmlns:a16="http://schemas.microsoft.com/office/drawing/2014/main" id="{EC66FAFC-5615-4435-A038-281D1010F300}"/>
              </a:ext>
            </a:extLst>
          </p:cNvPr>
          <p:cNvSpPr>
            <a:spLocks noGrp="1"/>
          </p:cNvSpPr>
          <p:nvPr>
            <p:ph type="ctrTitle"/>
          </p:nvPr>
        </p:nvSpPr>
        <p:spPr>
          <a:xfrm>
            <a:off x="571500" y="303213"/>
            <a:ext cx="7772400" cy="1470025"/>
          </a:xfrm>
        </p:spPr>
        <p:txBody>
          <a:bodyPr/>
          <a:lstStyle/>
          <a:p>
            <a:pPr eaLnBrk="1" hangingPunct="1"/>
            <a:r>
              <a:rPr lang="es-UY" altLang="en-US">
                <a:solidFill>
                  <a:schemeClr val="bg1"/>
                </a:solidFill>
              </a:rPr>
              <a:t>Lunar Lander</a:t>
            </a:r>
            <a:br>
              <a:rPr lang="es-UY" altLang="en-US">
                <a:solidFill>
                  <a:schemeClr val="bg1"/>
                </a:solidFill>
              </a:rPr>
            </a:br>
            <a:r>
              <a:rPr lang="es-UY" altLang="en-US" sz="1400">
                <a:solidFill>
                  <a:schemeClr val="bg1"/>
                </a:solidFill>
              </a:rPr>
              <a:t>Georgia Institute of Technology</a:t>
            </a:r>
            <a:br>
              <a:rPr lang="es-UY" altLang="en-US" sz="1400">
                <a:solidFill>
                  <a:schemeClr val="bg1"/>
                </a:solidFill>
              </a:rPr>
            </a:br>
            <a:r>
              <a:rPr lang="es-UY" altLang="en-US" sz="1400">
                <a:solidFill>
                  <a:schemeClr val="bg1"/>
                </a:solidFill>
              </a:rPr>
              <a:t>CS 7642 – Reinforcement Learning</a:t>
            </a:r>
            <a:br>
              <a:rPr lang="es-UY" altLang="en-US" sz="1400">
                <a:solidFill>
                  <a:schemeClr val="bg1"/>
                </a:solidFill>
              </a:rPr>
            </a:br>
            <a:r>
              <a:rPr lang="es-UY" altLang="en-US" sz="1400">
                <a:solidFill>
                  <a:schemeClr val="bg1"/>
                </a:solidFill>
              </a:rPr>
              <a:t>Summer 2017</a:t>
            </a:r>
            <a:br>
              <a:rPr lang="es-UY" altLang="en-US" sz="1400">
                <a:solidFill>
                  <a:schemeClr val="bg1"/>
                </a:solidFill>
              </a:rPr>
            </a:br>
            <a:r>
              <a:rPr lang="es-UY" altLang="en-US" sz="1400">
                <a:solidFill>
                  <a:schemeClr val="bg1"/>
                </a:solidFill>
              </a:rPr>
              <a:t>James Chan</a:t>
            </a:r>
            <a:endParaRPr lang="es-UY" altLang="en-US">
              <a:solidFill>
                <a:schemeClr val="bg1"/>
              </a:solidFill>
            </a:endParaRPr>
          </a:p>
        </p:txBody>
      </p:sp>
      <p:sp>
        <p:nvSpPr>
          <p:cNvPr id="2052" name="Rectangle 1">
            <a:extLst>
              <a:ext uri="{FF2B5EF4-FFF2-40B4-BE49-F238E27FC236}">
                <a16:creationId xmlns:a16="http://schemas.microsoft.com/office/drawing/2014/main" id="{2F247133-FA9E-4ACB-9850-E49D286280C2}"/>
              </a:ext>
            </a:extLst>
          </p:cNvPr>
          <p:cNvSpPr>
            <a:spLocks noChangeArrowheads="1"/>
          </p:cNvSpPr>
          <p:nvPr/>
        </p:nvSpPr>
        <p:spPr bwMode="auto">
          <a:xfrm>
            <a:off x="230188" y="6246813"/>
            <a:ext cx="86836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1050" dirty="0">
                <a:solidFill>
                  <a:schemeClr val="bg1"/>
                </a:solidFill>
                <a:latin typeface="Arial" panose="020B0604020202020204" pitchFamily="34" charset="0"/>
              </a:rPr>
              <a:t>Source code sharing subject to Georgia Tech Honor Code restriction. </a:t>
            </a:r>
            <a:br>
              <a:rPr lang="en-US" altLang="en-US" sz="1050" dirty="0">
                <a:solidFill>
                  <a:schemeClr val="bg1"/>
                </a:solidFill>
                <a:latin typeface="Arial" panose="020B0604020202020204" pitchFamily="34" charset="0"/>
              </a:rPr>
            </a:br>
            <a:r>
              <a:rPr lang="en-US" altLang="en-US" sz="1050" dirty="0">
                <a:solidFill>
                  <a:schemeClr val="bg1"/>
                </a:solidFill>
                <a:latin typeface="Arial" panose="020B0604020202020204" pitchFamily="34" charset="0"/>
              </a:rPr>
              <a:t>Available for private viewing upon request. </a:t>
            </a:r>
            <a:br>
              <a:rPr lang="en-US" altLang="en-US" sz="1050" dirty="0">
                <a:solidFill>
                  <a:schemeClr val="bg1"/>
                </a:solidFill>
                <a:latin typeface="Arial" panose="020B0604020202020204" pitchFamily="34" charset="0"/>
              </a:rPr>
            </a:br>
            <a:r>
              <a:rPr lang="en-US" altLang="en-US" sz="1050" dirty="0">
                <a:solidFill>
                  <a:schemeClr val="bg1"/>
                </a:solidFill>
                <a:latin typeface="Arial" panose="020B0604020202020204" pitchFamily="34" charset="0"/>
              </a:rPr>
              <a:t>Lunar Lander is intellectual property of </a:t>
            </a:r>
            <a:r>
              <a:rPr lang="en-US" altLang="en-US" sz="1050" dirty="0" err="1">
                <a:solidFill>
                  <a:schemeClr val="bg1"/>
                </a:solidFill>
                <a:latin typeface="Arial" panose="020B0604020202020204" pitchFamily="34" charset="0"/>
              </a:rPr>
              <a:t>OpenAI</a:t>
            </a:r>
            <a:endParaRPr lang="en-US" altLang="en-US" sz="1050" dirty="0">
              <a:solidFill>
                <a:schemeClr val="bg1"/>
              </a:solidFill>
              <a:latin typeface="Arial" panose="020B0604020202020204" pitchFamily="34" charset="0"/>
            </a:endParaRPr>
          </a:p>
        </p:txBody>
      </p:sp>
      <p:pic>
        <p:nvPicPr>
          <p:cNvPr id="2053" name="Picture 2">
            <a:extLst>
              <a:ext uri="{FF2B5EF4-FFF2-40B4-BE49-F238E27FC236}">
                <a16:creationId xmlns:a16="http://schemas.microsoft.com/office/drawing/2014/main" id="{FFAC126E-BC56-4C40-82B0-E79E23A87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349500"/>
            <a:ext cx="8858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910B4F83-A9F3-426C-B788-6CAB7652A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6963"/>
            <a:ext cx="91090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1">
            <a:extLst>
              <a:ext uri="{FF2B5EF4-FFF2-40B4-BE49-F238E27FC236}">
                <a16:creationId xmlns:a16="http://schemas.microsoft.com/office/drawing/2014/main" id="{2C392634-A7E1-43B6-8D67-022D221DB4CF}"/>
              </a:ext>
            </a:extLst>
          </p:cNvPr>
          <p:cNvSpPr>
            <a:spLocks noGrp="1"/>
          </p:cNvSpPr>
          <p:nvPr>
            <p:ph type="title"/>
          </p:nvPr>
        </p:nvSpPr>
        <p:spPr/>
        <p:txBody>
          <a:bodyPr/>
          <a:lstStyle/>
          <a:p>
            <a:pPr eaLnBrk="1" hangingPunct="1"/>
            <a:r>
              <a:rPr lang="en-US" altLang="en-US">
                <a:solidFill>
                  <a:schemeClr val="bg1"/>
                </a:solidFill>
              </a:rPr>
              <a:t>Overview</a:t>
            </a:r>
          </a:p>
        </p:txBody>
      </p:sp>
      <p:sp>
        <p:nvSpPr>
          <p:cNvPr id="3076" name="Content Placeholder 2">
            <a:extLst>
              <a:ext uri="{FF2B5EF4-FFF2-40B4-BE49-F238E27FC236}">
                <a16:creationId xmlns:a16="http://schemas.microsoft.com/office/drawing/2014/main" id="{05EEE3B6-05C7-4B9E-9EA8-7911DA2C580F}"/>
              </a:ext>
            </a:extLst>
          </p:cNvPr>
          <p:cNvSpPr>
            <a:spLocks noGrp="1"/>
          </p:cNvSpPr>
          <p:nvPr>
            <p:ph idx="1"/>
          </p:nvPr>
        </p:nvSpPr>
        <p:spPr>
          <a:xfrm>
            <a:off x="468313" y="1441450"/>
            <a:ext cx="8229600" cy="4525963"/>
          </a:xfrm>
        </p:spPr>
        <p:txBody>
          <a:bodyPr/>
          <a:lstStyle/>
          <a:p>
            <a:pPr marL="0" indent="0" eaLnBrk="1" hangingPunct="1">
              <a:buFont typeface="Arial" panose="020B0604020202020204" pitchFamily="34" charset="0"/>
              <a:buNone/>
            </a:pPr>
            <a:r>
              <a:rPr lang="en-US" altLang="en-US" sz="1800">
                <a:solidFill>
                  <a:schemeClr val="bg1"/>
                </a:solidFill>
              </a:rPr>
              <a:t>CS7642 – Reinforcement Learning has adopted the Lunar Lander problem on OpenAI Gym as one its three projects.  The Lander has 3 states: X position, Y position, and orientation.  It has also 3 possible actions: left throttle, right throttle, and up throttle. In each episode the lander will start randomly above the ground. The episode restarts when the lander has crashed.  Once the lander has landed successfully in the flagged zone for , the problem is considered solved.  </a:t>
            </a:r>
          </a:p>
        </p:txBody>
      </p:sp>
      <p:pic>
        <p:nvPicPr>
          <p:cNvPr id="3077" name="Picture 37">
            <a:extLst>
              <a:ext uri="{FF2B5EF4-FFF2-40B4-BE49-F238E27FC236}">
                <a16:creationId xmlns:a16="http://schemas.microsoft.com/office/drawing/2014/main" id="{9D7DF2FB-0182-4748-8DC2-9E9486D54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3429000"/>
            <a:ext cx="41719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42">
            <a:extLst>
              <a:ext uri="{FF2B5EF4-FFF2-40B4-BE49-F238E27FC236}">
                <a16:creationId xmlns:a16="http://schemas.microsoft.com/office/drawing/2014/main" id="{F0F3BE91-C9CA-4F0B-BD38-C06DBB85919B}"/>
              </a:ext>
            </a:extLst>
          </p:cNvPr>
          <p:cNvSpPr/>
          <p:nvPr/>
        </p:nvSpPr>
        <p:spPr>
          <a:xfrm>
            <a:off x="4135438" y="5445125"/>
            <a:ext cx="1008062" cy="431800"/>
          </a:xfrm>
          <a:prstGeom prst="ellipse">
            <a:avLst/>
          </a:prstGeom>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cxnSp>
        <p:nvCxnSpPr>
          <p:cNvPr id="44" name="Straight Arrow Connector 43">
            <a:extLst>
              <a:ext uri="{FF2B5EF4-FFF2-40B4-BE49-F238E27FC236}">
                <a16:creationId xmlns:a16="http://schemas.microsoft.com/office/drawing/2014/main" id="{3E778618-9DF2-403C-B67C-5EB5147306BC}"/>
              </a:ext>
            </a:extLst>
          </p:cNvPr>
          <p:cNvCxnSpPr/>
          <p:nvPr/>
        </p:nvCxnSpPr>
        <p:spPr>
          <a:xfrm>
            <a:off x="3970338" y="4076700"/>
            <a:ext cx="431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3DC16B18-8584-4DCF-BC22-6E5CD47D73F4}"/>
              </a:ext>
            </a:extLst>
          </p:cNvPr>
          <p:cNvCxnSpPr>
            <a:cxnSpLocks/>
          </p:cNvCxnSpPr>
          <p:nvPr/>
        </p:nvCxnSpPr>
        <p:spPr>
          <a:xfrm flipH="1">
            <a:off x="4978400" y="4076700"/>
            <a:ext cx="431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34FED9EA-75D4-45BF-822E-80B5916124E0}"/>
              </a:ext>
            </a:extLst>
          </p:cNvPr>
          <p:cNvCxnSpPr>
            <a:cxnSpLocks/>
          </p:cNvCxnSpPr>
          <p:nvPr/>
        </p:nvCxnSpPr>
        <p:spPr>
          <a:xfrm flipV="1">
            <a:off x="4637088" y="4156075"/>
            <a:ext cx="0" cy="431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2" name="TextBox 46">
            <a:extLst>
              <a:ext uri="{FF2B5EF4-FFF2-40B4-BE49-F238E27FC236}">
                <a16:creationId xmlns:a16="http://schemas.microsoft.com/office/drawing/2014/main" id="{B19A76FF-DDA7-4287-AB7A-462FFFCA72A7}"/>
              </a:ext>
            </a:extLst>
          </p:cNvPr>
          <p:cNvSpPr txBox="1">
            <a:spLocks noChangeArrowheads="1"/>
          </p:cNvSpPr>
          <p:nvPr/>
        </p:nvSpPr>
        <p:spPr bwMode="auto">
          <a:xfrm>
            <a:off x="3055938" y="4292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
        <p:nvSpPr>
          <p:cNvPr id="3083" name="TextBox 47">
            <a:extLst>
              <a:ext uri="{FF2B5EF4-FFF2-40B4-BE49-F238E27FC236}">
                <a16:creationId xmlns:a16="http://schemas.microsoft.com/office/drawing/2014/main" id="{7FEBF5EC-F230-4FDC-B0BC-33F31A452E21}"/>
              </a:ext>
            </a:extLst>
          </p:cNvPr>
          <p:cNvSpPr txBox="1">
            <a:spLocks noChangeArrowheads="1"/>
          </p:cNvSpPr>
          <p:nvPr/>
        </p:nvSpPr>
        <p:spPr bwMode="auto">
          <a:xfrm>
            <a:off x="2927350" y="3894138"/>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CE7674"/>
                </a:solidFill>
                <a:latin typeface="Arial" panose="020B0604020202020204" pitchFamily="34" charset="0"/>
              </a:rPr>
              <a:t>Left throttle</a:t>
            </a:r>
            <a:br>
              <a:rPr lang="en-US" altLang="en-US" sz="1400">
                <a:solidFill>
                  <a:srgbClr val="CE7674"/>
                </a:solidFill>
                <a:latin typeface="Arial" panose="020B0604020202020204" pitchFamily="34" charset="0"/>
              </a:rPr>
            </a:br>
            <a:r>
              <a:rPr lang="en-US" altLang="en-US" sz="1400">
                <a:solidFill>
                  <a:srgbClr val="CE7674"/>
                </a:solidFill>
                <a:latin typeface="Arial" panose="020B0604020202020204" pitchFamily="34" charset="0"/>
              </a:rPr>
              <a:t>-1 reward</a:t>
            </a:r>
          </a:p>
        </p:txBody>
      </p:sp>
      <p:sp>
        <p:nvSpPr>
          <p:cNvPr id="3084" name="TextBox 48">
            <a:extLst>
              <a:ext uri="{FF2B5EF4-FFF2-40B4-BE49-F238E27FC236}">
                <a16:creationId xmlns:a16="http://schemas.microsoft.com/office/drawing/2014/main" id="{624E342B-15B6-424D-B860-C7C65A754085}"/>
              </a:ext>
            </a:extLst>
          </p:cNvPr>
          <p:cNvSpPr txBox="1">
            <a:spLocks noChangeArrowheads="1"/>
          </p:cNvSpPr>
          <p:nvPr/>
        </p:nvSpPr>
        <p:spPr bwMode="auto">
          <a:xfrm>
            <a:off x="4127500" y="4557713"/>
            <a:ext cx="1011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CE7674"/>
                </a:solidFill>
                <a:latin typeface="Arial" panose="020B0604020202020204" pitchFamily="34" charset="0"/>
              </a:rPr>
              <a:t>Up throttle</a:t>
            </a:r>
          </a:p>
          <a:p>
            <a:pPr>
              <a:spcBef>
                <a:spcPct val="0"/>
              </a:spcBef>
              <a:buFontTx/>
              <a:buNone/>
            </a:pPr>
            <a:r>
              <a:rPr lang="en-US" altLang="en-US" sz="1400">
                <a:solidFill>
                  <a:srgbClr val="CE7674"/>
                </a:solidFill>
                <a:latin typeface="Arial" panose="020B0604020202020204" pitchFamily="34" charset="0"/>
              </a:rPr>
              <a:t>-1 reward</a:t>
            </a:r>
          </a:p>
        </p:txBody>
      </p:sp>
      <p:sp>
        <p:nvSpPr>
          <p:cNvPr id="3085" name="TextBox 49">
            <a:extLst>
              <a:ext uri="{FF2B5EF4-FFF2-40B4-BE49-F238E27FC236}">
                <a16:creationId xmlns:a16="http://schemas.microsoft.com/office/drawing/2014/main" id="{6EF644C4-357C-4BB2-9C0F-63866B3C244D}"/>
              </a:ext>
            </a:extLst>
          </p:cNvPr>
          <p:cNvSpPr txBox="1">
            <a:spLocks noChangeArrowheads="1"/>
          </p:cNvSpPr>
          <p:nvPr/>
        </p:nvSpPr>
        <p:spPr bwMode="auto">
          <a:xfrm>
            <a:off x="5384800" y="3894138"/>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CE7674"/>
                </a:solidFill>
                <a:latin typeface="Arial" panose="020B0604020202020204" pitchFamily="34" charset="0"/>
              </a:rPr>
              <a:t>Right throttle</a:t>
            </a:r>
          </a:p>
          <a:p>
            <a:pPr>
              <a:spcBef>
                <a:spcPct val="0"/>
              </a:spcBef>
              <a:buFontTx/>
              <a:buNone/>
            </a:pPr>
            <a:r>
              <a:rPr lang="en-US" altLang="en-US" sz="1400">
                <a:solidFill>
                  <a:srgbClr val="CE7674"/>
                </a:solidFill>
                <a:latin typeface="Arial" panose="020B0604020202020204" pitchFamily="34" charset="0"/>
              </a:rPr>
              <a:t>-1 reward</a:t>
            </a:r>
          </a:p>
        </p:txBody>
      </p:sp>
      <p:sp>
        <p:nvSpPr>
          <p:cNvPr id="3086" name="TextBox 50">
            <a:extLst>
              <a:ext uri="{FF2B5EF4-FFF2-40B4-BE49-F238E27FC236}">
                <a16:creationId xmlns:a16="http://schemas.microsoft.com/office/drawing/2014/main" id="{190BB002-0E14-4638-8FFD-C19B6244703F}"/>
              </a:ext>
            </a:extLst>
          </p:cNvPr>
          <p:cNvSpPr txBox="1">
            <a:spLocks noChangeArrowheads="1"/>
          </p:cNvSpPr>
          <p:nvPr/>
        </p:nvSpPr>
        <p:spPr bwMode="auto">
          <a:xfrm>
            <a:off x="2624138" y="4797425"/>
            <a:ext cx="1277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CE7674"/>
                </a:solidFill>
                <a:latin typeface="Arial" panose="020B0604020202020204" pitchFamily="34" charset="0"/>
              </a:rPr>
              <a:t>Landing Zone</a:t>
            </a:r>
            <a:br>
              <a:rPr lang="en-US" altLang="en-US" sz="1400">
                <a:solidFill>
                  <a:srgbClr val="CE7674"/>
                </a:solidFill>
                <a:latin typeface="Arial" panose="020B0604020202020204" pitchFamily="34" charset="0"/>
              </a:rPr>
            </a:br>
            <a:r>
              <a:rPr lang="en-US" altLang="en-US" sz="1400">
                <a:solidFill>
                  <a:srgbClr val="CE7674"/>
                </a:solidFill>
                <a:latin typeface="Arial" panose="020B0604020202020204" pitchFamily="34" charset="0"/>
              </a:rPr>
              <a:t>+100 reward</a:t>
            </a:r>
          </a:p>
        </p:txBody>
      </p:sp>
      <p:cxnSp>
        <p:nvCxnSpPr>
          <p:cNvPr id="52" name="Straight Connector 51">
            <a:extLst>
              <a:ext uri="{FF2B5EF4-FFF2-40B4-BE49-F238E27FC236}">
                <a16:creationId xmlns:a16="http://schemas.microsoft.com/office/drawing/2014/main" id="{1D3CDB6D-077D-4C22-ADB0-E2825669D565}"/>
              </a:ext>
            </a:extLst>
          </p:cNvPr>
          <p:cNvCxnSpPr>
            <a:cxnSpLocks/>
            <a:stCxn id="43" idx="1"/>
          </p:cNvCxnSpPr>
          <p:nvPr/>
        </p:nvCxnSpPr>
        <p:spPr>
          <a:xfrm flipH="1" flipV="1">
            <a:off x="3771900" y="5305425"/>
            <a:ext cx="511175" cy="203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Straight Arrow Connector 52">
            <a:extLst>
              <a:ext uri="{FF2B5EF4-FFF2-40B4-BE49-F238E27FC236}">
                <a16:creationId xmlns:a16="http://schemas.microsoft.com/office/drawing/2014/main" id="{536FA3A6-398A-4DEF-820E-4022A3D74086}"/>
              </a:ext>
            </a:extLst>
          </p:cNvPr>
          <p:cNvCxnSpPr>
            <a:cxnSpLocks/>
          </p:cNvCxnSpPr>
          <p:nvPr/>
        </p:nvCxnSpPr>
        <p:spPr>
          <a:xfrm>
            <a:off x="2408238" y="3213100"/>
            <a:ext cx="0" cy="3213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BECC66B2-A265-4861-A766-09B4D87F9D5E}"/>
              </a:ext>
            </a:extLst>
          </p:cNvPr>
          <p:cNvCxnSpPr>
            <a:cxnSpLocks/>
          </p:cNvCxnSpPr>
          <p:nvPr/>
        </p:nvCxnSpPr>
        <p:spPr>
          <a:xfrm>
            <a:off x="2335213" y="3284538"/>
            <a:ext cx="44608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3B28193B-B8E9-42F2-9B79-687E51D239FF}"/>
              </a:ext>
            </a:extLst>
          </p:cNvPr>
          <p:cNvSpPr txBox="1"/>
          <p:nvPr/>
        </p:nvSpPr>
        <p:spPr>
          <a:xfrm>
            <a:off x="6788150" y="3148013"/>
            <a:ext cx="304800" cy="307975"/>
          </a:xfrm>
          <a:prstGeom prst="rect">
            <a:avLst/>
          </a:prstGeom>
          <a:noFill/>
        </p:spPr>
        <p:txBody>
          <a:bodyPr wrap="none">
            <a:spAutoFit/>
          </a:bodyPr>
          <a:lstStyle/>
          <a:p>
            <a:pPr>
              <a:defRPr/>
            </a:pPr>
            <a:r>
              <a:rPr lang="en-US" sz="1400" dirty="0">
                <a:solidFill>
                  <a:schemeClr val="tx2">
                    <a:lumMod val="40000"/>
                    <a:lumOff val="60000"/>
                  </a:schemeClr>
                </a:solidFill>
              </a:rPr>
              <a:t>X</a:t>
            </a:r>
          </a:p>
        </p:txBody>
      </p:sp>
      <p:sp>
        <p:nvSpPr>
          <p:cNvPr id="56" name="TextBox 55">
            <a:extLst>
              <a:ext uri="{FF2B5EF4-FFF2-40B4-BE49-F238E27FC236}">
                <a16:creationId xmlns:a16="http://schemas.microsoft.com/office/drawing/2014/main" id="{198693BE-F600-4113-9374-07AC1ECAC387}"/>
              </a:ext>
            </a:extLst>
          </p:cNvPr>
          <p:cNvSpPr txBox="1"/>
          <p:nvPr/>
        </p:nvSpPr>
        <p:spPr>
          <a:xfrm>
            <a:off x="2263775" y="6462713"/>
            <a:ext cx="258763" cy="307975"/>
          </a:xfrm>
          <a:prstGeom prst="rect">
            <a:avLst/>
          </a:prstGeom>
          <a:noFill/>
        </p:spPr>
        <p:txBody>
          <a:bodyPr>
            <a:spAutoFit/>
          </a:bodyPr>
          <a:lstStyle/>
          <a:p>
            <a:pPr>
              <a:defRPr/>
            </a:pPr>
            <a:r>
              <a:rPr lang="en-US" sz="1400" dirty="0">
                <a:solidFill>
                  <a:schemeClr val="tx2">
                    <a:lumMod val="40000"/>
                    <a:lumOff val="60000"/>
                  </a:schemeClr>
                </a:solidFill>
              </a:rPr>
              <a:t>Y</a:t>
            </a:r>
          </a:p>
        </p:txBody>
      </p:sp>
      <p:sp>
        <p:nvSpPr>
          <p:cNvPr id="57" name="TextBox 56">
            <a:extLst>
              <a:ext uri="{FF2B5EF4-FFF2-40B4-BE49-F238E27FC236}">
                <a16:creationId xmlns:a16="http://schemas.microsoft.com/office/drawing/2014/main" id="{AF5DEA00-A838-41B6-AE3E-2283C0415D4E}"/>
              </a:ext>
            </a:extLst>
          </p:cNvPr>
          <p:cNvSpPr txBox="1"/>
          <p:nvPr/>
        </p:nvSpPr>
        <p:spPr>
          <a:xfrm>
            <a:off x="4127500" y="3392488"/>
            <a:ext cx="1079500" cy="307975"/>
          </a:xfrm>
          <a:prstGeom prst="rect">
            <a:avLst/>
          </a:prstGeom>
          <a:noFill/>
        </p:spPr>
        <p:txBody>
          <a:bodyPr>
            <a:spAutoFit/>
          </a:bodyPr>
          <a:lstStyle/>
          <a:p>
            <a:pPr>
              <a:defRPr/>
            </a:pPr>
            <a:r>
              <a:rPr lang="en-US" sz="1400" dirty="0">
                <a:solidFill>
                  <a:schemeClr val="tx2">
                    <a:lumMod val="40000"/>
                    <a:lumOff val="60000"/>
                  </a:schemeClr>
                </a:solidFill>
              </a:rPr>
              <a:t>Orientation</a:t>
            </a:r>
          </a:p>
        </p:txBody>
      </p:sp>
      <p:sp>
        <p:nvSpPr>
          <p:cNvPr id="58" name="Arrow: Circular 57">
            <a:extLst>
              <a:ext uri="{FF2B5EF4-FFF2-40B4-BE49-F238E27FC236}">
                <a16:creationId xmlns:a16="http://schemas.microsoft.com/office/drawing/2014/main" id="{5BCE87B0-C497-4777-B182-4CF5B08E2DDA}"/>
              </a:ext>
            </a:extLst>
          </p:cNvPr>
          <p:cNvSpPr/>
          <p:nvPr/>
        </p:nvSpPr>
        <p:spPr>
          <a:xfrm rot="1321674">
            <a:off x="4398963" y="3627438"/>
            <a:ext cx="477837" cy="527050"/>
          </a:xfrm>
          <a:prstGeom prst="circularArrow">
            <a:avLst>
              <a:gd name="adj1" fmla="val 9557"/>
              <a:gd name="adj2" fmla="val 758159"/>
              <a:gd name="adj3" fmla="val 19074164"/>
              <a:gd name="adj4" fmla="val 10093013"/>
              <a:gd name="adj5" fmla="val 1430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a:extLst>
              <a:ext uri="{FF2B5EF4-FFF2-40B4-BE49-F238E27FC236}">
                <a16:creationId xmlns:a16="http://schemas.microsoft.com/office/drawing/2014/main" id="{5E6FD8E1-BEC2-4F4D-9F55-C38314C26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6963"/>
            <a:ext cx="91090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B7BC38C6-ACFE-4807-ABB2-E0ECF4650A85}"/>
              </a:ext>
            </a:extLst>
          </p:cNvPr>
          <p:cNvSpPr>
            <a:spLocks noGrp="1"/>
          </p:cNvSpPr>
          <p:nvPr>
            <p:ph type="title"/>
          </p:nvPr>
        </p:nvSpPr>
        <p:spPr/>
        <p:txBody>
          <a:bodyPr/>
          <a:lstStyle/>
          <a:p>
            <a:pPr eaLnBrk="1" hangingPunct="1"/>
            <a:r>
              <a:rPr lang="en-US" altLang="en-US">
                <a:solidFill>
                  <a:schemeClr val="bg1"/>
                </a:solidFill>
              </a:rPr>
              <a:t>Solution</a:t>
            </a:r>
          </a:p>
        </p:txBody>
      </p:sp>
      <p:sp>
        <p:nvSpPr>
          <p:cNvPr id="4100" name="Content Placeholder 2">
            <a:extLst>
              <a:ext uri="{FF2B5EF4-FFF2-40B4-BE49-F238E27FC236}">
                <a16:creationId xmlns:a16="http://schemas.microsoft.com/office/drawing/2014/main" id="{31CE4A38-537F-42C1-9EAE-EC22CB298A43}"/>
              </a:ext>
            </a:extLst>
          </p:cNvPr>
          <p:cNvSpPr>
            <a:spLocks noGrp="1"/>
          </p:cNvSpPr>
          <p:nvPr>
            <p:ph idx="1"/>
          </p:nvPr>
        </p:nvSpPr>
        <p:spPr>
          <a:xfrm>
            <a:off x="468313" y="1441450"/>
            <a:ext cx="8229600" cy="4525963"/>
          </a:xfrm>
        </p:spPr>
        <p:txBody>
          <a:bodyPr/>
          <a:lstStyle/>
          <a:p>
            <a:pPr marL="0" indent="0" eaLnBrk="1" hangingPunct="1">
              <a:buFont typeface="Arial" panose="020B0604020202020204" pitchFamily="34" charset="0"/>
              <a:buNone/>
            </a:pPr>
            <a:r>
              <a:rPr lang="en-US" altLang="en-US" sz="1800" b="1" u="sng">
                <a:solidFill>
                  <a:schemeClr val="bg1"/>
                </a:solidFill>
              </a:rPr>
              <a:t>Approach:</a:t>
            </a:r>
          </a:p>
          <a:p>
            <a:pPr marL="0" indent="0" eaLnBrk="1" hangingPunct="1">
              <a:buFont typeface="Arial" panose="020B0604020202020204" pitchFamily="34" charset="0"/>
              <a:buNone/>
            </a:pPr>
            <a:r>
              <a:rPr lang="en-US" altLang="en-US" sz="1800">
                <a:solidFill>
                  <a:schemeClr val="bg1"/>
                </a:solidFill>
              </a:rPr>
              <a:t>Q-Learning with experience replay and neural network as non-linear function approximator.  Q-learning portion implemented in python and neural network implemented using Keras.</a:t>
            </a:r>
            <a:br>
              <a:rPr lang="en-US" altLang="en-US" sz="1800">
                <a:solidFill>
                  <a:schemeClr val="bg1"/>
                </a:solidFill>
              </a:rPr>
            </a:br>
            <a:endParaRPr lang="en-US" altLang="en-US" sz="1800">
              <a:solidFill>
                <a:schemeClr val="bg1"/>
              </a:solidFill>
            </a:endParaRPr>
          </a:p>
          <a:p>
            <a:pPr marL="0" indent="0" eaLnBrk="1" hangingPunct="1">
              <a:buFont typeface="Arial" panose="020B0604020202020204" pitchFamily="34" charset="0"/>
              <a:buNone/>
            </a:pPr>
            <a:r>
              <a:rPr lang="en-US" altLang="en-US" sz="1800" b="1" u="sng">
                <a:solidFill>
                  <a:schemeClr val="bg1"/>
                </a:solidFill>
              </a:rPr>
              <a:t>Result:</a:t>
            </a:r>
          </a:p>
          <a:p>
            <a:pPr marL="0" indent="0" eaLnBrk="1" hangingPunct="1">
              <a:buFont typeface="Arial" panose="020B0604020202020204" pitchFamily="34" charset="0"/>
              <a:buNone/>
            </a:pPr>
            <a:r>
              <a:rPr lang="en-US" altLang="en-US" sz="1800">
                <a:solidFill>
                  <a:schemeClr val="bg1"/>
                </a:solidFill>
              </a:rPr>
              <a:t>Converged in approximately 900 steps.  A steady climb in total reward is observed.</a:t>
            </a:r>
          </a:p>
        </p:txBody>
      </p:sp>
      <p:pic>
        <p:nvPicPr>
          <p:cNvPr id="4101" name="Picture 3">
            <a:extLst>
              <a:ext uri="{FF2B5EF4-FFF2-40B4-BE49-F238E27FC236}">
                <a16:creationId xmlns:a16="http://schemas.microsoft.com/office/drawing/2014/main" id="{A577D5C5-9916-4E32-85EF-986D50F55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789363"/>
            <a:ext cx="6977063" cy="25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
            <a:extLst>
              <a:ext uri="{FF2B5EF4-FFF2-40B4-BE49-F238E27FC236}">
                <a16:creationId xmlns:a16="http://schemas.microsoft.com/office/drawing/2014/main" id="{A28AF64C-3E8B-4C6C-AA20-6543AFC39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6963"/>
            <a:ext cx="91090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a:extLst>
              <a:ext uri="{FF2B5EF4-FFF2-40B4-BE49-F238E27FC236}">
                <a16:creationId xmlns:a16="http://schemas.microsoft.com/office/drawing/2014/main" id="{D48AE1FC-F8F8-4FDE-83A9-D6169EB8FB56}"/>
              </a:ext>
            </a:extLst>
          </p:cNvPr>
          <p:cNvSpPr>
            <a:spLocks noGrp="1"/>
          </p:cNvSpPr>
          <p:nvPr>
            <p:ph type="title"/>
          </p:nvPr>
        </p:nvSpPr>
        <p:spPr>
          <a:xfrm>
            <a:off x="457200" y="263525"/>
            <a:ext cx="8229600" cy="1143000"/>
          </a:xfrm>
        </p:spPr>
        <p:txBody>
          <a:bodyPr/>
          <a:lstStyle/>
          <a:p>
            <a:pPr eaLnBrk="1" hangingPunct="1"/>
            <a:r>
              <a:rPr lang="en-US" altLang="en-US">
                <a:solidFill>
                  <a:schemeClr val="bg1"/>
                </a:solidFill>
              </a:rPr>
              <a:t>Model Training – Before vs. After</a:t>
            </a:r>
          </a:p>
        </p:txBody>
      </p:sp>
      <p:pic>
        <p:nvPicPr>
          <p:cNvPr id="5124" name="Picture 5">
            <a:extLst>
              <a:ext uri="{FF2B5EF4-FFF2-40B4-BE49-F238E27FC236}">
                <a16:creationId xmlns:a16="http://schemas.microsoft.com/office/drawing/2014/main" id="{87FFB688-9827-4954-ABD9-2309BF36E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1887538"/>
            <a:ext cx="16795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6">
            <a:extLst>
              <a:ext uri="{FF2B5EF4-FFF2-40B4-BE49-F238E27FC236}">
                <a16:creationId xmlns:a16="http://schemas.microsoft.com/office/drawing/2014/main" id="{6A00F85C-7258-46CA-A38E-EDBB2D7B3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1887538"/>
            <a:ext cx="16605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7">
            <a:extLst>
              <a:ext uri="{FF2B5EF4-FFF2-40B4-BE49-F238E27FC236}">
                <a16:creationId xmlns:a16="http://schemas.microsoft.com/office/drawing/2014/main" id="{DAD019F0-2D11-4DD0-B7FA-B6048DBB2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1887538"/>
            <a:ext cx="16986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a:extLst>
              <a:ext uri="{FF2B5EF4-FFF2-40B4-BE49-F238E27FC236}">
                <a16:creationId xmlns:a16="http://schemas.microsoft.com/office/drawing/2014/main" id="{3A45DDA1-8A47-4BE7-AABB-06735F336E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638" y="4343400"/>
            <a:ext cx="167163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a:extLst>
              <a:ext uri="{FF2B5EF4-FFF2-40B4-BE49-F238E27FC236}">
                <a16:creationId xmlns:a16="http://schemas.microsoft.com/office/drawing/2014/main" id="{AA419117-607E-4C1A-B5B6-DA92FEB501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8250" y="4325938"/>
            <a:ext cx="16573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2">
            <a:extLst>
              <a:ext uri="{FF2B5EF4-FFF2-40B4-BE49-F238E27FC236}">
                <a16:creationId xmlns:a16="http://schemas.microsoft.com/office/drawing/2014/main" id="{978A173B-4330-4050-BDC6-5E4E68BCAE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6350" y="4324350"/>
            <a:ext cx="16986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Arrow Connector 20">
            <a:extLst>
              <a:ext uri="{FF2B5EF4-FFF2-40B4-BE49-F238E27FC236}">
                <a16:creationId xmlns:a16="http://schemas.microsoft.com/office/drawing/2014/main" id="{ECD12164-A4D3-463E-9AFD-C552C16EFDC1}"/>
              </a:ext>
            </a:extLst>
          </p:cNvPr>
          <p:cNvCxnSpPr>
            <a:stCxn id="5124" idx="3"/>
          </p:cNvCxnSpPr>
          <p:nvPr/>
        </p:nvCxnSpPr>
        <p:spPr>
          <a:xfrm>
            <a:off x="2843213" y="2801938"/>
            <a:ext cx="9366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DEFFCAA2-5D68-4678-9E69-D91D23063310}"/>
              </a:ext>
            </a:extLst>
          </p:cNvPr>
          <p:cNvCxnSpPr>
            <a:stCxn id="5125" idx="3"/>
          </p:cNvCxnSpPr>
          <p:nvPr/>
        </p:nvCxnSpPr>
        <p:spPr>
          <a:xfrm>
            <a:off x="5435600" y="2801938"/>
            <a:ext cx="8651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61EF8F99-6FDF-4888-B650-9A4ADE3AAB66}"/>
              </a:ext>
            </a:extLst>
          </p:cNvPr>
          <p:cNvCxnSpPr>
            <a:stCxn id="5127" idx="3"/>
          </p:cNvCxnSpPr>
          <p:nvPr/>
        </p:nvCxnSpPr>
        <p:spPr>
          <a:xfrm>
            <a:off x="2835275" y="5257800"/>
            <a:ext cx="939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05A59D37-9453-4822-847A-F6BD2631CF16}"/>
              </a:ext>
            </a:extLst>
          </p:cNvPr>
          <p:cNvCxnSpPr>
            <a:stCxn id="5128" idx="3"/>
          </p:cNvCxnSpPr>
          <p:nvPr/>
        </p:nvCxnSpPr>
        <p:spPr>
          <a:xfrm flipV="1">
            <a:off x="5435600" y="5238750"/>
            <a:ext cx="920750"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134" name="TextBox 35">
            <a:extLst>
              <a:ext uri="{FF2B5EF4-FFF2-40B4-BE49-F238E27FC236}">
                <a16:creationId xmlns:a16="http://schemas.microsoft.com/office/drawing/2014/main" id="{B1BC6EFB-CD91-48C9-B751-7FDC1042072F}"/>
              </a:ext>
            </a:extLst>
          </p:cNvPr>
          <p:cNvSpPr txBox="1">
            <a:spLocks noChangeArrowheads="1"/>
          </p:cNvSpPr>
          <p:nvPr/>
        </p:nvSpPr>
        <p:spPr bwMode="auto">
          <a:xfrm>
            <a:off x="1114425" y="1527175"/>
            <a:ext cx="1519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chemeClr val="bg1"/>
                </a:solidFill>
                <a:latin typeface="Arial" panose="020B0604020202020204" pitchFamily="34" charset="0"/>
              </a:rPr>
              <a:t>Episode 1 - Start</a:t>
            </a:r>
          </a:p>
        </p:txBody>
      </p:sp>
      <p:sp>
        <p:nvSpPr>
          <p:cNvPr id="5135" name="TextBox 59">
            <a:extLst>
              <a:ext uri="{FF2B5EF4-FFF2-40B4-BE49-F238E27FC236}">
                <a16:creationId xmlns:a16="http://schemas.microsoft.com/office/drawing/2014/main" id="{5EA271F2-EA9C-4682-99D3-BC14C0390F19}"/>
              </a:ext>
            </a:extLst>
          </p:cNvPr>
          <p:cNvSpPr txBox="1">
            <a:spLocks noChangeArrowheads="1"/>
          </p:cNvSpPr>
          <p:nvPr/>
        </p:nvSpPr>
        <p:spPr bwMode="auto">
          <a:xfrm>
            <a:off x="6227763" y="1493838"/>
            <a:ext cx="1500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chemeClr val="bg1"/>
                </a:solidFill>
                <a:latin typeface="Arial" panose="020B0604020202020204" pitchFamily="34" charset="0"/>
              </a:rPr>
              <a:t>Episode 1 – End</a:t>
            </a:r>
          </a:p>
        </p:txBody>
      </p:sp>
      <p:sp>
        <p:nvSpPr>
          <p:cNvPr id="5137" name="TextBox 61">
            <a:extLst>
              <a:ext uri="{FF2B5EF4-FFF2-40B4-BE49-F238E27FC236}">
                <a16:creationId xmlns:a16="http://schemas.microsoft.com/office/drawing/2014/main" id="{996DC221-B71F-4069-A124-C5E024BED44B}"/>
              </a:ext>
            </a:extLst>
          </p:cNvPr>
          <p:cNvSpPr txBox="1">
            <a:spLocks noChangeArrowheads="1"/>
          </p:cNvSpPr>
          <p:nvPr/>
        </p:nvSpPr>
        <p:spPr bwMode="auto">
          <a:xfrm>
            <a:off x="6257925" y="3413125"/>
            <a:ext cx="16160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Arial" panose="020B0604020202020204" pitchFamily="34" charset="0"/>
              </a:rPr>
              <a:t>Total reward: -189</a:t>
            </a:r>
          </a:p>
        </p:txBody>
      </p:sp>
      <p:sp>
        <p:nvSpPr>
          <p:cNvPr id="5138" name="TextBox 62">
            <a:extLst>
              <a:ext uri="{FF2B5EF4-FFF2-40B4-BE49-F238E27FC236}">
                <a16:creationId xmlns:a16="http://schemas.microsoft.com/office/drawing/2014/main" id="{20834360-0009-45D1-AE66-549B72C5EA0D}"/>
              </a:ext>
            </a:extLst>
          </p:cNvPr>
          <p:cNvSpPr txBox="1">
            <a:spLocks noChangeArrowheads="1"/>
          </p:cNvSpPr>
          <p:nvPr/>
        </p:nvSpPr>
        <p:spPr bwMode="auto">
          <a:xfrm>
            <a:off x="1103313" y="4038600"/>
            <a:ext cx="1716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chemeClr val="bg1"/>
                </a:solidFill>
                <a:latin typeface="Arial" panose="020B0604020202020204" pitchFamily="34" charset="0"/>
              </a:rPr>
              <a:t>Episode 377 - Start</a:t>
            </a:r>
          </a:p>
        </p:txBody>
      </p:sp>
      <p:sp>
        <p:nvSpPr>
          <p:cNvPr id="5139" name="TextBox 63">
            <a:extLst>
              <a:ext uri="{FF2B5EF4-FFF2-40B4-BE49-F238E27FC236}">
                <a16:creationId xmlns:a16="http://schemas.microsoft.com/office/drawing/2014/main" id="{E9E1E4D6-B2C4-4A3E-892A-BE3381645085}"/>
              </a:ext>
            </a:extLst>
          </p:cNvPr>
          <p:cNvSpPr txBox="1">
            <a:spLocks noChangeArrowheads="1"/>
          </p:cNvSpPr>
          <p:nvPr/>
        </p:nvSpPr>
        <p:spPr bwMode="auto">
          <a:xfrm>
            <a:off x="6216650" y="4005263"/>
            <a:ext cx="1697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chemeClr val="bg1"/>
                </a:solidFill>
                <a:latin typeface="Arial" panose="020B0604020202020204" pitchFamily="34" charset="0"/>
              </a:rPr>
              <a:t>Episode 377 – End</a:t>
            </a:r>
          </a:p>
        </p:txBody>
      </p:sp>
      <p:sp>
        <p:nvSpPr>
          <p:cNvPr id="5141" name="TextBox 65">
            <a:extLst>
              <a:ext uri="{FF2B5EF4-FFF2-40B4-BE49-F238E27FC236}">
                <a16:creationId xmlns:a16="http://schemas.microsoft.com/office/drawing/2014/main" id="{1AD40AA1-EF53-4693-B0BF-CD5F7CFA4022}"/>
              </a:ext>
            </a:extLst>
          </p:cNvPr>
          <p:cNvSpPr txBox="1">
            <a:spLocks noChangeArrowheads="1"/>
          </p:cNvSpPr>
          <p:nvPr/>
        </p:nvSpPr>
        <p:spPr bwMode="auto">
          <a:xfrm>
            <a:off x="6270625" y="5878513"/>
            <a:ext cx="166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Arial" panose="020B0604020202020204" pitchFamily="34" charset="0"/>
              </a:rPr>
              <a:t>Total reward: +123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a:extLst>
              <a:ext uri="{FF2B5EF4-FFF2-40B4-BE49-F238E27FC236}">
                <a16:creationId xmlns:a16="http://schemas.microsoft.com/office/drawing/2014/main" id="{E0CB7E66-CDCC-4134-A827-F15B7311F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6963"/>
            <a:ext cx="91090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a:extLst>
              <a:ext uri="{FF2B5EF4-FFF2-40B4-BE49-F238E27FC236}">
                <a16:creationId xmlns:a16="http://schemas.microsoft.com/office/drawing/2014/main" id="{8F5C9D57-B457-4E3A-BA35-B8BD811F8390}"/>
              </a:ext>
            </a:extLst>
          </p:cNvPr>
          <p:cNvSpPr>
            <a:spLocks noGrp="1"/>
          </p:cNvSpPr>
          <p:nvPr>
            <p:ph type="title"/>
          </p:nvPr>
        </p:nvSpPr>
        <p:spPr/>
        <p:txBody>
          <a:bodyPr/>
          <a:lstStyle/>
          <a:p>
            <a:pPr eaLnBrk="1" hangingPunct="1"/>
            <a:r>
              <a:rPr lang="en-US" altLang="en-US">
                <a:solidFill>
                  <a:schemeClr val="bg1"/>
                </a:solidFill>
              </a:rPr>
              <a:t>Unsuccessful Attempts</a:t>
            </a:r>
          </a:p>
        </p:txBody>
      </p:sp>
      <p:sp>
        <p:nvSpPr>
          <p:cNvPr id="6148" name="Content Placeholder 2">
            <a:extLst>
              <a:ext uri="{FF2B5EF4-FFF2-40B4-BE49-F238E27FC236}">
                <a16:creationId xmlns:a16="http://schemas.microsoft.com/office/drawing/2014/main" id="{BD879F2E-03C9-42DA-9D6E-EF641714B81F}"/>
              </a:ext>
            </a:extLst>
          </p:cNvPr>
          <p:cNvSpPr txBox="1">
            <a:spLocks/>
          </p:cNvSpPr>
          <p:nvPr/>
        </p:nvSpPr>
        <p:spPr bwMode="auto">
          <a:xfrm>
            <a:off x="468313" y="1441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en-US" sz="1800">
                <a:solidFill>
                  <a:schemeClr val="bg1"/>
                </a:solidFill>
              </a:rPr>
              <a:t>The following algorithms were attempted and unable to solve the Lunar Lander problem. It is concluded  that the solution may not be modeled by linear estimators. </a:t>
            </a:r>
          </a:p>
          <a:p>
            <a:pPr lvl="1" eaLnBrk="1" hangingPunct="1"/>
            <a:r>
              <a:rPr lang="en-US" altLang="en-US" sz="1800">
                <a:solidFill>
                  <a:schemeClr val="bg1"/>
                </a:solidFill>
              </a:rPr>
              <a:t>SARSA with linear function estimator</a:t>
            </a:r>
          </a:p>
          <a:p>
            <a:pPr lvl="1" eaLnBrk="1" hangingPunct="1"/>
            <a:r>
              <a:rPr lang="en-US" altLang="en-US" sz="1800">
                <a:solidFill>
                  <a:schemeClr val="bg1"/>
                </a:solidFill>
              </a:rPr>
              <a:t>Q-learning with linear function estimator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221</Words>
  <Application>Microsoft Office PowerPoint</Application>
  <PresentationFormat>On-screen Show (4:3)</PresentationFormat>
  <Paragraphs>29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Lunar Lander Georgia Institute of Technology CS 7642 – Reinforcement Learning Summer 2017 James Chan</vt:lpstr>
      <vt:lpstr>Overview</vt:lpstr>
      <vt:lpstr>Solution</vt:lpstr>
      <vt:lpstr>Model Training – Before vs. After</vt:lpstr>
      <vt:lpstr>Unsuccessful Attempts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Mariajose</dc:creator>
  <cp:lastModifiedBy>Katy</cp:lastModifiedBy>
  <cp:revision>41</cp:revision>
  <dcterms:created xsi:type="dcterms:W3CDTF">2009-05-12T23:31:36Z</dcterms:created>
  <dcterms:modified xsi:type="dcterms:W3CDTF">2018-08-18T16:55:03Z</dcterms:modified>
</cp:coreProperties>
</file>