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49D2E-76DA-4195-9138-7F27B673AF7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4418-01DA-432E-8969-7BD009F9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4418-01DA-432E-8969-7BD009F9C2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157192"/>
            <a:ext cx="9144000" cy="13681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589240"/>
            <a:ext cx="54360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Georgia Institute of Technology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CS6476 Computer Vision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Spring 17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James Chan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5157192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Miscellaneous Computer Vision 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F3328-CF16-47AD-890C-C43ED5939857}"/>
              </a:ext>
            </a:extLst>
          </p:cNvPr>
          <p:cNvSpPr txBox="1"/>
          <p:nvPr/>
        </p:nvSpPr>
        <p:spPr>
          <a:xfrm>
            <a:off x="2463377" y="6431865"/>
            <a:ext cx="4124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00" dirty="0">
                <a:latin typeface="Arial" panose="020B0604020202020204" pitchFamily="34" charset="0"/>
              </a:rPr>
              <a:t>Source code sharing subject to Georgia Tech Honor Code restriction. </a:t>
            </a:r>
            <a:br>
              <a:rPr lang="en-US" altLang="en-US" sz="1000" dirty="0">
                <a:latin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</a:rPr>
              <a:t>Available for private viewing upon request.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In Progress…..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Stereography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Optical Flow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Motion History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Hough Transformation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Object Tracking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Feature Detection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Template Matching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…and more!  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40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맑은 고딕</vt:lpstr>
      <vt:lpstr>Arial</vt:lpstr>
      <vt:lpstr>Calibri</vt:lpstr>
      <vt:lpstr>Office Theme</vt:lpstr>
      <vt:lpstr>PowerPoint Presentation</vt:lpstr>
      <vt:lpstr>In Progress…..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Katy</cp:lastModifiedBy>
  <cp:revision>19</cp:revision>
  <dcterms:created xsi:type="dcterms:W3CDTF">2014-04-01T16:35:38Z</dcterms:created>
  <dcterms:modified xsi:type="dcterms:W3CDTF">2018-08-25T21:42:42Z</dcterms:modified>
</cp:coreProperties>
</file>