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6" r:id="rId3"/>
    <p:sldId id="263" r:id="rId4"/>
    <p:sldId id="262" r:id="rId5"/>
    <p:sldId id="265" r:id="rId6"/>
  </p:sldIdLst>
  <p:sldSz cx="14538325" cy="7864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FF7979"/>
    <a:srgbClr val="77E982"/>
    <a:srgbClr val="2CD458"/>
    <a:srgbClr val="25B94C"/>
    <a:srgbClr val="40E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3" autoAdjust="0"/>
    <p:restoredTop sz="94660"/>
  </p:normalViewPr>
  <p:slideViewPr>
    <p:cSldViewPr snapToGrid="0">
      <p:cViewPr>
        <p:scale>
          <a:sx n="75" d="100"/>
          <a:sy n="75" d="100"/>
        </p:scale>
        <p:origin x="68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7291" y="1287080"/>
            <a:ext cx="10903744" cy="2738002"/>
          </a:xfrm>
        </p:spPr>
        <p:txBody>
          <a:bodyPr anchor="b"/>
          <a:lstStyle>
            <a:lvl1pPr algn="ctr">
              <a:defRPr sz="6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7291" y="4130671"/>
            <a:ext cx="10903744" cy="1898760"/>
          </a:xfrm>
        </p:spPr>
        <p:txBody>
          <a:bodyPr/>
          <a:lstStyle>
            <a:lvl1pPr marL="0" indent="0" algn="ctr">
              <a:buNone/>
              <a:defRPr sz="2752"/>
            </a:lvl1pPr>
            <a:lvl2pPr marL="524317" indent="0" algn="ctr">
              <a:buNone/>
              <a:defRPr sz="2294"/>
            </a:lvl2pPr>
            <a:lvl3pPr marL="1048634" indent="0" algn="ctr">
              <a:buNone/>
              <a:defRPr sz="2064"/>
            </a:lvl3pPr>
            <a:lvl4pPr marL="1572951" indent="0" algn="ctr">
              <a:buNone/>
              <a:defRPr sz="1835"/>
            </a:lvl4pPr>
            <a:lvl5pPr marL="2097268" indent="0" algn="ctr">
              <a:buNone/>
              <a:defRPr sz="1835"/>
            </a:lvl5pPr>
            <a:lvl6pPr marL="2621585" indent="0" algn="ctr">
              <a:buNone/>
              <a:defRPr sz="1835"/>
            </a:lvl6pPr>
            <a:lvl7pPr marL="3145902" indent="0" algn="ctr">
              <a:buNone/>
              <a:defRPr sz="1835"/>
            </a:lvl7pPr>
            <a:lvl8pPr marL="3670219" indent="0" algn="ctr">
              <a:buNone/>
              <a:defRPr sz="1835"/>
            </a:lvl8pPr>
            <a:lvl9pPr marL="4194536" indent="0" algn="ctr">
              <a:buNone/>
              <a:defRPr sz="1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6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0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03989" y="418710"/>
            <a:ext cx="3134826" cy="66647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9510" y="418710"/>
            <a:ext cx="9222750" cy="66647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8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938" y="1960658"/>
            <a:ext cx="12539305" cy="3271403"/>
          </a:xfrm>
        </p:spPr>
        <p:txBody>
          <a:bodyPr anchor="b"/>
          <a:lstStyle>
            <a:lvl1pPr>
              <a:defRPr sz="6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938" y="5263010"/>
            <a:ext cx="12539305" cy="1720353"/>
          </a:xfrm>
        </p:spPr>
        <p:txBody>
          <a:bodyPr/>
          <a:lstStyle>
            <a:lvl1pPr marL="0" indent="0">
              <a:buNone/>
              <a:defRPr sz="2752">
                <a:solidFill>
                  <a:schemeClr val="tx1">
                    <a:tint val="75000"/>
                  </a:schemeClr>
                </a:solidFill>
              </a:defRPr>
            </a:lvl1pPr>
            <a:lvl2pPr marL="524317" indent="0">
              <a:buNone/>
              <a:defRPr sz="2294">
                <a:solidFill>
                  <a:schemeClr val="tx1">
                    <a:tint val="75000"/>
                  </a:schemeClr>
                </a:solidFill>
              </a:defRPr>
            </a:lvl2pPr>
            <a:lvl3pPr marL="1048634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3pPr>
            <a:lvl4pPr marL="1572951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4pPr>
            <a:lvl5pPr marL="2097268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5pPr>
            <a:lvl6pPr marL="2621585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6pPr>
            <a:lvl7pPr marL="3145902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7pPr>
            <a:lvl8pPr marL="3670219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8pPr>
            <a:lvl9pPr marL="4194536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5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9510" y="2093552"/>
            <a:ext cx="6178788" cy="4989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0027" y="2093552"/>
            <a:ext cx="6178788" cy="4989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8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04" y="418711"/>
            <a:ext cx="12539305" cy="15201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404" y="1927889"/>
            <a:ext cx="6150392" cy="944829"/>
          </a:xfrm>
        </p:spPr>
        <p:txBody>
          <a:bodyPr anchor="b"/>
          <a:lstStyle>
            <a:lvl1pPr marL="0" indent="0">
              <a:buNone/>
              <a:defRPr sz="2752" b="1"/>
            </a:lvl1pPr>
            <a:lvl2pPr marL="524317" indent="0">
              <a:buNone/>
              <a:defRPr sz="2294" b="1"/>
            </a:lvl2pPr>
            <a:lvl3pPr marL="1048634" indent="0">
              <a:buNone/>
              <a:defRPr sz="2064" b="1"/>
            </a:lvl3pPr>
            <a:lvl4pPr marL="1572951" indent="0">
              <a:buNone/>
              <a:defRPr sz="1835" b="1"/>
            </a:lvl4pPr>
            <a:lvl5pPr marL="2097268" indent="0">
              <a:buNone/>
              <a:defRPr sz="1835" b="1"/>
            </a:lvl5pPr>
            <a:lvl6pPr marL="2621585" indent="0">
              <a:buNone/>
              <a:defRPr sz="1835" b="1"/>
            </a:lvl6pPr>
            <a:lvl7pPr marL="3145902" indent="0">
              <a:buNone/>
              <a:defRPr sz="1835" b="1"/>
            </a:lvl7pPr>
            <a:lvl8pPr marL="3670219" indent="0">
              <a:buNone/>
              <a:defRPr sz="1835" b="1"/>
            </a:lvl8pPr>
            <a:lvl9pPr marL="4194536" indent="0">
              <a:buNone/>
              <a:defRPr sz="18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1404" y="2872718"/>
            <a:ext cx="6150392" cy="42253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60027" y="1927889"/>
            <a:ext cx="6180682" cy="944829"/>
          </a:xfrm>
        </p:spPr>
        <p:txBody>
          <a:bodyPr anchor="b"/>
          <a:lstStyle>
            <a:lvl1pPr marL="0" indent="0">
              <a:buNone/>
              <a:defRPr sz="2752" b="1"/>
            </a:lvl1pPr>
            <a:lvl2pPr marL="524317" indent="0">
              <a:buNone/>
              <a:defRPr sz="2294" b="1"/>
            </a:lvl2pPr>
            <a:lvl3pPr marL="1048634" indent="0">
              <a:buNone/>
              <a:defRPr sz="2064" b="1"/>
            </a:lvl3pPr>
            <a:lvl4pPr marL="1572951" indent="0">
              <a:buNone/>
              <a:defRPr sz="1835" b="1"/>
            </a:lvl4pPr>
            <a:lvl5pPr marL="2097268" indent="0">
              <a:buNone/>
              <a:defRPr sz="1835" b="1"/>
            </a:lvl5pPr>
            <a:lvl6pPr marL="2621585" indent="0">
              <a:buNone/>
              <a:defRPr sz="1835" b="1"/>
            </a:lvl6pPr>
            <a:lvl7pPr marL="3145902" indent="0">
              <a:buNone/>
              <a:defRPr sz="1835" b="1"/>
            </a:lvl7pPr>
            <a:lvl8pPr marL="3670219" indent="0">
              <a:buNone/>
              <a:defRPr sz="1835" b="1"/>
            </a:lvl8pPr>
            <a:lvl9pPr marL="4194536" indent="0">
              <a:buNone/>
              <a:defRPr sz="18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60027" y="2872718"/>
            <a:ext cx="6180682" cy="42253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1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04" y="524298"/>
            <a:ext cx="4688988" cy="1835044"/>
          </a:xfrm>
        </p:spPr>
        <p:txBody>
          <a:bodyPr anchor="b"/>
          <a:lstStyle>
            <a:lvl1pPr>
              <a:defRPr sz="3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682" y="1132339"/>
            <a:ext cx="7360027" cy="5588875"/>
          </a:xfrm>
        </p:spPr>
        <p:txBody>
          <a:bodyPr/>
          <a:lstStyle>
            <a:lvl1pPr>
              <a:defRPr sz="3670"/>
            </a:lvl1pPr>
            <a:lvl2pPr>
              <a:defRPr sz="3211"/>
            </a:lvl2pPr>
            <a:lvl3pPr>
              <a:defRPr sz="2752"/>
            </a:lvl3pPr>
            <a:lvl4pPr>
              <a:defRPr sz="2294"/>
            </a:lvl4pPr>
            <a:lvl5pPr>
              <a:defRPr sz="2294"/>
            </a:lvl5pPr>
            <a:lvl6pPr>
              <a:defRPr sz="2294"/>
            </a:lvl6pPr>
            <a:lvl7pPr>
              <a:defRPr sz="2294"/>
            </a:lvl7pPr>
            <a:lvl8pPr>
              <a:defRPr sz="2294"/>
            </a:lvl8pPr>
            <a:lvl9pPr>
              <a:defRPr sz="229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1404" y="2359342"/>
            <a:ext cx="4688988" cy="4370974"/>
          </a:xfrm>
        </p:spPr>
        <p:txBody>
          <a:bodyPr/>
          <a:lstStyle>
            <a:lvl1pPr marL="0" indent="0">
              <a:buNone/>
              <a:defRPr sz="1835"/>
            </a:lvl1pPr>
            <a:lvl2pPr marL="524317" indent="0">
              <a:buNone/>
              <a:defRPr sz="1606"/>
            </a:lvl2pPr>
            <a:lvl3pPr marL="1048634" indent="0">
              <a:buNone/>
              <a:defRPr sz="1376"/>
            </a:lvl3pPr>
            <a:lvl4pPr marL="1572951" indent="0">
              <a:buNone/>
              <a:defRPr sz="1147"/>
            </a:lvl4pPr>
            <a:lvl5pPr marL="2097268" indent="0">
              <a:buNone/>
              <a:defRPr sz="1147"/>
            </a:lvl5pPr>
            <a:lvl6pPr marL="2621585" indent="0">
              <a:buNone/>
              <a:defRPr sz="1147"/>
            </a:lvl6pPr>
            <a:lvl7pPr marL="3145902" indent="0">
              <a:buNone/>
              <a:defRPr sz="1147"/>
            </a:lvl7pPr>
            <a:lvl8pPr marL="3670219" indent="0">
              <a:buNone/>
              <a:defRPr sz="1147"/>
            </a:lvl8pPr>
            <a:lvl9pPr marL="4194536" indent="0">
              <a:buNone/>
              <a:defRPr sz="11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3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04" y="524298"/>
            <a:ext cx="4688988" cy="1835044"/>
          </a:xfrm>
        </p:spPr>
        <p:txBody>
          <a:bodyPr anchor="b"/>
          <a:lstStyle>
            <a:lvl1pPr>
              <a:defRPr sz="3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80682" y="1132339"/>
            <a:ext cx="7360027" cy="5588875"/>
          </a:xfrm>
        </p:spPr>
        <p:txBody>
          <a:bodyPr anchor="t"/>
          <a:lstStyle>
            <a:lvl1pPr marL="0" indent="0">
              <a:buNone/>
              <a:defRPr sz="3670"/>
            </a:lvl1pPr>
            <a:lvl2pPr marL="524317" indent="0">
              <a:buNone/>
              <a:defRPr sz="3211"/>
            </a:lvl2pPr>
            <a:lvl3pPr marL="1048634" indent="0">
              <a:buNone/>
              <a:defRPr sz="2752"/>
            </a:lvl3pPr>
            <a:lvl4pPr marL="1572951" indent="0">
              <a:buNone/>
              <a:defRPr sz="2294"/>
            </a:lvl4pPr>
            <a:lvl5pPr marL="2097268" indent="0">
              <a:buNone/>
              <a:defRPr sz="2294"/>
            </a:lvl5pPr>
            <a:lvl6pPr marL="2621585" indent="0">
              <a:buNone/>
              <a:defRPr sz="2294"/>
            </a:lvl6pPr>
            <a:lvl7pPr marL="3145902" indent="0">
              <a:buNone/>
              <a:defRPr sz="2294"/>
            </a:lvl7pPr>
            <a:lvl8pPr marL="3670219" indent="0">
              <a:buNone/>
              <a:defRPr sz="2294"/>
            </a:lvl8pPr>
            <a:lvl9pPr marL="4194536" indent="0">
              <a:buNone/>
              <a:defRPr sz="22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1404" y="2359342"/>
            <a:ext cx="4688988" cy="4370974"/>
          </a:xfrm>
        </p:spPr>
        <p:txBody>
          <a:bodyPr/>
          <a:lstStyle>
            <a:lvl1pPr marL="0" indent="0">
              <a:buNone/>
              <a:defRPr sz="1835"/>
            </a:lvl1pPr>
            <a:lvl2pPr marL="524317" indent="0">
              <a:buNone/>
              <a:defRPr sz="1606"/>
            </a:lvl2pPr>
            <a:lvl3pPr marL="1048634" indent="0">
              <a:buNone/>
              <a:defRPr sz="1376"/>
            </a:lvl3pPr>
            <a:lvl4pPr marL="1572951" indent="0">
              <a:buNone/>
              <a:defRPr sz="1147"/>
            </a:lvl4pPr>
            <a:lvl5pPr marL="2097268" indent="0">
              <a:buNone/>
              <a:defRPr sz="1147"/>
            </a:lvl5pPr>
            <a:lvl6pPr marL="2621585" indent="0">
              <a:buNone/>
              <a:defRPr sz="1147"/>
            </a:lvl6pPr>
            <a:lvl7pPr marL="3145902" indent="0">
              <a:buNone/>
              <a:defRPr sz="1147"/>
            </a:lvl7pPr>
            <a:lvl8pPr marL="3670219" indent="0">
              <a:buNone/>
              <a:defRPr sz="1147"/>
            </a:lvl8pPr>
            <a:lvl9pPr marL="4194536" indent="0">
              <a:buNone/>
              <a:defRPr sz="11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9510" y="418711"/>
            <a:ext cx="12539305" cy="1520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9510" y="2093552"/>
            <a:ext cx="12539305" cy="4989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9510" y="7289204"/>
            <a:ext cx="3271123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B6402-05E5-42B7-89F1-73D1DC34362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5820" y="7289204"/>
            <a:ext cx="4906685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7692" y="7289204"/>
            <a:ext cx="3271123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48634" rtl="0" eaLnBrk="1" latinLnBrk="0" hangingPunct="1">
        <a:lnSpc>
          <a:spcPct val="90000"/>
        </a:lnSpc>
        <a:spcBef>
          <a:spcPct val="0"/>
        </a:spcBef>
        <a:buNone/>
        <a:defRPr sz="5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158" indent="-262158" algn="l" defTabSz="1048634" rtl="0" eaLnBrk="1" latinLnBrk="0" hangingPunct="1">
        <a:lnSpc>
          <a:spcPct val="90000"/>
        </a:lnSpc>
        <a:spcBef>
          <a:spcPts val="1147"/>
        </a:spcBef>
        <a:buFont typeface="Arial" panose="020B0604020202020204" pitchFamily="34" charset="0"/>
        <a:buChar char="•"/>
        <a:defRPr sz="3211" kern="1200">
          <a:solidFill>
            <a:schemeClr val="tx1"/>
          </a:solidFill>
          <a:latin typeface="+mn-lt"/>
          <a:ea typeface="+mn-ea"/>
          <a:cs typeface="+mn-cs"/>
        </a:defRPr>
      </a:lvl1pPr>
      <a:lvl2pPr marL="786475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752" kern="1200">
          <a:solidFill>
            <a:schemeClr val="tx1"/>
          </a:solidFill>
          <a:latin typeface="+mn-lt"/>
          <a:ea typeface="+mn-ea"/>
          <a:cs typeface="+mn-cs"/>
        </a:defRPr>
      </a:lvl2pPr>
      <a:lvl3pPr marL="1310792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294" kern="1200">
          <a:solidFill>
            <a:schemeClr val="tx1"/>
          </a:solidFill>
          <a:latin typeface="+mn-lt"/>
          <a:ea typeface="+mn-ea"/>
          <a:cs typeface="+mn-cs"/>
        </a:defRPr>
      </a:lvl3pPr>
      <a:lvl4pPr marL="1835109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4pPr>
      <a:lvl5pPr marL="2359426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5pPr>
      <a:lvl6pPr marL="2883743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6pPr>
      <a:lvl7pPr marL="3408060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7pPr>
      <a:lvl8pPr marL="3932377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8pPr>
      <a:lvl9pPr marL="4456694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1pPr>
      <a:lvl2pPr marL="524317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2pPr>
      <a:lvl3pPr marL="1048634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3pPr>
      <a:lvl4pPr marL="1572951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4pPr>
      <a:lvl5pPr marL="2097268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5pPr>
      <a:lvl6pPr marL="2621585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6pPr>
      <a:lvl7pPr marL="3145902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7pPr>
      <a:lvl8pPr marL="3670219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8pPr>
      <a:lvl9pPr marL="4194536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BD4BCC-D74B-42F1-AE65-0FA9D71E0652}"/>
              </a:ext>
            </a:extLst>
          </p:cNvPr>
          <p:cNvSpPr/>
          <p:nvPr/>
        </p:nvSpPr>
        <p:spPr>
          <a:xfrm>
            <a:off x="6386512" y="2205037"/>
            <a:ext cx="1041401" cy="3251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C23697-E223-49B9-B891-164A8E2305DF}"/>
                  </a:ext>
                </a:extLst>
              </p:cNvPr>
              <p:cNvSpPr txBox="1"/>
              <p:nvPr/>
            </p:nvSpPr>
            <p:spPr>
              <a:xfrm>
                <a:off x="6597801" y="6142038"/>
                <a:ext cx="6188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C23697-E223-49B9-B891-164A8E230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01" y="6142038"/>
                <a:ext cx="61882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2F2367-0D63-4456-B115-004216DFD134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6907213" y="5456238"/>
            <a:ext cx="1" cy="6858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964571-B2C6-4B22-92B5-EC8A58A88164}"/>
              </a:ext>
            </a:extLst>
          </p:cNvPr>
          <p:cNvCxnSpPr>
            <a:cxnSpLocks/>
            <a:stCxn id="3" idx="0"/>
            <a:endCxn id="41" idx="2"/>
          </p:cNvCxnSpPr>
          <p:nvPr/>
        </p:nvCxnSpPr>
        <p:spPr>
          <a:xfrm flipH="1" flipV="1">
            <a:off x="6903822" y="1519239"/>
            <a:ext cx="3390" cy="6857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C0F87C-BFF4-49A4-8E46-9CD89B8EA771}"/>
                  </a:ext>
                </a:extLst>
              </p:cNvPr>
              <p:cNvSpPr txBox="1"/>
              <p:nvPr/>
            </p:nvSpPr>
            <p:spPr>
              <a:xfrm>
                <a:off x="6623200" y="996018"/>
                <a:ext cx="5612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C0F87C-BFF4-49A4-8E46-9CD89B8E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200" y="996018"/>
                <a:ext cx="56124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07EB5384-CFAD-4509-A875-B7A215131DDC}"/>
              </a:ext>
            </a:extLst>
          </p:cNvPr>
          <p:cNvSpPr/>
          <p:nvPr/>
        </p:nvSpPr>
        <p:spPr>
          <a:xfrm rot="10800000">
            <a:off x="7427911" y="3483118"/>
            <a:ext cx="450852" cy="65231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F8B1608-5E59-4311-A0C4-951A90BC8B51}"/>
                  </a:ext>
                </a:extLst>
              </p:cNvPr>
              <p:cNvSpPr txBox="1"/>
              <p:nvPr/>
            </p:nvSpPr>
            <p:spPr>
              <a:xfrm>
                <a:off x="7878762" y="3612216"/>
                <a:ext cx="19420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>
                              <a:latin typeface="+mj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+mj-lt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ctivation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+mj-lt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F8B1608-5E59-4311-A0C4-951A90BC8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762" y="3612216"/>
                <a:ext cx="194200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ECBB3B5-CEC5-4D3B-A3C0-4A664769A090}"/>
              </a:ext>
            </a:extLst>
          </p:cNvPr>
          <p:cNvSpPr txBox="1"/>
          <p:nvPr/>
        </p:nvSpPr>
        <p:spPr>
          <a:xfrm>
            <a:off x="6385445" y="3689160"/>
            <a:ext cx="1182953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NN Layer</a:t>
            </a:r>
          </a:p>
        </p:txBody>
      </p:sp>
    </p:spTree>
    <p:extLst>
      <p:ext uri="{BB962C8B-B14F-4D97-AF65-F5344CB8AC3E}">
        <p14:creationId xmlns:p14="http://schemas.microsoft.com/office/powerpoint/2010/main" val="130544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C9AF8A31-5180-407A-ABEB-9F99CED71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250" y="617550"/>
            <a:ext cx="1381125" cy="5743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BEA2C5-AC3F-451D-B27B-D1966BD18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27" y="614335"/>
            <a:ext cx="5353050" cy="572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CC9A33-94BF-4F7B-B937-30BEE3DFC19D}"/>
              </a:ext>
            </a:extLst>
          </p:cNvPr>
          <p:cNvSpPr/>
          <p:nvPr/>
        </p:nvSpPr>
        <p:spPr>
          <a:xfrm>
            <a:off x="2380557" y="1503350"/>
            <a:ext cx="5736963" cy="166682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3FD8FB-32B3-42EE-A323-E83CB427A381}"/>
              </a:ext>
            </a:extLst>
          </p:cNvPr>
          <p:cNvSpPr/>
          <p:nvPr/>
        </p:nvSpPr>
        <p:spPr>
          <a:xfrm>
            <a:off x="2380557" y="1712882"/>
            <a:ext cx="5736963" cy="166677"/>
          </a:xfrm>
          <a:prstGeom prst="rect">
            <a:avLst/>
          </a:prstGeom>
          <a:solidFill>
            <a:srgbClr val="FF8F8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ADE074-A2AF-46F0-B32A-BCE49D547F27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476355" y="6332538"/>
            <a:ext cx="0" cy="18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A0B434-5A77-4858-B958-814A791171FA}"/>
              </a:ext>
            </a:extLst>
          </p:cNvPr>
          <p:cNvCxnSpPr>
            <a:cxnSpLocks/>
          </p:cNvCxnSpPr>
          <p:nvPr/>
        </p:nvCxnSpPr>
        <p:spPr>
          <a:xfrm flipV="1">
            <a:off x="2870337" y="634206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6D429F-62ED-42EE-865F-C9B1C0850F04}"/>
              </a:ext>
            </a:extLst>
          </p:cNvPr>
          <p:cNvCxnSpPr>
            <a:cxnSpLocks/>
          </p:cNvCxnSpPr>
          <p:nvPr/>
        </p:nvCxnSpPr>
        <p:spPr>
          <a:xfrm flipV="1">
            <a:off x="4032387" y="634206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BBECAF-63F2-4238-A9A1-88E8A147E05D}"/>
              </a:ext>
            </a:extLst>
          </p:cNvPr>
          <p:cNvCxnSpPr>
            <a:cxnSpLocks/>
          </p:cNvCxnSpPr>
          <p:nvPr/>
        </p:nvCxnSpPr>
        <p:spPr>
          <a:xfrm flipV="1">
            <a:off x="6251712" y="6332536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83FDB2-74CF-4E2B-ABE4-2E9FC0A34633}"/>
              </a:ext>
            </a:extLst>
          </p:cNvPr>
          <p:cNvSpPr txBox="1"/>
          <p:nvPr/>
        </p:nvSpPr>
        <p:spPr>
          <a:xfrm>
            <a:off x="2334228" y="6535761"/>
            <a:ext cx="1226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8F76E2-6046-4EB9-9D40-F42355ADA622}"/>
              </a:ext>
            </a:extLst>
          </p:cNvPr>
          <p:cNvSpPr txBox="1"/>
          <p:nvPr/>
        </p:nvSpPr>
        <p:spPr>
          <a:xfrm>
            <a:off x="3524853" y="6535761"/>
            <a:ext cx="1226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A9CA63-9BC7-48D2-A03C-C652464387B8}"/>
              </a:ext>
            </a:extLst>
          </p:cNvPr>
          <p:cNvSpPr txBox="1"/>
          <p:nvPr/>
        </p:nvSpPr>
        <p:spPr>
          <a:xfrm>
            <a:off x="5689736" y="6513275"/>
            <a:ext cx="1226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B6328A-C78E-4B1B-ACE5-6A52867D8AD2}"/>
              </a:ext>
            </a:extLst>
          </p:cNvPr>
          <p:cNvSpPr txBox="1"/>
          <p:nvPr/>
        </p:nvSpPr>
        <p:spPr>
          <a:xfrm>
            <a:off x="6814154" y="6517166"/>
            <a:ext cx="1324402" cy="849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Label:</a:t>
            </a:r>
          </a:p>
          <a:p>
            <a:pPr algn="ctr"/>
            <a:r>
              <a:rPr lang="en-US" sz="1400" dirty="0"/>
              <a:t>Convert (-) to 0</a:t>
            </a:r>
          </a:p>
          <a:p>
            <a:pPr algn="ctr"/>
            <a:r>
              <a:rPr lang="en-US" sz="1400" dirty="0"/>
              <a:t>Convert (+) to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E17769-0258-4684-8CFE-BA7641C74F45}"/>
              </a:ext>
            </a:extLst>
          </p:cNvPr>
          <p:cNvCxnSpPr>
            <a:cxnSpLocks/>
          </p:cNvCxnSpPr>
          <p:nvPr/>
        </p:nvCxnSpPr>
        <p:spPr>
          <a:xfrm>
            <a:off x="8195281" y="1577168"/>
            <a:ext cx="62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36E631-1E22-49C2-ACB6-C3539B3EDCEA}"/>
              </a:ext>
            </a:extLst>
          </p:cNvPr>
          <p:cNvCxnSpPr>
            <a:cxnSpLocks/>
          </p:cNvCxnSpPr>
          <p:nvPr/>
        </p:nvCxnSpPr>
        <p:spPr>
          <a:xfrm flipV="1">
            <a:off x="8195281" y="1786702"/>
            <a:ext cx="622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A3D4B73-6AD7-49C7-A7B3-84E77F628109}"/>
              </a:ext>
            </a:extLst>
          </p:cNvPr>
          <p:cNvSpPr/>
          <p:nvPr/>
        </p:nvSpPr>
        <p:spPr>
          <a:xfrm>
            <a:off x="2380557" y="1293496"/>
            <a:ext cx="5736963" cy="166685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028423-4F5B-4728-8E21-69D4F72DD754}"/>
              </a:ext>
            </a:extLst>
          </p:cNvPr>
          <p:cNvCxnSpPr>
            <a:cxnSpLocks/>
          </p:cNvCxnSpPr>
          <p:nvPr/>
        </p:nvCxnSpPr>
        <p:spPr>
          <a:xfrm>
            <a:off x="8195281" y="1367618"/>
            <a:ext cx="62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AF069C3-5917-4590-8E41-4F07DAAB540C}"/>
              </a:ext>
            </a:extLst>
          </p:cNvPr>
          <p:cNvSpPr txBox="1"/>
          <p:nvPr/>
        </p:nvSpPr>
        <p:spPr>
          <a:xfrm>
            <a:off x="8817657" y="12250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A398A-D36F-4F70-96E6-E6128A3566CC}"/>
              </a:ext>
            </a:extLst>
          </p:cNvPr>
          <p:cNvSpPr txBox="1"/>
          <p:nvPr/>
        </p:nvSpPr>
        <p:spPr>
          <a:xfrm>
            <a:off x="8817657" y="1432806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53ED9-7433-456B-ADEB-FC0D47A7ED54}"/>
              </a:ext>
            </a:extLst>
          </p:cNvPr>
          <p:cNvSpPr txBox="1"/>
          <p:nvPr/>
        </p:nvSpPr>
        <p:spPr>
          <a:xfrm>
            <a:off x="8817657" y="1632813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47557D-1B85-4BA1-AA3C-19C87CDCC2FC}"/>
              </a:ext>
            </a:extLst>
          </p:cNvPr>
          <p:cNvCxnSpPr>
            <a:cxnSpLocks/>
          </p:cNvCxnSpPr>
          <p:nvPr/>
        </p:nvCxnSpPr>
        <p:spPr>
          <a:xfrm flipV="1">
            <a:off x="8195281" y="5975073"/>
            <a:ext cx="622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4C8103-D5FE-4476-BD31-3136866D5776}"/>
              </a:ext>
            </a:extLst>
          </p:cNvPr>
          <p:cNvSpPr txBox="1"/>
          <p:nvPr/>
        </p:nvSpPr>
        <p:spPr>
          <a:xfrm>
            <a:off x="8792447" y="5821184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C4074B-95D4-41CD-8700-69F9EB327177}"/>
              </a:ext>
            </a:extLst>
          </p:cNvPr>
          <p:cNvSpPr/>
          <p:nvPr/>
        </p:nvSpPr>
        <p:spPr>
          <a:xfrm>
            <a:off x="2375466" y="5903907"/>
            <a:ext cx="5736964" cy="166676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1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C9AF8A31-5180-407A-ABEB-9F99CED71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250" y="1036650"/>
            <a:ext cx="1381125" cy="5743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BEA2C5-AC3F-451D-B27B-D1966BD18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27" y="1033435"/>
            <a:ext cx="5353050" cy="572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CC9A33-94BF-4F7B-B937-30BEE3DFC19D}"/>
              </a:ext>
            </a:extLst>
          </p:cNvPr>
          <p:cNvSpPr/>
          <p:nvPr/>
        </p:nvSpPr>
        <p:spPr>
          <a:xfrm>
            <a:off x="2380557" y="1922450"/>
            <a:ext cx="5736963" cy="166682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3FD8FB-32B3-42EE-A323-E83CB427A381}"/>
              </a:ext>
            </a:extLst>
          </p:cNvPr>
          <p:cNvSpPr/>
          <p:nvPr/>
        </p:nvSpPr>
        <p:spPr>
          <a:xfrm>
            <a:off x="2380557" y="2131982"/>
            <a:ext cx="5736963" cy="166677"/>
          </a:xfrm>
          <a:prstGeom prst="rect">
            <a:avLst/>
          </a:prstGeom>
          <a:solidFill>
            <a:srgbClr val="FF8F8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ADE074-A2AF-46F0-B32A-BCE49D547F27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476355" y="6751638"/>
            <a:ext cx="0" cy="18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A0B434-5A77-4858-B958-814A791171FA}"/>
              </a:ext>
            </a:extLst>
          </p:cNvPr>
          <p:cNvCxnSpPr>
            <a:cxnSpLocks/>
          </p:cNvCxnSpPr>
          <p:nvPr/>
        </p:nvCxnSpPr>
        <p:spPr>
          <a:xfrm flipV="1">
            <a:off x="2870337" y="676116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6D429F-62ED-42EE-865F-C9B1C0850F04}"/>
              </a:ext>
            </a:extLst>
          </p:cNvPr>
          <p:cNvCxnSpPr>
            <a:cxnSpLocks/>
          </p:cNvCxnSpPr>
          <p:nvPr/>
        </p:nvCxnSpPr>
        <p:spPr>
          <a:xfrm flipV="1">
            <a:off x="4032387" y="676116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BBECAF-63F2-4238-A9A1-88E8A147E05D}"/>
              </a:ext>
            </a:extLst>
          </p:cNvPr>
          <p:cNvCxnSpPr>
            <a:cxnSpLocks/>
          </p:cNvCxnSpPr>
          <p:nvPr/>
        </p:nvCxnSpPr>
        <p:spPr>
          <a:xfrm flipV="1">
            <a:off x="6251712" y="6751636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83FDB2-74CF-4E2B-ABE4-2E9FC0A34633}"/>
              </a:ext>
            </a:extLst>
          </p:cNvPr>
          <p:cNvSpPr txBox="1"/>
          <p:nvPr/>
        </p:nvSpPr>
        <p:spPr>
          <a:xfrm>
            <a:off x="2334228" y="6954861"/>
            <a:ext cx="1226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8F76E2-6046-4EB9-9D40-F42355ADA622}"/>
              </a:ext>
            </a:extLst>
          </p:cNvPr>
          <p:cNvSpPr txBox="1"/>
          <p:nvPr/>
        </p:nvSpPr>
        <p:spPr>
          <a:xfrm>
            <a:off x="3524853" y="6954861"/>
            <a:ext cx="1226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A9CA63-9BC7-48D2-A03C-C652464387B8}"/>
              </a:ext>
            </a:extLst>
          </p:cNvPr>
          <p:cNvSpPr txBox="1"/>
          <p:nvPr/>
        </p:nvSpPr>
        <p:spPr>
          <a:xfrm>
            <a:off x="5689736" y="6932375"/>
            <a:ext cx="1226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B6328A-C78E-4B1B-ACE5-6A52867D8AD2}"/>
              </a:ext>
            </a:extLst>
          </p:cNvPr>
          <p:cNvSpPr txBox="1"/>
          <p:nvPr/>
        </p:nvSpPr>
        <p:spPr>
          <a:xfrm>
            <a:off x="6814154" y="6936266"/>
            <a:ext cx="1324402" cy="849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Label:</a:t>
            </a:r>
          </a:p>
          <a:p>
            <a:pPr algn="ctr"/>
            <a:r>
              <a:rPr lang="en-US" sz="1400" dirty="0"/>
              <a:t>Convert (-) to 0</a:t>
            </a:r>
          </a:p>
          <a:p>
            <a:pPr algn="ctr"/>
            <a:r>
              <a:rPr lang="en-US" sz="1400" dirty="0"/>
              <a:t>Convert (+) to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E17769-0258-4684-8CFE-BA7641C74F45}"/>
              </a:ext>
            </a:extLst>
          </p:cNvPr>
          <p:cNvCxnSpPr>
            <a:cxnSpLocks/>
          </p:cNvCxnSpPr>
          <p:nvPr/>
        </p:nvCxnSpPr>
        <p:spPr>
          <a:xfrm>
            <a:off x="8195281" y="1996268"/>
            <a:ext cx="62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36E631-1E22-49C2-ACB6-C3539B3EDCEA}"/>
              </a:ext>
            </a:extLst>
          </p:cNvPr>
          <p:cNvCxnSpPr>
            <a:cxnSpLocks/>
          </p:cNvCxnSpPr>
          <p:nvPr/>
        </p:nvCxnSpPr>
        <p:spPr>
          <a:xfrm flipV="1">
            <a:off x="8195281" y="2205802"/>
            <a:ext cx="622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A3D4B73-6AD7-49C7-A7B3-84E77F628109}"/>
              </a:ext>
            </a:extLst>
          </p:cNvPr>
          <p:cNvSpPr/>
          <p:nvPr/>
        </p:nvSpPr>
        <p:spPr>
          <a:xfrm>
            <a:off x="2380557" y="1712596"/>
            <a:ext cx="5736963" cy="166685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028423-4F5B-4728-8E21-69D4F72DD754}"/>
              </a:ext>
            </a:extLst>
          </p:cNvPr>
          <p:cNvCxnSpPr>
            <a:cxnSpLocks/>
          </p:cNvCxnSpPr>
          <p:nvPr/>
        </p:nvCxnSpPr>
        <p:spPr>
          <a:xfrm>
            <a:off x="8195281" y="1786718"/>
            <a:ext cx="62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AF069C3-5917-4590-8E41-4F07DAAB540C}"/>
              </a:ext>
            </a:extLst>
          </p:cNvPr>
          <p:cNvSpPr txBox="1"/>
          <p:nvPr/>
        </p:nvSpPr>
        <p:spPr>
          <a:xfrm>
            <a:off x="8817657" y="16441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A398A-D36F-4F70-96E6-E6128A3566CC}"/>
              </a:ext>
            </a:extLst>
          </p:cNvPr>
          <p:cNvSpPr txBox="1"/>
          <p:nvPr/>
        </p:nvSpPr>
        <p:spPr>
          <a:xfrm>
            <a:off x="8817657" y="1851906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53ED9-7433-456B-ADEB-FC0D47A7ED54}"/>
              </a:ext>
            </a:extLst>
          </p:cNvPr>
          <p:cNvSpPr txBox="1"/>
          <p:nvPr/>
        </p:nvSpPr>
        <p:spPr>
          <a:xfrm>
            <a:off x="8817657" y="2051913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47557D-1B85-4BA1-AA3C-19C87CDCC2FC}"/>
              </a:ext>
            </a:extLst>
          </p:cNvPr>
          <p:cNvCxnSpPr>
            <a:cxnSpLocks/>
          </p:cNvCxnSpPr>
          <p:nvPr/>
        </p:nvCxnSpPr>
        <p:spPr>
          <a:xfrm flipV="1">
            <a:off x="8195281" y="6394173"/>
            <a:ext cx="622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4C8103-D5FE-4476-BD31-3136866D5776}"/>
              </a:ext>
            </a:extLst>
          </p:cNvPr>
          <p:cNvSpPr txBox="1"/>
          <p:nvPr/>
        </p:nvSpPr>
        <p:spPr>
          <a:xfrm>
            <a:off x="8792447" y="6240284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C4074B-95D4-41CD-8700-69F9EB327177}"/>
              </a:ext>
            </a:extLst>
          </p:cNvPr>
          <p:cNvSpPr/>
          <p:nvPr/>
        </p:nvSpPr>
        <p:spPr>
          <a:xfrm>
            <a:off x="2375466" y="6323007"/>
            <a:ext cx="5736964" cy="166676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CB0EDEF1-4627-4D65-B288-68CECBA6B963}"/>
              </a:ext>
            </a:extLst>
          </p:cNvPr>
          <p:cNvSpPr/>
          <p:nvPr/>
        </p:nvSpPr>
        <p:spPr>
          <a:xfrm>
            <a:off x="1042443" y="248257"/>
            <a:ext cx="7441363" cy="7294879"/>
          </a:xfrm>
          <a:prstGeom prst="noSmoking">
            <a:avLst>
              <a:gd name="adj" fmla="val 9048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24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C9AF8A31-5180-407A-ABEB-9F99CED71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305" y="1050360"/>
            <a:ext cx="1381125" cy="5743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BEA2C5-AC3F-451D-B27B-D1966BD18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27" y="1047186"/>
            <a:ext cx="5353050" cy="572452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ADE074-A2AF-46F0-B32A-BCE49D547F27}"/>
              </a:ext>
            </a:extLst>
          </p:cNvPr>
          <p:cNvCxnSpPr>
            <a:cxnSpLocks/>
          </p:cNvCxnSpPr>
          <p:nvPr/>
        </p:nvCxnSpPr>
        <p:spPr>
          <a:xfrm flipV="1">
            <a:off x="6776039" y="6775436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A0B434-5A77-4858-B958-814A791171FA}"/>
              </a:ext>
            </a:extLst>
          </p:cNvPr>
          <p:cNvCxnSpPr>
            <a:cxnSpLocks/>
          </p:cNvCxnSpPr>
          <p:nvPr/>
        </p:nvCxnSpPr>
        <p:spPr>
          <a:xfrm flipV="1">
            <a:off x="2146437" y="6784960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6D429F-62ED-42EE-865F-C9B1C0850F04}"/>
              </a:ext>
            </a:extLst>
          </p:cNvPr>
          <p:cNvCxnSpPr>
            <a:cxnSpLocks/>
          </p:cNvCxnSpPr>
          <p:nvPr/>
        </p:nvCxnSpPr>
        <p:spPr>
          <a:xfrm flipV="1">
            <a:off x="3308487" y="6784960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BBECAF-63F2-4238-A9A1-88E8A147E05D}"/>
              </a:ext>
            </a:extLst>
          </p:cNvPr>
          <p:cNvCxnSpPr>
            <a:cxnSpLocks/>
          </p:cNvCxnSpPr>
          <p:nvPr/>
        </p:nvCxnSpPr>
        <p:spPr>
          <a:xfrm flipV="1">
            <a:off x="5527812" y="6775435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83FDB2-74CF-4E2B-ABE4-2E9FC0A34633}"/>
              </a:ext>
            </a:extLst>
          </p:cNvPr>
          <p:cNvSpPr txBox="1"/>
          <p:nvPr/>
        </p:nvSpPr>
        <p:spPr>
          <a:xfrm>
            <a:off x="1610328" y="6978660"/>
            <a:ext cx="1226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8F76E2-6046-4EB9-9D40-F42355ADA622}"/>
              </a:ext>
            </a:extLst>
          </p:cNvPr>
          <p:cNvSpPr txBox="1"/>
          <p:nvPr/>
        </p:nvSpPr>
        <p:spPr>
          <a:xfrm>
            <a:off x="2800953" y="6978660"/>
            <a:ext cx="1226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A9CA63-9BC7-48D2-A03C-C652464387B8}"/>
              </a:ext>
            </a:extLst>
          </p:cNvPr>
          <p:cNvSpPr txBox="1"/>
          <p:nvPr/>
        </p:nvSpPr>
        <p:spPr>
          <a:xfrm>
            <a:off x="4965836" y="6956174"/>
            <a:ext cx="1226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B6328A-C78E-4B1B-ACE5-6A52867D8AD2}"/>
              </a:ext>
            </a:extLst>
          </p:cNvPr>
          <p:cNvSpPr txBox="1"/>
          <p:nvPr/>
        </p:nvSpPr>
        <p:spPr>
          <a:xfrm>
            <a:off x="6113838" y="6960067"/>
            <a:ext cx="1324402" cy="849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Label:</a:t>
            </a:r>
          </a:p>
          <a:p>
            <a:pPr algn="ctr"/>
            <a:r>
              <a:rPr lang="en-US" sz="1400" dirty="0"/>
              <a:t>Convert (-) to 0</a:t>
            </a:r>
          </a:p>
          <a:p>
            <a:pPr algn="ctr"/>
            <a:r>
              <a:rPr lang="en-US" sz="1400" dirty="0"/>
              <a:t>Convert (+) to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3D4B73-6AD7-49C7-A7B3-84E77F628109}"/>
              </a:ext>
            </a:extLst>
          </p:cNvPr>
          <p:cNvSpPr/>
          <p:nvPr/>
        </p:nvSpPr>
        <p:spPr>
          <a:xfrm>
            <a:off x="1608577" y="1724026"/>
            <a:ext cx="4439155" cy="800100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C4074B-95D4-41CD-8700-69F9EB327177}"/>
              </a:ext>
            </a:extLst>
          </p:cNvPr>
          <p:cNvSpPr/>
          <p:nvPr/>
        </p:nvSpPr>
        <p:spPr>
          <a:xfrm>
            <a:off x="6047733" y="2343015"/>
            <a:ext cx="1381123" cy="184216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48066F6-2980-4296-B899-46316F894896}"/>
              </a:ext>
            </a:extLst>
          </p:cNvPr>
          <p:cNvSpPr/>
          <p:nvPr/>
        </p:nvSpPr>
        <p:spPr>
          <a:xfrm>
            <a:off x="1608576" y="2960931"/>
            <a:ext cx="4439155" cy="607237"/>
          </a:xfrm>
          <a:prstGeom prst="rect">
            <a:avLst/>
          </a:prstGeom>
          <a:solidFill>
            <a:srgbClr val="FF797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CE0C3E-988F-4EF8-A9A4-80E2B998E690}"/>
              </a:ext>
            </a:extLst>
          </p:cNvPr>
          <p:cNvSpPr/>
          <p:nvPr/>
        </p:nvSpPr>
        <p:spPr>
          <a:xfrm>
            <a:off x="6053943" y="3386451"/>
            <a:ext cx="1374912" cy="184216"/>
          </a:xfrm>
          <a:prstGeom prst="rect">
            <a:avLst/>
          </a:prstGeom>
          <a:solidFill>
            <a:srgbClr val="FF797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224A80-E00E-48C4-A058-2727356CD6F3}"/>
              </a:ext>
            </a:extLst>
          </p:cNvPr>
          <p:cNvCxnSpPr>
            <a:cxnSpLocks/>
          </p:cNvCxnSpPr>
          <p:nvPr/>
        </p:nvCxnSpPr>
        <p:spPr>
          <a:xfrm>
            <a:off x="7461856" y="2485863"/>
            <a:ext cx="62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F6B5D86-3244-4EBD-988D-61AFF7F0FF4A}"/>
              </a:ext>
            </a:extLst>
          </p:cNvPr>
          <p:cNvSpPr txBox="1"/>
          <p:nvPr/>
        </p:nvSpPr>
        <p:spPr>
          <a:xfrm>
            <a:off x="8103282" y="231470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3B9A2B-8567-4261-BC16-A2D9A9CDCCB4}"/>
              </a:ext>
            </a:extLst>
          </p:cNvPr>
          <p:cNvCxnSpPr>
            <a:cxnSpLocks/>
          </p:cNvCxnSpPr>
          <p:nvPr/>
        </p:nvCxnSpPr>
        <p:spPr>
          <a:xfrm>
            <a:off x="7461854" y="3453622"/>
            <a:ext cx="62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233C22F-0D4F-4598-8FEE-97D85F57B8C5}"/>
              </a:ext>
            </a:extLst>
          </p:cNvPr>
          <p:cNvSpPr txBox="1"/>
          <p:nvPr/>
        </p:nvSpPr>
        <p:spPr>
          <a:xfrm>
            <a:off x="8103280" y="331103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E248003-88FF-40EA-B566-B5039C831CD8}"/>
              </a:ext>
            </a:extLst>
          </p:cNvPr>
          <p:cNvSpPr/>
          <p:nvPr/>
        </p:nvSpPr>
        <p:spPr>
          <a:xfrm>
            <a:off x="1608577" y="5277924"/>
            <a:ext cx="4439155" cy="1218127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1C243D2-B601-4287-966B-A7BAB5C85B50}"/>
              </a:ext>
            </a:extLst>
          </p:cNvPr>
          <p:cNvSpPr/>
          <p:nvPr/>
        </p:nvSpPr>
        <p:spPr>
          <a:xfrm>
            <a:off x="6047733" y="6324465"/>
            <a:ext cx="1381123" cy="184216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E3006A-9A20-4E12-9FF8-F19905022DF6}"/>
              </a:ext>
            </a:extLst>
          </p:cNvPr>
          <p:cNvCxnSpPr>
            <a:cxnSpLocks/>
          </p:cNvCxnSpPr>
          <p:nvPr/>
        </p:nvCxnSpPr>
        <p:spPr>
          <a:xfrm>
            <a:off x="7461856" y="6410163"/>
            <a:ext cx="62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348332B-9E37-4CB6-BC08-C35172A2447E}"/>
              </a:ext>
            </a:extLst>
          </p:cNvPr>
          <p:cNvSpPr txBox="1"/>
          <p:nvPr/>
        </p:nvSpPr>
        <p:spPr>
          <a:xfrm>
            <a:off x="8103282" y="6267579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M - 1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5BBFD1-B5E6-479D-8EC0-2F8DDCBC8916}"/>
              </a:ext>
            </a:extLst>
          </p:cNvPr>
          <p:cNvSpPr txBox="1"/>
          <p:nvPr/>
        </p:nvSpPr>
        <p:spPr>
          <a:xfrm>
            <a:off x="8529841" y="4493121"/>
            <a:ext cx="20685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Number of Indicators = N</a:t>
            </a:r>
          </a:p>
          <a:p>
            <a:r>
              <a:rPr lang="en-US" sz="1400" dirty="0"/>
              <a:t>Number of Samples = M</a:t>
            </a:r>
          </a:p>
          <a:p>
            <a:r>
              <a:rPr lang="en-US" sz="1400" dirty="0"/>
              <a:t>Number of Time Steps = T</a:t>
            </a:r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BFFCC262-19CF-4B87-ABF4-00885AE86F8F}"/>
              </a:ext>
            </a:extLst>
          </p:cNvPr>
          <p:cNvSpPr/>
          <p:nvPr/>
        </p:nvSpPr>
        <p:spPr>
          <a:xfrm>
            <a:off x="7486002" y="1690048"/>
            <a:ext cx="329633" cy="78628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5DBA78E-6F77-4545-885F-3122A147BC1E}"/>
              </a:ext>
            </a:extLst>
          </p:cNvPr>
          <p:cNvSpPr txBox="1"/>
          <p:nvPr/>
        </p:nvSpPr>
        <p:spPr>
          <a:xfrm>
            <a:off x="7820992" y="1905492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 = 4</a:t>
            </a:r>
          </a:p>
        </p:txBody>
      </p:sp>
    </p:spTree>
    <p:extLst>
      <p:ext uri="{BB962C8B-B14F-4D97-AF65-F5344CB8AC3E}">
        <p14:creationId xmlns:p14="http://schemas.microsoft.com/office/powerpoint/2010/main" val="138821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87DBDF68-1875-49E2-B133-EF41BB294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943" y="6125889"/>
            <a:ext cx="419100" cy="2571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3D31125-FA56-44D0-B5A7-D287ECE73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343" y="6278289"/>
            <a:ext cx="419100" cy="2571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EA204D0-25CC-4AD0-9233-AED09FBF7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743" y="6425927"/>
            <a:ext cx="419100" cy="2667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5B85AFF-6912-4488-9254-EA70A6811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926" y="6561090"/>
            <a:ext cx="419100" cy="25717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F6D82AA-9BE5-4E75-B0FB-DA97D31AA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543" y="6730727"/>
            <a:ext cx="419100" cy="2667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34F609F-A185-4CD1-9500-7DF59A54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160" y="6855457"/>
            <a:ext cx="419100" cy="257175"/>
          </a:xfrm>
          <a:prstGeom prst="rect">
            <a:avLst/>
          </a:prstGeom>
        </p:spPr>
      </p:pic>
      <p:sp>
        <p:nvSpPr>
          <p:cNvPr id="74" name="Arrow: Down 73">
            <a:extLst>
              <a:ext uri="{FF2B5EF4-FFF2-40B4-BE49-F238E27FC236}">
                <a16:creationId xmlns:a16="http://schemas.microsoft.com/office/drawing/2014/main" id="{106B2668-AA6F-4803-8C18-37127B862EED}"/>
              </a:ext>
            </a:extLst>
          </p:cNvPr>
          <p:cNvSpPr/>
          <p:nvPr/>
        </p:nvSpPr>
        <p:spPr>
          <a:xfrm>
            <a:off x="7458295" y="3614646"/>
            <a:ext cx="1068167" cy="63518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CF90F8-7CDA-4658-969D-555D22D9D642}"/>
              </a:ext>
            </a:extLst>
          </p:cNvPr>
          <p:cNvSpPr txBox="1"/>
          <p:nvPr/>
        </p:nvSpPr>
        <p:spPr>
          <a:xfrm>
            <a:off x="754054" y="3548883"/>
            <a:ext cx="557101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X dimension of this set of samples is (M x T x N)</a:t>
            </a:r>
          </a:p>
          <a:p>
            <a:r>
              <a:rPr lang="en-US" sz="2000" dirty="0"/>
              <a:t>The Y dimension of this set of samples is (M x 1)</a:t>
            </a:r>
          </a:p>
          <a:p>
            <a:endParaRPr lang="en-US" sz="2000" dirty="0"/>
          </a:p>
          <a:p>
            <a:r>
              <a:rPr lang="en-US" sz="2000" dirty="0"/>
              <a:t>M = Number of Samples</a:t>
            </a:r>
          </a:p>
          <a:p>
            <a:r>
              <a:rPr lang="en-US" sz="2000" dirty="0"/>
              <a:t>T = Number of Time Steps</a:t>
            </a:r>
          </a:p>
          <a:p>
            <a:r>
              <a:rPr lang="en-US" sz="2000" dirty="0"/>
              <a:t>N = Number of Features</a:t>
            </a:r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0CD916B-3A50-41E3-A93F-6890A28EFDA3}"/>
              </a:ext>
            </a:extLst>
          </p:cNvPr>
          <p:cNvCxnSpPr/>
          <p:nvPr/>
        </p:nvCxnSpPr>
        <p:spPr>
          <a:xfrm>
            <a:off x="783771" y="609600"/>
            <a:ext cx="0" cy="23948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36118DA-8C13-49A0-B6E2-443F8718E114}"/>
              </a:ext>
            </a:extLst>
          </p:cNvPr>
          <p:cNvSpPr txBox="1"/>
          <p:nvPr/>
        </p:nvSpPr>
        <p:spPr>
          <a:xfrm rot="16200000">
            <a:off x="288240" y="1622362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1772EA-7164-4286-8DC5-5FAA5D927F35}"/>
              </a:ext>
            </a:extLst>
          </p:cNvPr>
          <p:cNvSpPr txBox="1"/>
          <p:nvPr/>
        </p:nvSpPr>
        <p:spPr>
          <a:xfrm>
            <a:off x="8801128" y="5410036"/>
            <a:ext cx="44275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t=1</a:t>
            </a:r>
          </a:p>
          <a:p>
            <a:r>
              <a:rPr lang="en-US" sz="1500" dirty="0"/>
              <a:t>t=2</a:t>
            </a:r>
          </a:p>
          <a:p>
            <a:r>
              <a:rPr lang="en-US" sz="1500" dirty="0"/>
              <a:t>t=3</a:t>
            </a:r>
          </a:p>
          <a:p>
            <a:r>
              <a:rPr lang="en-US" sz="1500" dirty="0"/>
              <a:t>t=4</a:t>
            </a:r>
          </a:p>
          <a:p>
            <a:r>
              <a:rPr lang="en-US" sz="1500" dirty="0"/>
              <a:t>t=5</a:t>
            </a:r>
          </a:p>
          <a:p>
            <a:r>
              <a:rPr lang="en-US" sz="1500" dirty="0"/>
              <a:t>t=6</a:t>
            </a:r>
          </a:p>
          <a:p>
            <a:r>
              <a:rPr lang="en-US" sz="1500" dirty="0"/>
              <a:t>t=7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6EF4C458-0DBD-467C-9421-A6661C95A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294" y="4617059"/>
            <a:ext cx="1143000" cy="1628775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D6FF68A-6664-40E7-8D8E-C811AAFBC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694" y="4769459"/>
            <a:ext cx="1143000" cy="1628775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58AF3A22-1C37-4418-870B-072F7BBED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054" y="4958575"/>
            <a:ext cx="1162050" cy="1609725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8C696D1B-BB46-4522-8C58-F4595737D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764" y="5107267"/>
            <a:ext cx="1143000" cy="1628775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5117F7F5-E853-4E2D-8C82-56CE90F41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2983" y="5284023"/>
            <a:ext cx="1162050" cy="1609725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C9E161FD-2541-4F01-AFF5-B8CDD080B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036" y="5441729"/>
            <a:ext cx="1143000" cy="1628775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9A83CFB8-8287-4420-9A64-B227E7EC61D0}"/>
              </a:ext>
            </a:extLst>
          </p:cNvPr>
          <p:cNvSpPr txBox="1"/>
          <p:nvPr/>
        </p:nvSpPr>
        <p:spPr>
          <a:xfrm>
            <a:off x="7687472" y="705145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n=1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A1E819C-1582-4808-B800-083A88B6D93E}"/>
              </a:ext>
            </a:extLst>
          </p:cNvPr>
          <p:cNvSpPr txBox="1"/>
          <p:nvPr/>
        </p:nvSpPr>
        <p:spPr>
          <a:xfrm>
            <a:off x="8045925" y="705708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n=2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C9A7801-A95D-4030-B0B0-CB4C34BF1712}"/>
              </a:ext>
            </a:extLst>
          </p:cNvPr>
          <p:cNvSpPr txBox="1"/>
          <p:nvPr/>
        </p:nvSpPr>
        <p:spPr>
          <a:xfrm>
            <a:off x="8433275" y="705708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n=3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07278BA-8F0B-4D43-BC66-340DD7C75724}"/>
              </a:ext>
            </a:extLst>
          </p:cNvPr>
          <p:cNvSpPr txBox="1"/>
          <p:nvPr/>
        </p:nvSpPr>
        <p:spPr>
          <a:xfrm>
            <a:off x="6238425" y="6020661"/>
            <a:ext cx="64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m=1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B188D90-A35F-4AA3-942D-D7B1DA107C5B}"/>
              </a:ext>
            </a:extLst>
          </p:cNvPr>
          <p:cNvSpPr txBox="1"/>
          <p:nvPr/>
        </p:nvSpPr>
        <p:spPr>
          <a:xfrm>
            <a:off x="6412597" y="6183947"/>
            <a:ext cx="64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m=2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2DFB4F0-D84F-4637-82BD-49EEC7EDFFC7}"/>
              </a:ext>
            </a:extLst>
          </p:cNvPr>
          <p:cNvSpPr txBox="1"/>
          <p:nvPr/>
        </p:nvSpPr>
        <p:spPr>
          <a:xfrm>
            <a:off x="6575883" y="6358119"/>
            <a:ext cx="64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m=3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14FCFA9-337A-4058-8A88-73969CAA1B88}"/>
              </a:ext>
            </a:extLst>
          </p:cNvPr>
          <p:cNvSpPr txBox="1"/>
          <p:nvPr/>
        </p:nvSpPr>
        <p:spPr>
          <a:xfrm>
            <a:off x="6739169" y="6521405"/>
            <a:ext cx="64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m=4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E9F60DE-039A-41DC-899F-503BB07D4951}"/>
              </a:ext>
            </a:extLst>
          </p:cNvPr>
          <p:cNvSpPr txBox="1"/>
          <p:nvPr/>
        </p:nvSpPr>
        <p:spPr>
          <a:xfrm>
            <a:off x="6902455" y="6684691"/>
            <a:ext cx="64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m=5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6C09A9C-7473-47B1-89B3-FBB4609FB69F}"/>
              </a:ext>
            </a:extLst>
          </p:cNvPr>
          <p:cNvSpPr txBox="1"/>
          <p:nvPr/>
        </p:nvSpPr>
        <p:spPr>
          <a:xfrm>
            <a:off x="7054855" y="6837091"/>
            <a:ext cx="64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m=6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AD091FC-556A-4AF6-B4E5-C7986C0F971C}"/>
              </a:ext>
            </a:extLst>
          </p:cNvPr>
          <p:cNvSpPr txBox="1"/>
          <p:nvPr/>
        </p:nvSpPr>
        <p:spPr>
          <a:xfrm>
            <a:off x="9898602" y="6100185"/>
            <a:ext cx="64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m=1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3909658-44F2-4738-BD92-4132F3F2BFF0}"/>
              </a:ext>
            </a:extLst>
          </p:cNvPr>
          <p:cNvSpPr txBox="1"/>
          <p:nvPr/>
        </p:nvSpPr>
        <p:spPr>
          <a:xfrm>
            <a:off x="10072774" y="6263471"/>
            <a:ext cx="64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m=2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757C2E1-E782-44B7-81B1-FD4120FFEF97}"/>
              </a:ext>
            </a:extLst>
          </p:cNvPr>
          <p:cNvSpPr txBox="1"/>
          <p:nvPr/>
        </p:nvSpPr>
        <p:spPr>
          <a:xfrm>
            <a:off x="10236060" y="6437643"/>
            <a:ext cx="64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m=3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134E4B9-546C-4F71-9718-ACA5A6745B88}"/>
              </a:ext>
            </a:extLst>
          </p:cNvPr>
          <p:cNvSpPr txBox="1"/>
          <p:nvPr/>
        </p:nvSpPr>
        <p:spPr>
          <a:xfrm>
            <a:off x="10399346" y="6600929"/>
            <a:ext cx="64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m=4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257D698-BF42-4E27-A896-FC4F806C64AB}"/>
              </a:ext>
            </a:extLst>
          </p:cNvPr>
          <p:cNvSpPr txBox="1"/>
          <p:nvPr/>
        </p:nvSpPr>
        <p:spPr>
          <a:xfrm>
            <a:off x="10562632" y="6764215"/>
            <a:ext cx="64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m=5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1FB5533-6744-4495-8CAD-4D74F29BF158}"/>
              </a:ext>
            </a:extLst>
          </p:cNvPr>
          <p:cNvSpPr txBox="1"/>
          <p:nvPr/>
        </p:nvSpPr>
        <p:spPr>
          <a:xfrm>
            <a:off x="10715032" y="6916615"/>
            <a:ext cx="64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m=6</a:t>
            </a: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C9257DE7-B4F1-46B2-B5EA-EACFD24DB0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109" y="420159"/>
            <a:ext cx="108489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1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1068</TotalTime>
  <Words>209</Words>
  <Application>Microsoft Office PowerPoint</Application>
  <PresentationFormat>Custom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Katy</dc:creator>
  <cp:lastModifiedBy>Katy</cp:lastModifiedBy>
  <cp:revision>46</cp:revision>
  <dcterms:created xsi:type="dcterms:W3CDTF">2018-08-19T06:34:51Z</dcterms:created>
  <dcterms:modified xsi:type="dcterms:W3CDTF">2018-08-20T02:36:02Z</dcterms:modified>
</cp:coreProperties>
</file>