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039D3-01A6-4A3E-9EA5-1D5A77EC5617}" v="11" dt="2024-07-30T12:14:30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62" autoAdjust="0"/>
  </p:normalViewPr>
  <p:slideViewPr>
    <p:cSldViewPr snapToGrid="0">
      <p:cViewPr varScale="1">
        <p:scale>
          <a:sx n="60" d="100"/>
          <a:sy n="60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hau [SEHS]" userId="bdf89e84-b0b9-49c4-bac0-82c8cf7178d0" providerId="ADAL" clId="{A679613A-2C48-4F08-A903-CAFDC186FBAF}"/>
    <pc:docChg chg="undo custSel addSld modSld">
      <pc:chgData name="James Chau [SEHS]" userId="bdf89e84-b0b9-49c4-bac0-82c8cf7178d0" providerId="ADAL" clId="{A679613A-2C48-4F08-A903-CAFDC186FBAF}" dt="2024-07-28T11:26:49.313" v="1502" actId="20577"/>
      <pc:docMkLst>
        <pc:docMk/>
      </pc:docMkLst>
      <pc:sldChg chg="modSp mod">
        <pc:chgData name="James Chau [SEHS]" userId="bdf89e84-b0b9-49c4-bac0-82c8cf7178d0" providerId="ADAL" clId="{A679613A-2C48-4F08-A903-CAFDC186FBAF}" dt="2024-07-28T11:25:55.239" v="1487" actId="20577"/>
        <pc:sldMkLst>
          <pc:docMk/>
          <pc:sldMk cId="0" sldId="256"/>
        </pc:sldMkLst>
        <pc:spChg chg="mod">
          <ac:chgData name="James Chau [SEHS]" userId="bdf89e84-b0b9-49c4-bac0-82c8cf7178d0" providerId="ADAL" clId="{A679613A-2C48-4F08-A903-CAFDC186FBAF}" dt="2024-07-28T11:25:55.239" v="1487" actId="20577"/>
          <ac:spMkLst>
            <pc:docMk/>
            <pc:sldMk cId="0" sldId="256"/>
            <ac:spMk id="3" creationId="{8E90C3EA-C9A4-CD25-2080-D5C0D7ACDA80}"/>
          </ac:spMkLst>
        </pc:spChg>
      </pc:sldChg>
      <pc:sldChg chg="modSp mod">
        <pc:chgData name="James Chau [SEHS]" userId="bdf89e84-b0b9-49c4-bac0-82c8cf7178d0" providerId="ADAL" clId="{A679613A-2C48-4F08-A903-CAFDC186FBAF}" dt="2024-07-28T11:26:06.539" v="1497" actId="20577"/>
        <pc:sldMkLst>
          <pc:docMk/>
          <pc:sldMk cId="3187081181" sldId="319"/>
        </pc:sldMkLst>
        <pc:spChg chg="mod">
          <ac:chgData name="James Chau [SEHS]" userId="bdf89e84-b0b9-49c4-bac0-82c8cf7178d0" providerId="ADAL" clId="{A679613A-2C48-4F08-A903-CAFDC186FBAF}" dt="2024-07-28T11:26:06.539" v="1497" actId="20577"/>
          <ac:spMkLst>
            <pc:docMk/>
            <pc:sldMk cId="3187081181" sldId="319"/>
            <ac:spMk id="5" creationId="{4C0EF044-ADF3-4856-AEEE-1121CECFC298}"/>
          </ac:spMkLst>
        </pc:spChg>
      </pc:sldChg>
      <pc:sldChg chg="addSp delSp modSp mod">
        <pc:chgData name="James Chau [SEHS]" userId="bdf89e84-b0b9-49c4-bac0-82c8cf7178d0" providerId="ADAL" clId="{A679613A-2C48-4F08-A903-CAFDC186FBAF}" dt="2024-07-16T10:14:59.224" v="69"/>
        <pc:sldMkLst>
          <pc:docMk/>
          <pc:sldMk cId="3247304467" sldId="438"/>
        </pc:sldMkLst>
        <pc:spChg chg="mod">
          <ac:chgData name="James Chau [SEHS]" userId="bdf89e84-b0b9-49c4-bac0-82c8cf7178d0" providerId="ADAL" clId="{A679613A-2C48-4F08-A903-CAFDC186FBAF}" dt="2024-07-16T10:14:59.224" v="69"/>
          <ac:spMkLst>
            <pc:docMk/>
            <pc:sldMk cId="3247304467" sldId="438"/>
            <ac:spMk id="3" creationId="{A1CA628E-9E3E-B958-1863-BC28269E1908}"/>
          </ac:spMkLst>
        </pc:spChg>
        <pc:picChg chg="add mod">
          <ac:chgData name="James Chau [SEHS]" userId="bdf89e84-b0b9-49c4-bac0-82c8cf7178d0" providerId="ADAL" clId="{A679613A-2C48-4F08-A903-CAFDC186FBAF}" dt="2024-07-16T10:13:41.560" v="56" actId="1037"/>
          <ac:picMkLst>
            <pc:docMk/>
            <pc:sldMk cId="3247304467" sldId="438"/>
            <ac:picMk id="1026" creationId="{818D3968-A1E8-D49E-7A0F-F7A5BAFB226C}"/>
          </ac:picMkLst>
        </pc:picChg>
        <pc:picChg chg="add del mod">
          <ac:chgData name="James Chau [SEHS]" userId="bdf89e84-b0b9-49c4-bac0-82c8cf7178d0" providerId="ADAL" clId="{A679613A-2C48-4F08-A903-CAFDC186FBAF}" dt="2024-07-16T10:12:07.814" v="30" actId="478"/>
          <ac:picMkLst>
            <pc:docMk/>
            <pc:sldMk cId="3247304467" sldId="438"/>
            <ac:picMk id="1028" creationId="{26429A5D-E69B-CA8F-92CE-BF12756D9859}"/>
          </ac:picMkLst>
        </pc:picChg>
        <pc:picChg chg="add mod">
          <ac:chgData name="James Chau [SEHS]" userId="bdf89e84-b0b9-49c4-bac0-82c8cf7178d0" providerId="ADAL" clId="{A679613A-2C48-4F08-A903-CAFDC186FBAF}" dt="2024-07-16T10:13:41.560" v="56" actId="1037"/>
          <ac:picMkLst>
            <pc:docMk/>
            <pc:sldMk cId="3247304467" sldId="438"/>
            <ac:picMk id="1030" creationId="{53A8C0B8-DC3F-7AC2-5975-5581C7BAA091}"/>
          </ac:picMkLst>
        </pc:picChg>
        <pc:picChg chg="add mod">
          <ac:chgData name="James Chau [SEHS]" userId="bdf89e84-b0b9-49c4-bac0-82c8cf7178d0" providerId="ADAL" clId="{A679613A-2C48-4F08-A903-CAFDC186FBAF}" dt="2024-07-16T10:13:41.560" v="56" actId="1037"/>
          <ac:picMkLst>
            <pc:docMk/>
            <pc:sldMk cId="3247304467" sldId="438"/>
            <ac:picMk id="1032" creationId="{65857F3F-A8B7-699F-1C1F-244C771312E8}"/>
          </ac:picMkLst>
        </pc:picChg>
        <pc:picChg chg="add mod">
          <ac:chgData name="James Chau [SEHS]" userId="bdf89e84-b0b9-49c4-bac0-82c8cf7178d0" providerId="ADAL" clId="{A679613A-2C48-4F08-A903-CAFDC186FBAF}" dt="2024-07-16T10:14:22.524" v="59" actId="732"/>
          <ac:picMkLst>
            <pc:docMk/>
            <pc:sldMk cId="3247304467" sldId="438"/>
            <ac:picMk id="1034" creationId="{31500965-ED87-5216-81DF-FA32E4A09853}"/>
          </ac:picMkLst>
        </pc:picChg>
      </pc:sldChg>
      <pc:sldChg chg="addSp modSp new mod">
        <pc:chgData name="James Chau [SEHS]" userId="bdf89e84-b0b9-49c4-bac0-82c8cf7178d0" providerId="ADAL" clId="{A679613A-2C48-4F08-A903-CAFDC186FBAF}" dt="2024-07-16T10:22:22.624" v="393" actId="14100"/>
        <pc:sldMkLst>
          <pc:docMk/>
          <pc:sldMk cId="1640449861" sldId="439"/>
        </pc:sldMkLst>
        <pc:spChg chg="mod">
          <ac:chgData name="James Chau [SEHS]" userId="bdf89e84-b0b9-49c4-bac0-82c8cf7178d0" providerId="ADAL" clId="{A679613A-2C48-4F08-A903-CAFDC186FBAF}" dt="2024-07-16T10:14:33.729" v="61"/>
          <ac:spMkLst>
            <pc:docMk/>
            <pc:sldMk cId="1640449861" sldId="439"/>
            <ac:spMk id="2" creationId="{5DD03C1A-BF0F-8C66-8235-7C6A9CCBBA1A}"/>
          </ac:spMkLst>
        </pc:spChg>
        <pc:spChg chg="mod">
          <ac:chgData name="James Chau [SEHS]" userId="bdf89e84-b0b9-49c4-bac0-82c8cf7178d0" providerId="ADAL" clId="{A679613A-2C48-4F08-A903-CAFDC186FBAF}" dt="2024-07-16T10:20:02.437" v="381" actId="20577"/>
          <ac:spMkLst>
            <pc:docMk/>
            <pc:sldMk cId="1640449861" sldId="439"/>
            <ac:spMk id="3" creationId="{78FDBB8D-B99B-0A1F-AEC0-5B51B379EA40}"/>
          </ac:spMkLst>
        </pc:spChg>
        <pc:picChg chg="add mod">
          <ac:chgData name="James Chau [SEHS]" userId="bdf89e84-b0b9-49c4-bac0-82c8cf7178d0" providerId="ADAL" clId="{A679613A-2C48-4F08-A903-CAFDC186FBAF}" dt="2024-07-16T10:21:23.996" v="386" actId="1076"/>
          <ac:picMkLst>
            <pc:docMk/>
            <pc:sldMk cId="1640449861" sldId="439"/>
            <ac:picMk id="2050" creationId="{74E4F5ED-414B-8614-1EB5-3BB5A023C27D}"/>
          </ac:picMkLst>
        </pc:picChg>
        <pc:picChg chg="add mod">
          <ac:chgData name="James Chau [SEHS]" userId="bdf89e84-b0b9-49c4-bac0-82c8cf7178d0" providerId="ADAL" clId="{A679613A-2C48-4F08-A903-CAFDC186FBAF}" dt="2024-07-16T10:21:51.188" v="390" actId="14100"/>
          <ac:picMkLst>
            <pc:docMk/>
            <pc:sldMk cId="1640449861" sldId="439"/>
            <ac:picMk id="2052" creationId="{308BD01E-6211-217D-F478-ADC449555854}"/>
          </ac:picMkLst>
        </pc:picChg>
        <pc:picChg chg="add mod">
          <ac:chgData name="James Chau [SEHS]" userId="bdf89e84-b0b9-49c4-bac0-82c8cf7178d0" providerId="ADAL" clId="{A679613A-2C48-4F08-A903-CAFDC186FBAF}" dt="2024-07-16T10:22:22.624" v="393" actId="14100"/>
          <ac:picMkLst>
            <pc:docMk/>
            <pc:sldMk cId="1640449861" sldId="439"/>
            <ac:picMk id="2054" creationId="{036C2D16-7A9F-FEFB-DF74-2CDE7DD6EC5F}"/>
          </ac:picMkLst>
        </pc:picChg>
      </pc:sldChg>
      <pc:sldChg chg="addSp delSp modSp new mod">
        <pc:chgData name="James Chau [SEHS]" userId="bdf89e84-b0b9-49c4-bac0-82c8cf7178d0" providerId="ADAL" clId="{A679613A-2C48-4F08-A903-CAFDC186FBAF}" dt="2024-07-16T10:43:00.624" v="1057" actId="1076"/>
        <pc:sldMkLst>
          <pc:docMk/>
          <pc:sldMk cId="796913766" sldId="440"/>
        </pc:sldMkLst>
        <pc:spChg chg="mod">
          <ac:chgData name="James Chau [SEHS]" userId="bdf89e84-b0b9-49c4-bac0-82c8cf7178d0" providerId="ADAL" clId="{A679613A-2C48-4F08-A903-CAFDC186FBAF}" dt="2024-07-16T10:22:42.377" v="395"/>
          <ac:spMkLst>
            <pc:docMk/>
            <pc:sldMk cId="796913766" sldId="440"/>
            <ac:spMk id="2" creationId="{DDD7BC65-A9A0-D040-C6CD-CC6566CDF9FB}"/>
          </ac:spMkLst>
        </pc:spChg>
        <pc:spChg chg="mod">
          <ac:chgData name="James Chau [SEHS]" userId="bdf89e84-b0b9-49c4-bac0-82c8cf7178d0" providerId="ADAL" clId="{A679613A-2C48-4F08-A903-CAFDC186FBAF}" dt="2024-07-16T10:41:31.154" v="1049" actId="20577"/>
          <ac:spMkLst>
            <pc:docMk/>
            <pc:sldMk cId="796913766" sldId="440"/>
            <ac:spMk id="3" creationId="{758C9970-0636-79E8-08C4-8CCEA5065997}"/>
          </ac:spMkLst>
        </pc:spChg>
        <pc:spChg chg="add del">
          <ac:chgData name="James Chau [SEHS]" userId="bdf89e84-b0b9-49c4-bac0-82c8cf7178d0" providerId="ADAL" clId="{A679613A-2C48-4F08-A903-CAFDC186FBAF}" dt="2024-07-16T10:42:21.446" v="1052" actId="478"/>
          <ac:spMkLst>
            <pc:docMk/>
            <pc:sldMk cId="796913766" sldId="440"/>
            <ac:spMk id="4" creationId="{B473092E-6556-9C2A-9B1C-49D88BCEBB69}"/>
          </ac:spMkLst>
        </pc:spChg>
        <pc:spChg chg="add del">
          <ac:chgData name="James Chau [SEHS]" userId="bdf89e84-b0b9-49c4-bac0-82c8cf7178d0" providerId="ADAL" clId="{A679613A-2C48-4F08-A903-CAFDC186FBAF}" dt="2024-07-16T10:42:38.314" v="1054" actId="478"/>
          <ac:spMkLst>
            <pc:docMk/>
            <pc:sldMk cId="796913766" sldId="440"/>
            <ac:spMk id="5" creationId="{64EE3C37-3C1E-5077-D87C-44890AAF62C4}"/>
          </ac:spMkLst>
        </pc:spChg>
        <pc:picChg chg="add mod">
          <ac:chgData name="James Chau [SEHS]" userId="bdf89e84-b0b9-49c4-bac0-82c8cf7178d0" providerId="ADAL" clId="{A679613A-2C48-4F08-A903-CAFDC186FBAF}" dt="2024-07-16T10:43:00.624" v="1057" actId="1076"/>
          <ac:picMkLst>
            <pc:docMk/>
            <pc:sldMk cId="796913766" sldId="440"/>
            <ac:picMk id="7" creationId="{EEBE39A0-ADE6-166A-EA4E-EA04203D8206}"/>
          </ac:picMkLst>
        </pc:picChg>
      </pc:sldChg>
      <pc:sldChg chg="addSp modSp new">
        <pc:chgData name="James Chau [SEHS]" userId="bdf89e84-b0b9-49c4-bac0-82c8cf7178d0" providerId="ADAL" clId="{A679613A-2C48-4F08-A903-CAFDC186FBAF}" dt="2024-07-16T10:30:21.730" v="767" actId="1076"/>
        <pc:sldMkLst>
          <pc:docMk/>
          <pc:sldMk cId="2160472845" sldId="441"/>
        </pc:sldMkLst>
        <pc:picChg chg="add">
          <ac:chgData name="James Chau [SEHS]" userId="bdf89e84-b0b9-49c4-bac0-82c8cf7178d0" providerId="ADAL" clId="{A679613A-2C48-4F08-A903-CAFDC186FBAF}" dt="2024-07-16T10:26:34.171" v="746"/>
          <ac:picMkLst>
            <pc:docMk/>
            <pc:sldMk cId="2160472845" sldId="441"/>
            <ac:picMk id="3074" creationId="{567C12B3-7A5E-5A6C-B780-8586E1B5B394}"/>
          </ac:picMkLst>
        </pc:picChg>
        <pc:picChg chg="add mod">
          <ac:chgData name="James Chau [SEHS]" userId="bdf89e84-b0b9-49c4-bac0-82c8cf7178d0" providerId="ADAL" clId="{A679613A-2C48-4F08-A903-CAFDC186FBAF}" dt="2024-07-16T10:26:57.436" v="751" actId="14100"/>
          <ac:picMkLst>
            <pc:docMk/>
            <pc:sldMk cId="2160472845" sldId="441"/>
            <ac:picMk id="3076" creationId="{E8D0940C-41E2-DBC0-EE01-38ACC02D7448}"/>
          </ac:picMkLst>
        </pc:picChg>
        <pc:picChg chg="add mod">
          <ac:chgData name="James Chau [SEHS]" userId="bdf89e84-b0b9-49c4-bac0-82c8cf7178d0" providerId="ADAL" clId="{A679613A-2C48-4F08-A903-CAFDC186FBAF}" dt="2024-07-16T10:27:17.275" v="754" actId="1076"/>
          <ac:picMkLst>
            <pc:docMk/>
            <pc:sldMk cId="2160472845" sldId="441"/>
            <ac:picMk id="3078" creationId="{341482C9-8190-EACE-9854-EE68F7C361A4}"/>
          </ac:picMkLst>
        </pc:picChg>
        <pc:picChg chg="add mod">
          <ac:chgData name="James Chau [SEHS]" userId="bdf89e84-b0b9-49c4-bac0-82c8cf7178d0" providerId="ADAL" clId="{A679613A-2C48-4F08-A903-CAFDC186FBAF}" dt="2024-07-16T10:29:48.162" v="760" actId="14100"/>
          <ac:picMkLst>
            <pc:docMk/>
            <pc:sldMk cId="2160472845" sldId="441"/>
            <ac:picMk id="3080" creationId="{5534BE1E-3535-EE88-D2E9-46F5A5242687}"/>
          </ac:picMkLst>
        </pc:picChg>
        <pc:picChg chg="add mod">
          <ac:chgData name="James Chau [SEHS]" userId="bdf89e84-b0b9-49c4-bac0-82c8cf7178d0" providerId="ADAL" clId="{A679613A-2C48-4F08-A903-CAFDC186FBAF}" dt="2024-07-16T10:30:13.638" v="765" actId="14100"/>
          <ac:picMkLst>
            <pc:docMk/>
            <pc:sldMk cId="2160472845" sldId="441"/>
            <ac:picMk id="3082" creationId="{AE91D56E-D4D5-AC68-9A9F-BA66281A4894}"/>
          </ac:picMkLst>
        </pc:picChg>
        <pc:picChg chg="add mod">
          <ac:chgData name="James Chau [SEHS]" userId="bdf89e84-b0b9-49c4-bac0-82c8cf7178d0" providerId="ADAL" clId="{A679613A-2C48-4F08-A903-CAFDC186FBAF}" dt="2024-07-16T10:30:21.730" v="767" actId="1076"/>
          <ac:picMkLst>
            <pc:docMk/>
            <pc:sldMk cId="2160472845" sldId="441"/>
            <ac:picMk id="3084" creationId="{E0AEF60F-B944-14A8-BC1A-ED99A8000BEC}"/>
          </ac:picMkLst>
        </pc:picChg>
      </pc:sldChg>
      <pc:sldChg chg="modSp new mod">
        <pc:chgData name="James Chau [SEHS]" userId="bdf89e84-b0b9-49c4-bac0-82c8cf7178d0" providerId="ADAL" clId="{A679613A-2C48-4F08-A903-CAFDC186FBAF}" dt="2024-07-16T10:31:27.768" v="923" actId="20577"/>
        <pc:sldMkLst>
          <pc:docMk/>
          <pc:sldMk cId="2922602286" sldId="442"/>
        </pc:sldMkLst>
        <pc:spChg chg="mod">
          <ac:chgData name="James Chau [SEHS]" userId="bdf89e84-b0b9-49c4-bac0-82c8cf7178d0" providerId="ADAL" clId="{A679613A-2C48-4F08-A903-CAFDC186FBAF}" dt="2024-07-16T10:30:36.073" v="785" actId="20577"/>
          <ac:spMkLst>
            <pc:docMk/>
            <pc:sldMk cId="2922602286" sldId="442"/>
            <ac:spMk id="2" creationId="{9CF60C2E-22A0-C01C-3802-03896AFF9F67}"/>
          </ac:spMkLst>
        </pc:spChg>
        <pc:spChg chg="mod">
          <ac:chgData name="James Chau [SEHS]" userId="bdf89e84-b0b9-49c4-bac0-82c8cf7178d0" providerId="ADAL" clId="{A679613A-2C48-4F08-A903-CAFDC186FBAF}" dt="2024-07-16T10:31:27.768" v="923" actId="20577"/>
          <ac:spMkLst>
            <pc:docMk/>
            <pc:sldMk cId="2922602286" sldId="442"/>
            <ac:spMk id="3" creationId="{1CC2BBC4-9EF5-52D3-869D-D2BD9EAB680A}"/>
          </ac:spMkLst>
        </pc:spChg>
      </pc:sldChg>
      <pc:sldChg chg="addSp delSp modSp new mod modAnim">
        <pc:chgData name="James Chau [SEHS]" userId="bdf89e84-b0b9-49c4-bac0-82c8cf7178d0" providerId="ADAL" clId="{A679613A-2C48-4F08-A903-CAFDC186FBAF}" dt="2024-07-28T11:26:49.313" v="1502" actId="20577"/>
        <pc:sldMkLst>
          <pc:docMk/>
          <pc:sldMk cId="3574826177" sldId="443"/>
        </pc:sldMkLst>
        <pc:spChg chg="mod">
          <ac:chgData name="James Chau [SEHS]" userId="bdf89e84-b0b9-49c4-bac0-82c8cf7178d0" providerId="ADAL" clId="{A679613A-2C48-4F08-A903-CAFDC186FBAF}" dt="2024-07-16T10:32:03.084" v="937" actId="20577"/>
          <ac:spMkLst>
            <pc:docMk/>
            <pc:sldMk cId="3574826177" sldId="443"/>
            <ac:spMk id="2" creationId="{3EF917C1-4AF6-6BF6-DE89-388D8DF04B87}"/>
          </ac:spMkLst>
        </pc:spChg>
        <pc:spChg chg="add mod">
          <ac:chgData name="James Chau [SEHS]" userId="bdf89e84-b0b9-49c4-bac0-82c8cf7178d0" providerId="ADAL" clId="{A679613A-2C48-4F08-A903-CAFDC186FBAF}" dt="2024-07-28T11:26:49.313" v="1502" actId="20577"/>
          <ac:spMkLst>
            <pc:docMk/>
            <pc:sldMk cId="3574826177" sldId="443"/>
            <ac:spMk id="3" creationId="{3D007C7F-EEC4-9DB6-1FD6-A258C4E37B01}"/>
          </ac:spMkLst>
        </pc:spChg>
        <pc:spChg chg="del">
          <ac:chgData name="James Chau [SEHS]" userId="bdf89e84-b0b9-49c4-bac0-82c8cf7178d0" providerId="ADAL" clId="{A679613A-2C48-4F08-A903-CAFDC186FBAF}" dt="2024-07-16T10:34:33.454" v="1035"/>
          <ac:spMkLst>
            <pc:docMk/>
            <pc:sldMk cId="3574826177" sldId="443"/>
            <ac:spMk id="3" creationId="{B8FCA856-2B25-702A-DC7A-65E0168B7BF7}"/>
          </ac:spMkLst>
        </pc:spChg>
        <pc:picChg chg="add mod">
          <ac:chgData name="James Chau [SEHS]" userId="bdf89e84-b0b9-49c4-bac0-82c8cf7178d0" providerId="ADAL" clId="{A679613A-2C48-4F08-A903-CAFDC186FBAF}" dt="2024-07-28T11:26:24.449" v="1498" actId="1076"/>
          <ac:picMkLst>
            <pc:docMk/>
            <pc:sldMk cId="3574826177" sldId="443"/>
            <ac:picMk id="4" creationId="{63225550-2BFB-96D2-9F07-0005EF1B4CAB}"/>
          </ac:picMkLst>
        </pc:picChg>
      </pc:sldChg>
      <pc:sldChg chg="addSp modSp new mod">
        <pc:chgData name="James Chau [SEHS]" userId="bdf89e84-b0b9-49c4-bac0-82c8cf7178d0" providerId="ADAL" clId="{A679613A-2C48-4F08-A903-CAFDC186FBAF}" dt="2024-07-16T11:03:09.862" v="1128" actId="20577"/>
        <pc:sldMkLst>
          <pc:docMk/>
          <pc:sldMk cId="2975557417" sldId="444"/>
        </pc:sldMkLst>
        <pc:spChg chg="mod">
          <ac:chgData name="James Chau [SEHS]" userId="bdf89e84-b0b9-49c4-bac0-82c8cf7178d0" providerId="ADAL" clId="{A679613A-2C48-4F08-A903-CAFDC186FBAF}" dt="2024-07-16T10:43:08.975" v="1071" actId="20577"/>
          <ac:spMkLst>
            <pc:docMk/>
            <pc:sldMk cId="2975557417" sldId="444"/>
            <ac:spMk id="2" creationId="{70DB1F98-D5C5-DC10-2140-0F7366D3FBD2}"/>
          </ac:spMkLst>
        </pc:spChg>
        <pc:spChg chg="mod">
          <ac:chgData name="James Chau [SEHS]" userId="bdf89e84-b0b9-49c4-bac0-82c8cf7178d0" providerId="ADAL" clId="{A679613A-2C48-4F08-A903-CAFDC186FBAF}" dt="2024-07-16T11:03:09.862" v="1128" actId="20577"/>
          <ac:spMkLst>
            <pc:docMk/>
            <pc:sldMk cId="2975557417" sldId="444"/>
            <ac:spMk id="3" creationId="{0A2E05D8-C538-3337-2AD6-7CB920C81404}"/>
          </ac:spMkLst>
        </pc:spChg>
        <pc:picChg chg="add mod">
          <ac:chgData name="James Chau [SEHS]" userId="bdf89e84-b0b9-49c4-bac0-82c8cf7178d0" providerId="ADAL" clId="{A679613A-2C48-4F08-A903-CAFDC186FBAF}" dt="2024-07-16T10:56:26.287" v="1121" actId="1076"/>
          <ac:picMkLst>
            <pc:docMk/>
            <pc:sldMk cId="2975557417" sldId="444"/>
            <ac:picMk id="5122" creationId="{0719F0D4-BFF7-FCF1-8EC0-C778FAD5B24C}"/>
          </ac:picMkLst>
        </pc:picChg>
        <pc:picChg chg="add mod">
          <ac:chgData name="James Chau [SEHS]" userId="bdf89e84-b0b9-49c4-bac0-82c8cf7178d0" providerId="ADAL" clId="{A679613A-2C48-4F08-A903-CAFDC186FBAF}" dt="2024-07-16T10:56:20.676" v="1120" actId="14100"/>
          <ac:picMkLst>
            <pc:docMk/>
            <pc:sldMk cId="2975557417" sldId="444"/>
            <ac:picMk id="5124" creationId="{BCF7364E-22B8-473E-EDBF-CAFDF146F4CC}"/>
          </ac:picMkLst>
        </pc:picChg>
      </pc:sldChg>
      <pc:sldChg chg="addSp modSp new mod">
        <pc:chgData name="James Chau [SEHS]" userId="bdf89e84-b0b9-49c4-bac0-82c8cf7178d0" providerId="ADAL" clId="{A679613A-2C48-4F08-A903-CAFDC186FBAF}" dt="2024-07-16T11:07:35.046" v="1398" actId="1076"/>
        <pc:sldMkLst>
          <pc:docMk/>
          <pc:sldMk cId="3999355718" sldId="445"/>
        </pc:sldMkLst>
        <pc:spChg chg="mod">
          <ac:chgData name="James Chau [SEHS]" userId="bdf89e84-b0b9-49c4-bac0-82c8cf7178d0" providerId="ADAL" clId="{A679613A-2C48-4F08-A903-CAFDC186FBAF}" dt="2024-07-16T11:05:29.741" v="1152" actId="20577"/>
          <ac:spMkLst>
            <pc:docMk/>
            <pc:sldMk cId="3999355718" sldId="445"/>
            <ac:spMk id="2" creationId="{D10E83F2-1033-1BEC-C3F9-7B84BD4B66A6}"/>
          </ac:spMkLst>
        </pc:spChg>
        <pc:spChg chg="mod">
          <ac:chgData name="James Chau [SEHS]" userId="bdf89e84-b0b9-49c4-bac0-82c8cf7178d0" providerId="ADAL" clId="{A679613A-2C48-4F08-A903-CAFDC186FBAF}" dt="2024-07-16T11:06:55.845" v="1394" actId="20577"/>
          <ac:spMkLst>
            <pc:docMk/>
            <pc:sldMk cId="3999355718" sldId="445"/>
            <ac:spMk id="3" creationId="{D781C2DA-B8F2-8B5D-8ECF-76399F88B86C}"/>
          </ac:spMkLst>
        </pc:spChg>
        <pc:picChg chg="add mod">
          <ac:chgData name="James Chau [SEHS]" userId="bdf89e84-b0b9-49c4-bac0-82c8cf7178d0" providerId="ADAL" clId="{A679613A-2C48-4F08-A903-CAFDC186FBAF}" dt="2024-07-16T11:07:35.046" v="1398" actId="1076"/>
          <ac:picMkLst>
            <pc:docMk/>
            <pc:sldMk cId="3999355718" sldId="445"/>
            <ac:picMk id="6146" creationId="{4100569E-F9B8-7C0D-EC8C-B1A9672D17E6}"/>
          </ac:picMkLst>
        </pc:picChg>
      </pc:sldChg>
      <pc:sldChg chg="addSp modSp new mod">
        <pc:chgData name="James Chau [SEHS]" userId="bdf89e84-b0b9-49c4-bac0-82c8cf7178d0" providerId="ADAL" clId="{A679613A-2C48-4F08-A903-CAFDC186FBAF}" dt="2024-07-16T11:10:07.095" v="1477" actId="1076"/>
        <pc:sldMkLst>
          <pc:docMk/>
          <pc:sldMk cId="3804048779" sldId="446"/>
        </pc:sldMkLst>
        <pc:spChg chg="mod">
          <ac:chgData name="James Chau [SEHS]" userId="bdf89e84-b0b9-49c4-bac0-82c8cf7178d0" providerId="ADAL" clId="{A679613A-2C48-4F08-A903-CAFDC186FBAF}" dt="2024-07-16T11:07:57.229" v="1462" actId="20577"/>
          <ac:spMkLst>
            <pc:docMk/>
            <pc:sldMk cId="3804048779" sldId="446"/>
            <ac:spMk id="2" creationId="{6601996C-00D6-F788-BB44-3D481155DC90}"/>
          </ac:spMkLst>
        </pc:spChg>
        <pc:spChg chg="mod">
          <ac:chgData name="James Chau [SEHS]" userId="bdf89e84-b0b9-49c4-bac0-82c8cf7178d0" providerId="ADAL" clId="{A679613A-2C48-4F08-A903-CAFDC186FBAF}" dt="2024-07-16T11:09:06.957" v="1469" actId="20577"/>
          <ac:spMkLst>
            <pc:docMk/>
            <pc:sldMk cId="3804048779" sldId="446"/>
            <ac:spMk id="3" creationId="{18A1A89D-6EB0-5A26-75C1-62E1408DA15E}"/>
          </ac:spMkLst>
        </pc:spChg>
        <pc:picChg chg="add mod">
          <ac:chgData name="James Chau [SEHS]" userId="bdf89e84-b0b9-49c4-bac0-82c8cf7178d0" providerId="ADAL" clId="{A679613A-2C48-4F08-A903-CAFDC186FBAF}" dt="2024-07-16T11:10:07.095" v="1477" actId="1076"/>
          <ac:picMkLst>
            <pc:docMk/>
            <pc:sldMk cId="3804048779" sldId="446"/>
            <ac:picMk id="7170" creationId="{5FEF8FF1-F64A-F93E-B1DD-BF2D7D372633}"/>
          </ac:picMkLst>
        </pc:picChg>
        <pc:picChg chg="add mod">
          <ac:chgData name="James Chau [SEHS]" userId="bdf89e84-b0b9-49c4-bac0-82c8cf7178d0" providerId="ADAL" clId="{A679613A-2C48-4F08-A903-CAFDC186FBAF}" dt="2024-07-16T11:10:05.045" v="1476" actId="1076"/>
          <ac:picMkLst>
            <pc:docMk/>
            <pc:sldMk cId="3804048779" sldId="446"/>
            <ac:picMk id="7172" creationId="{AA5AC80A-1CE7-50AC-77E7-5DE44BF04BD2}"/>
          </ac:picMkLst>
        </pc:picChg>
      </pc:sldChg>
    </pc:docChg>
  </pc:docChgLst>
  <pc:docChgLst>
    <pc:chgData name="James Chau [SEHS]" userId="bdf89e84-b0b9-49c4-bac0-82c8cf7178d0" providerId="ADAL" clId="{CD316F02-8B14-4D1C-AC62-4B41507F8BD3}"/>
    <pc:docChg chg="undo custSel addSld modSld">
      <pc:chgData name="James Chau [SEHS]" userId="bdf89e84-b0b9-49c4-bac0-82c8cf7178d0" providerId="ADAL" clId="{CD316F02-8B14-4D1C-AC62-4B41507F8BD3}" dt="2023-07-12T14:39:41.265" v="5217" actId="20577"/>
      <pc:docMkLst>
        <pc:docMk/>
      </pc:docMkLst>
      <pc:sldChg chg="modSp add mod">
        <pc:chgData name="James Chau [SEHS]" userId="bdf89e84-b0b9-49c4-bac0-82c8cf7178d0" providerId="ADAL" clId="{CD316F02-8B14-4D1C-AC62-4B41507F8BD3}" dt="2023-07-09T02:03:02.139" v="188" actId="5793"/>
        <pc:sldMkLst>
          <pc:docMk/>
          <pc:sldMk cId="753456397" sldId="259"/>
        </pc:sldMkLst>
        <pc:spChg chg="mod">
          <ac:chgData name="James Chau [SEHS]" userId="bdf89e84-b0b9-49c4-bac0-82c8cf7178d0" providerId="ADAL" clId="{CD316F02-8B14-4D1C-AC62-4B41507F8BD3}" dt="2023-07-09T02:03:02.139" v="188" actId="5793"/>
          <ac:spMkLst>
            <pc:docMk/>
            <pc:sldMk cId="753456397" sldId="259"/>
            <ac:spMk id="3" creationId="{DBE845E8-69C1-46A9-A613-B85BEB01D6B4}"/>
          </ac:spMkLst>
        </pc:spChg>
        <pc:picChg chg="mod">
          <ac:chgData name="James Chau [SEHS]" userId="bdf89e84-b0b9-49c4-bac0-82c8cf7178d0" providerId="ADAL" clId="{CD316F02-8B14-4D1C-AC62-4B41507F8BD3}" dt="2023-07-09T02:02:45.908" v="181" actId="1076"/>
          <ac:picMkLst>
            <pc:docMk/>
            <pc:sldMk cId="753456397" sldId="259"/>
            <ac:picMk id="6" creationId="{60B67E0F-9170-20B3-FC07-6D9E2B086BB4}"/>
          </ac:picMkLst>
        </pc:picChg>
      </pc:sldChg>
      <pc:sldChg chg="add">
        <pc:chgData name="James Chau [SEHS]" userId="bdf89e84-b0b9-49c4-bac0-82c8cf7178d0" providerId="ADAL" clId="{CD316F02-8B14-4D1C-AC62-4B41507F8BD3}" dt="2023-07-09T02:02:30.085" v="174"/>
        <pc:sldMkLst>
          <pc:docMk/>
          <pc:sldMk cId="887101558" sldId="260"/>
        </pc:sldMkLst>
      </pc:sldChg>
      <pc:sldChg chg="modSp add mod">
        <pc:chgData name="James Chau [SEHS]" userId="bdf89e84-b0b9-49c4-bac0-82c8cf7178d0" providerId="ADAL" clId="{CD316F02-8B14-4D1C-AC62-4B41507F8BD3}" dt="2023-07-09T02:02:30.251" v="176" actId="27636"/>
        <pc:sldMkLst>
          <pc:docMk/>
          <pc:sldMk cId="2768662863" sldId="261"/>
        </pc:sldMkLst>
        <pc:spChg chg="mod">
          <ac:chgData name="James Chau [SEHS]" userId="bdf89e84-b0b9-49c4-bac0-82c8cf7178d0" providerId="ADAL" clId="{CD316F02-8B14-4D1C-AC62-4B41507F8BD3}" dt="2023-07-09T02:02:30.251" v="176" actId="27636"/>
          <ac:spMkLst>
            <pc:docMk/>
            <pc:sldMk cId="2768662863" sldId="261"/>
            <ac:spMk id="6" creationId="{662AAAE8-1ED5-4598-8855-3EB200EB478C}"/>
          </ac:spMkLst>
        </pc:spChg>
      </pc:sldChg>
      <pc:sldChg chg="add">
        <pc:chgData name="James Chau [SEHS]" userId="bdf89e84-b0b9-49c4-bac0-82c8cf7178d0" providerId="ADAL" clId="{CD316F02-8B14-4D1C-AC62-4B41507F8BD3}" dt="2023-07-09T02:02:30.085" v="174"/>
        <pc:sldMkLst>
          <pc:docMk/>
          <pc:sldMk cId="745551761" sldId="263"/>
        </pc:sldMkLst>
      </pc:sldChg>
      <pc:sldChg chg="modSp add mod">
        <pc:chgData name="James Chau [SEHS]" userId="bdf89e84-b0b9-49c4-bac0-82c8cf7178d0" providerId="ADAL" clId="{CD316F02-8B14-4D1C-AC62-4B41507F8BD3}" dt="2023-07-09T02:02:30.270" v="177" actId="27636"/>
        <pc:sldMkLst>
          <pc:docMk/>
          <pc:sldMk cId="2880714200" sldId="264"/>
        </pc:sldMkLst>
        <pc:spChg chg="mod">
          <ac:chgData name="James Chau [SEHS]" userId="bdf89e84-b0b9-49c4-bac0-82c8cf7178d0" providerId="ADAL" clId="{CD316F02-8B14-4D1C-AC62-4B41507F8BD3}" dt="2023-07-09T02:02:30.270" v="177" actId="27636"/>
          <ac:spMkLst>
            <pc:docMk/>
            <pc:sldMk cId="2880714200" sldId="264"/>
            <ac:spMk id="3" creationId="{88E7718A-9616-47D3-9909-E676E78E56BE}"/>
          </ac:spMkLst>
        </pc:spChg>
      </pc:sldChg>
      <pc:sldChg chg="modSp add mod">
        <pc:chgData name="James Chau [SEHS]" userId="bdf89e84-b0b9-49c4-bac0-82c8cf7178d0" providerId="ADAL" clId="{CD316F02-8B14-4D1C-AC62-4B41507F8BD3}" dt="2023-07-12T14:34:01.346" v="4877" actId="20577"/>
        <pc:sldMkLst>
          <pc:docMk/>
          <pc:sldMk cId="13410" sldId="266"/>
        </pc:sldMkLst>
        <pc:spChg chg="mod">
          <ac:chgData name="James Chau [SEHS]" userId="bdf89e84-b0b9-49c4-bac0-82c8cf7178d0" providerId="ADAL" clId="{CD316F02-8B14-4D1C-AC62-4B41507F8BD3}" dt="2023-07-12T14:34:01.346" v="4877" actId="20577"/>
          <ac:spMkLst>
            <pc:docMk/>
            <pc:sldMk cId="13410" sldId="266"/>
            <ac:spMk id="2" creationId="{7EB2841D-45A6-4E1E-8FA1-C5AC77A1AD0A}"/>
          </ac:spMkLst>
        </pc:spChg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133379402" sldId="267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075773448" sldId="268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1661484740" sldId="269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205950597" sldId="270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819733777" sldId="272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1820277318" sldId="273"/>
        </pc:sldMkLst>
      </pc:sldChg>
      <pc:sldChg chg="add setBg">
        <pc:chgData name="James Chau [SEHS]" userId="bdf89e84-b0b9-49c4-bac0-82c8cf7178d0" providerId="ADAL" clId="{CD316F02-8B14-4D1C-AC62-4B41507F8BD3}" dt="2023-07-12T14:33:49.477" v="4861"/>
        <pc:sldMkLst>
          <pc:docMk/>
          <pc:sldMk cId="1234275859" sldId="276"/>
        </pc:sldMkLst>
      </pc:sldChg>
      <pc:sldChg chg="add setBg">
        <pc:chgData name="James Chau [SEHS]" userId="bdf89e84-b0b9-49c4-bac0-82c8cf7178d0" providerId="ADAL" clId="{CD316F02-8B14-4D1C-AC62-4B41507F8BD3}" dt="2023-07-12T14:33:49.477" v="4861"/>
        <pc:sldMkLst>
          <pc:docMk/>
          <pc:sldMk cId="3115548850" sldId="277"/>
        </pc:sldMkLst>
      </pc:sldChg>
      <pc:sldChg chg="add setBg">
        <pc:chgData name="James Chau [SEHS]" userId="bdf89e84-b0b9-49c4-bac0-82c8cf7178d0" providerId="ADAL" clId="{CD316F02-8B14-4D1C-AC62-4B41507F8BD3}" dt="2023-07-12T14:33:49.477" v="4861"/>
        <pc:sldMkLst>
          <pc:docMk/>
          <pc:sldMk cId="3715076640" sldId="278"/>
        </pc:sldMkLst>
      </pc:sldChg>
      <pc:sldChg chg="add setBg">
        <pc:chgData name="James Chau [SEHS]" userId="bdf89e84-b0b9-49c4-bac0-82c8cf7178d0" providerId="ADAL" clId="{CD316F02-8B14-4D1C-AC62-4B41507F8BD3}" dt="2023-07-12T14:33:49.477" v="4861"/>
        <pc:sldMkLst>
          <pc:docMk/>
          <pc:sldMk cId="300644926" sldId="279"/>
        </pc:sldMkLst>
      </pc:sldChg>
      <pc:sldChg chg="add setBg">
        <pc:chgData name="James Chau [SEHS]" userId="bdf89e84-b0b9-49c4-bac0-82c8cf7178d0" providerId="ADAL" clId="{CD316F02-8B14-4D1C-AC62-4B41507F8BD3}" dt="2023-07-12T14:33:49.477" v="4861"/>
        <pc:sldMkLst>
          <pc:docMk/>
          <pc:sldMk cId="3102403351" sldId="280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1048369471" sldId="286"/>
        </pc:sldMkLst>
      </pc:sldChg>
      <pc:sldChg chg="modSp add mod">
        <pc:chgData name="James Chau [SEHS]" userId="bdf89e84-b0b9-49c4-bac0-82c8cf7178d0" providerId="ADAL" clId="{CD316F02-8B14-4D1C-AC62-4B41507F8BD3}" dt="2023-07-12T14:39:41.265" v="5217" actId="20577"/>
        <pc:sldMkLst>
          <pc:docMk/>
          <pc:sldMk cId="4006790739" sldId="296"/>
        </pc:sldMkLst>
        <pc:spChg chg="mod">
          <ac:chgData name="James Chau [SEHS]" userId="bdf89e84-b0b9-49c4-bac0-82c8cf7178d0" providerId="ADAL" clId="{CD316F02-8B14-4D1C-AC62-4B41507F8BD3}" dt="2023-07-12T14:39:41.265" v="5217" actId="20577"/>
          <ac:spMkLst>
            <pc:docMk/>
            <pc:sldMk cId="4006790739" sldId="296"/>
            <ac:spMk id="3" creationId="{244A614D-462A-4438-B697-031D8222058D}"/>
          </ac:spMkLst>
        </pc:spChg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041642057" sldId="298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2805876693" sldId="299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2967452586" sldId="300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672599544" sldId="302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1458453671" sldId="309"/>
        </pc:sldMkLst>
      </pc:sldChg>
      <pc:sldChg chg="modSp mod">
        <pc:chgData name="James Chau [SEHS]" userId="bdf89e84-b0b9-49c4-bac0-82c8cf7178d0" providerId="ADAL" clId="{CD316F02-8B14-4D1C-AC62-4B41507F8BD3}" dt="2023-07-09T02:01:24.327" v="172" actId="20577"/>
        <pc:sldMkLst>
          <pc:docMk/>
          <pc:sldMk cId="669647460" sldId="321"/>
        </pc:sldMkLst>
        <pc:spChg chg="mod">
          <ac:chgData name="James Chau [SEHS]" userId="bdf89e84-b0b9-49c4-bac0-82c8cf7178d0" providerId="ADAL" clId="{CD316F02-8B14-4D1C-AC62-4B41507F8BD3}" dt="2023-07-09T02:01:24.327" v="172" actId="20577"/>
          <ac:spMkLst>
            <pc:docMk/>
            <pc:sldMk cId="669647460" sldId="321"/>
            <ac:spMk id="3" creationId="{A80EB2AF-5599-2381-1DF2-34D3B6078FDD}"/>
          </ac:spMkLst>
        </pc:spChg>
      </pc:sldChg>
      <pc:sldChg chg="addSp modSp new mod">
        <pc:chgData name="James Chau [SEHS]" userId="bdf89e84-b0b9-49c4-bac0-82c8cf7178d0" providerId="ADAL" clId="{CD316F02-8B14-4D1C-AC62-4B41507F8BD3}" dt="2023-07-12T14:25:00.555" v="4362" actId="20577"/>
        <pc:sldMkLst>
          <pc:docMk/>
          <pc:sldMk cId="2657703767" sldId="322"/>
        </pc:sldMkLst>
        <pc:spChg chg="mod">
          <ac:chgData name="James Chau [SEHS]" userId="bdf89e84-b0b9-49c4-bac0-82c8cf7178d0" providerId="ADAL" clId="{CD316F02-8B14-4D1C-AC62-4B41507F8BD3}" dt="2023-07-09T02:07:39.228" v="478" actId="20577"/>
          <ac:spMkLst>
            <pc:docMk/>
            <pc:sldMk cId="2657703767" sldId="322"/>
            <ac:spMk id="2" creationId="{2B8FF7B3-2CF5-6DFD-B8E2-909EC2E6DF26}"/>
          </ac:spMkLst>
        </pc:spChg>
        <pc:spChg chg="mod">
          <ac:chgData name="James Chau [SEHS]" userId="bdf89e84-b0b9-49c4-bac0-82c8cf7178d0" providerId="ADAL" clId="{CD316F02-8B14-4D1C-AC62-4B41507F8BD3}" dt="2023-07-12T14:25:00.555" v="4362" actId="20577"/>
          <ac:spMkLst>
            <pc:docMk/>
            <pc:sldMk cId="2657703767" sldId="322"/>
            <ac:spMk id="3" creationId="{600DACFE-16F8-2A87-1FEE-FA6DCBD54DC9}"/>
          </ac:spMkLst>
        </pc:spChg>
        <pc:picChg chg="add mod">
          <ac:chgData name="James Chau [SEHS]" userId="bdf89e84-b0b9-49c4-bac0-82c8cf7178d0" providerId="ADAL" clId="{CD316F02-8B14-4D1C-AC62-4B41507F8BD3}" dt="2023-07-09T02:09:30.958" v="493" actId="1076"/>
          <ac:picMkLst>
            <pc:docMk/>
            <pc:sldMk cId="2657703767" sldId="322"/>
            <ac:picMk id="1026" creationId="{E32BF514-1AC9-98CF-FB8A-FCDE6A4825E9}"/>
          </ac:picMkLst>
        </pc:picChg>
      </pc:sldChg>
      <pc:sldChg chg="add setBg">
        <pc:chgData name="James Chau [SEHS]" userId="bdf89e84-b0b9-49c4-bac0-82c8cf7178d0" providerId="ADAL" clId="{CD316F02-8B14-4D1C-AC62-4B41507F8BD3}" dt="2023-07-12T14:33:49.477" v="4861"/>
        <pc:sldMkLst>
          <pc:docMk/>
          <pc:sldMk cId="2333730261" sldId="334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798253906" sldId="345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2097027232" sldId="346"/>
        </pc:sldMkLst>
      </pc:sldChg>
      <pc:sldChg chg="add">
        <pc:chgData name="James Chau [SEHS]" userId="bdf89e84-b0b9-49c4-bac0-82c8cf7178d0" providerId="ADAL" clId="{CD316F02-8B14-4D1C-AC62-4B41507F8BD3}" dt="2023-07-09T02:02:30.085" v="174"/>
        <pc:sldMkLst>
          <pc:docMk/>
          <pc:sldMk cId="1256976173" sldId="347"/>
        </pc:sldMkLst>
      </pc:sldChg>
      <pc:sldChg chg="addSp modSp new mod">
        <pc:chgData name="James Chau [SEHS]" userId="bdf89e84-b0b9-49c4-bac0-82c8cf7178d0" providerId="ADAL" clId="{CD316F02-8B14-4D1C-AC62-4B41507F8BD3}" dt="2023-07-09T02:15:28.804" v="854" actId="1076"/>
        <pc:sldMkLst>
          <pc:docMk/>
          <pc:sldMk cId="377491146" sldId="348"/>
        </pc:sldMkLst>
        <pc:spChg chg="mod">
          <ac:chgData name="James Chau [SEHS]" userId="bdf89e84-b0b9-49c4-bac0-82c8cf7178d0" providerId="ADAL" clId="{CD316F02-8B14-4D1C-AC62-4B41507F8BD3}" dt="2023-07-09T02:10:17.704" v="526" actId="20577"/>
          <ac:spMkLst>
            <pc:docMk/>
            <pc:sldMk cId="377491146" sldId="348"/>
            <ac:spMk id="2" creationId="{7FF20282-0026-E32A-91F4-B1918ED61712}"/>
          </ac:spMkLst>
        </pc:spChg>
        <pc:spChg chg="mod">
          <ac:chgData name="James Chau [SEHS]" userId="bdf89e84-b0b9-49c4-bac0-82c8cf7178d0" providerId="ADAL" clId="{CD316F02-8B14-4D1C-AC62-4B41507F8BD3}" dt="2023-07-09T02:14:39.177" v="851" actId="14100"/>
          <ac:spMkLst>
            <pc:docMk/>
            <pc:sldMk cId="377491146" sldId="348"/>
            <ac:spMk id="3" creationId="{C2715B72-88A0-0BE7-CE3A-C80B6F13320C}"/>
          </ac:spMkLst>
        </pc:spChg>
        <pc:picChg chg="add mod">
          <ac:chgData name="James Chau [SEHS]" userId="bdf89e84-b0b9-49c4-bac0-82c8cf7178d0" providerId="ADAL" clId="{CD316F02-8B14-4D1C-AC62-4B41507F8BD3}" dt="2023-07-09T02:15:28.804" v="854" actId="1076"/>
          <ac:picMkLst>
            <pc:docMk/>
            <pc:sldMk cId="377491146" sldId="348"/>
            <ac:picMk id="2050" creationId="{66BB61F5-0769-321A-4E7A-E03826194C36}"/>
          </ac:picMkLst>
        </pc:picChg>
      </pc:sldChg>
      <pc:sldChg chg="modSp new mod">
        <pc:chgData name="James Chau [SEHS]" userId="bdf89e84-b0b9-49c4-bac0-82c8cf7178d0" providerId="ADAL" clId="{CD316F02-8B14-4D1C-AC62-4B41507F8BD3}" dt="2023-07-11T13:51:44.522" v="1303" actId="20577"/>
        <pc:sldMkLst>
          <pc:docMk/>
          <pc:sldMk cId="2336379961" sldId="349"/>
        </pc:sldMkLst>
        <pc:spChg chg="mod">
          <ac:chgData name="James Chau [SEHS]" userId="bdf89e84-b0b9-49c4-bac0-82c8cf7178d0" providerId="ADAL" clId="{CD316F02-8B14-4D1C-AC62-4B41507F8BD3}" dt="2023-07-09T02:16:29.527" v="894" actId="20577"/>
          <ac:spMkLst>
            <pc:docMk/>
            <pc:sldMk cId="2336379961" sldId="349"/>
            <ac:spMk id="2" creationId="{D782C1F1-53CB-DB95-F501-847FE84E81D0}"/>
          </ac:spMkLst>
        </pc:spChg>
        <pc:spChg chg="mod">
          <ac:chgData name="James Chau [SEHS]" userId="bdf89e84-b0b9-49c4-bac0-82c8cf7178d0" providerId="ADAL" clId="{CD316F02-8B14-4D1C-AC62-4B41507F8BD3}" dt="2023-07-11T13:51:44.522" v="1303" actId="20577"/>
          <ac:spMkLst>
            <pc:docMk/>
            <pc:sldMk cId="2336379961" sldId="349"/>
            <ac:spMk id="3" creationId="{7B2754FD-0D8B-186C-8AAE-C4ED752EDC6E}"/>
          </ac:spMkLst>
        </pc:spChg>
      </pc:sldChg>
      <pc:sldChg chg="addSp modSp new mod setBg">
        <pc:chgData name="James Chau [SEHS]" userId="bdf89e84-b0b9-49c4-bac0-82c8cf7178d0" providerId="ADAL" clId="{CD316F02-8B14-4D1C-AC62-4B41507F8BD3}" dt="2023-07-11T14:01:24.085" v="1983" actId="20577"/>
        <pc:sldMkLst>
          <pc:docMk/>
          <pc:sldMk cId="945442812" sldId="350"/>
        </pc:sldMkLst>
        <pc:spChg chg="mod">
          <ac:chgData name="James Chau [SEHS]" userId="bdf89e84-b0b9-49c4-bac0-82c8cf7178d0" providerId="ADAL" clId="{CD316F02-8B14-4D1C-AC62-4B41507F8BD3}" dt="2023-07-11T13:55:36.395" v="1568" actId="26606"/>
          <ac:spMkLst>
            <pc:docMk/>
            <pc:sldMk cId="945442812" sldId="350"/>
            <ac:spMk id="2" creationId="{5507490E-A6B5-E67B-6745-CFCEEAB192D2}"/>
          </ac:spMkLst>
        </pc:spChg>
        <pc:spChg chg="mod">
          <ac:chgData name="James Chau [SEHS]" userId="bdf89e84-b0b9-49c4-bac0-82c8cf7178d0" providerId="ADAL" clId="{CD316F02-8B14-4D1C-AC62-4B41507F8BD3}" dt="2023-07-11T14:01:24.085" v="1983" actId="20577"/>
          <ac:spMkLst>
            <pc:docMk/>
            <pc:sldMk cId="945442812" sldId="350"/>
            <ac:spMk id="3" creationId="{84F1B54F-628D-59DF-FF73-F9E601E9AB69}"/>
          </ac:spMkLst>
        </pc:spChg>
        <pc:picChg chg="add mod">
          <ac:chgData name="James Chau [SEHS]" userId="bdf89e84-b0b9-49c4-bac0-82c8cf7178d0" providerId="ADAL" clId="{CD316F02-8B14-4D1C-AC62-4B41507F8BD3}" dt="2023-07-11T13:56:06.540" v="1572" actId="1076"/>
          <ac:picMkLst>
            <pc:docMk/>
            <pc:sldMk cId="945442812" sldId="350"/>
            <ac:picMk id="1026" creationId="{B832994F-3A7E-ED1B-99FA-7365551E3BF2}"/>
          </ac:picMkLst>
        </pc:picChg>
        <pc:cxnChg chg="add">
          <ac:chgData name="James Chau [SEHS]" userId="bdf89e84-b0b9-49c4-bac0-82c8cf7178d0" providerId="ADAL" clId="{CD316F02-8B14-4D1C-AC62-4B41507F8BD3}" dt="2023-07-11T13:55:36.395" v="1568" actId="26606"/>
          <ac:cxnSpMkLst>
            <pc:docMk/>
            <pc:sldMk cId="945442812" sldId="350"/>
            <ac:cxnSpMk id="1031" creationId="{FC23E3B9-5ABF-58B3-E2B0-E9A5DAA90037}"/>
          </ac:cxnSpMkLst>
        </pc:cxnChg>
      </pc:sldChg>
      <pc:sldChg chg="addSp modSp new mod">
        <pc:chgData name="James Chau [SEHS]" userId="bdf89e84-b0b9-49c4-bac0-82c8cf7178d0" providerId="ADAL" clId="{CD316F02-8B14-4D1C-AC62-4B41507F8BD3}" dt="2023-07-11T14:05:42.454" v="2090" actId="14100"/>
        <pc:sldMkLst>
          <pc:docMk/>
          <pc:sldMk cId="3925913083" sldId="351"/>
        </pc:sldMkLst>
        <pc:spChg chg="mod">
          <ac:chgData name="James Chau [SEHS]" userId="bdf89e84-b0b9-49c4-bac0-82c8cf7178d0" providerId="ADAL" clId="{CD316F02-8B14-4D1C-AC62-4B41507F8BD3}" dt="2023-07-11T13:58:48.552" v="1699" actId="20577"/>
          <ac:spMkLst>
            <pc:docMk/>
            <pc:sldMk cId="3925913083" sldId="351"/>
            <ac:spMk id="2" creationId="{46FFAF4A-9A6E-D5C9-9F7D-68B8DD6EC154}"/>
          </ac:spMkLst>
        </pc:spChg>
        <pc:spChg chg="mod">
          <ac:chgData name="James Chau [SEHS]" userId="bdf89e84-b0b9-49c4-bac0-82c8cf7178d0" providerId="ADAL" clId="{CD316F02-8B14-4D1C-AC62-4B41507F8BD3}" dt="2023-07-11T14:05:42.454" v="2090" actId="14100"/>
          <ac:spMkLst>
            <pc:docMk/>
            <pc:sldMk cId="3925913083" sldId="351"/>
            <ac:spMk id="3" creationId="{93785936-F4E9-2C5C-CFB2-86CD62D803E4}"/>
          </ac:spMkLst>
        </pc:spChg>
        <pc:picChg chg="add mod">
          <ac:chgData name="James Chau [SEHS]" userId="bdf89e84-b0b9-49c4-bac0-82c8cf7178d0" providerId="ADAL" clId="{CD316F02-8B14-4D1C-AC62-4B41507F8BD3}" dt="2023-07-11T14:05:38.115" v="2089" actId="1076"/>
          <ac:picMkLst>
            <pc:docMk/>
            <pc:sldMk cId="3925913083" sldId="351"/>
            <ac:picMk id="2050" creationId="{A10D2DE8-0002-AC0C-3E20-1D767EC880CD}"/>
          </ac:picMkLst>
        </pc:picChg>
      </pc:sldChg>
      <pc:sldChg chg="addSp modSp new mod">
        <pc:chgData name="James Chau [SEHS]" userId="bdf89e84-b0b9-49c4-bac0-82c8cf7178d0" providerId="ADAL" clId="{CD316F02-8B14-4D1C-AC62-4B41507F8BD3}" dt="2023-07-11T14:10:11.067" v="2464" actId="14100"/>
        <pc:sldMkLst>
          <pc:docMk/>
          <pc:sldMk cId="4078697155" sldId="352"/>
        </pc:sldMkLst>
        <pc:spChg chg="mod">
          <ac:chgData name="James Chau [SEHS]" userId="bdf89e84-b0b9-49c4-bac0-82c8cf7178d0" providerId="ADAL" clId="{CD316F02-8B14-4D1C-AC62-4B41507F8BD3}" dt="2023-07-11T14:06:14.421" v="2097" actId="20577"/>
          <ac:spMkLst>
            <pc:docMk/>
            <pc:sldMk cId="4078697155" sldId="352"/>
            <ac:spMk id="2" creationId="{3C52853E-8352-F896-210D-F5F05369D0AC}"/>
          </ac:spMkLst>
        </pc:spChg>
        <pc:spChg chg="mod">
          <ac:chgData name="James Chau [SEHS]" userId="bdf89e84-b0b9-49c4-bac0-82c8cf7178d0" providerId="ADAL" clId="{CD316F02-8B14-4D1C-AC62-4B41507F8BD3}" dt="2023-07-11T14:10:11.067" v="2464" actId="14100"/>
          <ac:spMkLst>
            <pc:docMk/>
            <pc:sldMk cId="4078697155" sldId="352"/>
            <ac:spMk id="3" creationId="{B09DC554-7EC4-7E44-D5FB-5823B23A9D2B}"/>
          </ac:spMkLst>
        </pc:spChg>
        <pc:picChg chg="add mod">
          <ac:chgData name="James Chau [SEHS]" userId="bdf89e84-b0b9-49c4-bac0-82c8cf7178d0" providerId="ADAL" clId="{CD316F02-8B14-4D1C-AC62-4B41507F8BD3}" dt="2023-07-11T14:10:06.614" v="2463" actId="1076"/>
          <ac:picMkLst>
            <pc:docMk/>
            <pc:sldMk cId="4078697155" sldId="352"/>
            <ac:picMk id="3074" creationId="{254DDE43-F470-449B-CAA0-7DB95EEF8A51}"/>
          </ac:picMkLst>
        </pc:picChg>
      </pc:sldChg>
      <pc:sldChg chg="addSp modSp new mod">
        <pc:chgData name="James Chau [SEHS]" userId="bdf89e84-b0b9-49c4-bac0-82c8cf7178d0" providerId="ADAL" clId="{CD316F02-8B14-4D1C-AC62-4B41507F8BD3}" dt="2023-07-11T14:14:49.891" v="2787" actId="27636"/>
        <pc:sldMkLst>
          <pc:docMk/>
          <pc:sldMk cId="2464462464" sldId="353"/>
        </pc:sldMkLst>
        <pc:spChg chg="mod">
          <ac:chgData name="James Chau [SEHS]" userId="bdf89e84-b0b9-49c4-bac0-82c8cf7178d0" providerId="ADAL" clId="{CD316F02-8B14-4D1C-AC62-4B41507F8BD3}" dt="2023-07-11T14:10:29.459" v="2471" actId="20577"/>
          <ac:spMkLst>
            <pc:docMk/>
            <pc:sldMk cId="2464462464" sldId="353"/>
            <ac:spMk id="2" creationId="{232E662D-0631-2C85-2A7A-CC6BAC8219ED}"/>
          </ac:spMkLst>
        </pc:spChg>
        <pc:spChg chg="mod">
          <ac:chgData name="James Chau [SEHS]" userId="bdf89e84-b0b9-49c4-bac0-82c8cf7178d0" providerId="ADAL" clId="{CD316F02-8B14-4D1C-AC62-4B41507F8BD3}" dt="2023-07-11T14:14:49.891" v="2787" actId="27636"/>
          <ac:spMkLst>
            <pc:docMk/>
            <pc:sldMk cId="2464462464" sldId="353"/>
            <ac:spMk id="3" creationId="{2276CCA7-B77F-B0DA-DD43-BBE1C8970F6C}"/>
          </ac:spMkLst>
        </pc:spChg>
        <pc:picChg chg="add mod">
          <ac:chgData name="James Chau [SEHS]" userId="bdf89e84-b0b9-49c4-bac0-82c8cf7178d0" providerId="ADAL" clId="{CD316F02-8B14-4D1C-AC62-4B41507F8BD3}" dt="2023-07-11T14:14:46.851" v="2785" actId="1076"/>
          <ac:picMkLst>
            <pc:docMk/>
            <pc:sldMk cId="2464462464" sldId="353"/>
            <ac:picMk id="4098" creationId="{AB50D27B-713C-0BFA-9DAA-AEB6716436EA}"/>
          </ac:picMkLst>
        </pc:picChg>
      </pc:sldChg>
      <pc:sldChg chg="addSp modSp new mod">
        <pc:chgData name="James Chau [SEHS]" userId="bdf89e84-b0b9-49c4-bac0-82c8cf7178d0" providerId="ADAL" clId="{CD316F02-8B14-4D1C-AC62-4B41507F8BD3}" dt="2023-07-11T14:19:08.845" v="3263" actId="1076"/>
        <pc:sldMkLst>
          <pc:docMk/>
          <pc:sldMk cId="3985614871" sldId="354"/>
        </pc:sldMkLst>
        <pc:spChg chg="mod">
          <ac:chgData name="James Chau [SEHS]" userId="bdf89e84-b0b9-49c4-bac0-82c8cf7178d0" providerId="ADAL" clId="{CD316F02-8B14-4D1C-AC62-4B41507F8BD3}" dt="2023-07-11T14:15:22.635" v="2824" actId="20577"/>
          <ac:spMkLst>
            <pc:docMk/>
            <pc:sldMk cId="3985614871" sldId="354"/>
            <ac:spMk id="2" creationId="{898E2FD0-543A-8E36-8EC3-7275FAA0C830}"/>
          </ac:spMkLst>
        </pc:spChg>
        <pc:spChg chg="mod">
          <ac:chgData name="James Chau [SEHS]" userId="bdf89e84-b0b9-49c4-bac0-82c8cf7178d0" providerId="ADAL" clId="{CD316F02-8B14-4D1C-AC62-4B41507F8BD3}" dt="2023-07-11T14:19:04.573" v="3261" actId="27636"/>
          <ac:spMkLst>
            <pc:docMk/>
            <pc:sldMk cId="3985614871" sldId="354"/>
            <ac:spMk id="3" creationId="{5C758C10-0539-AC24-9033-E6648474F352}"/>
          </ac:spMkLst>
        </pc:spChg>
        <pc:picChg chg="add mod">
          <ac:chgData name="James Chau [SEHS]" userId="bdf89e84-b0b9-49c4-bac0-82c8cf7178d0" providerId="ADAL" clId="{CD316F02-8B14-4D1C-AC62-4B41507F8BD3}" dt="2023-07-11T14:19:08.845" v="3263" actId="1076"/>
          <ac:picMkLst>
            <pc:docMk/>
            <pc:sldMk cId="3985614871" sldId="354"/>
            <ac:picMk id="5122" creationId="{783A7D2D-2610-242B-03CE-FFE0C10A737E}"/>
          </ac:picMkLst>
        </pc:picChg>
      </pc:sldChg>
      <pc:sldChg chg="modSp new mod">
        <pc:chgData name="James Chau [SEHS]" userId="bdf89e84-b0b9-49c4-bac0-82c8cf7178d0" providerId="ADAL" clId="{CD316F02-8B14-4D1C-AC62-4B41507F8BD3}" dt="2023-07-11T14:22:55.343" v="3696" actId="20577"/>
        <pc:sldMkLst>
          <pc:docMk/>
          <pc:sldMk cId="3241500180" sldId="355"/>
        </pc:sldMkLst>
        <pc:spChg chg="mod">
          <ac:chgData name="James Chau [SEHS]" userId="bdf89e84-b0b9-49c4-bac0-82c8cf7178d0" providerId="ADAL" clId="{CD316F02-8B14-4D1C-AC62-4B41507F8BD3}" dt="2023-07-11T14:20:03.558" v="3307" actId="20577"/>
          <ac:spMkLst>
            <pc:docMk/>
            <pc:sldMk cId="3241500180" sldId="355"/>
            <ac:spMk id="2" creationId="{C7EE14A7-0512-3AEB-A2FD-316C312EA2CF}"/>
          </ac:spMkLst>
        </pc:spChg>
        <pc:spChg chg="mod">
          <ac:chgData name="James Chau [SEHS]" userId="bdf89e84-b0b9-49c4-bac0-82c8cf7178d0" providerId="ADAL" clId="{CD316F02-8B14-4D1C-AC62-4B41507F8BD3}" dt="2023-07-11T14:22:55.343" v="3696" actId="20577"/>
          <ac:spMkLst>
            <pc:docMk/>
            <pc:sldMk cId="3241500180" sldId="355"/>
            <ac:spMk id="3" creationId="{D27E6DDC-DDD7-AF5C-4FF3-311BF5CF38E6}"/>
          </ac:spMkLst>
        </pc:spChg>
      </pc:sldChg>
      <pc:sldChg chg="modSp new mod">
        <pc:chgData name="James Chau [SEHS]" userId="bdf89e84-b0b9-49c4-bac0-82c8cf7178d0" providerId="ADAL" clId="{CD316F02-8B14-4D1C-AC62-4B41507F8BD3}" dt="2023-07-11T14:23:13.606" v="3725" actId="20577"/>
        <pc:sldMkLst>
          <pc:docMk/>
          <pc:sldMk cId="2304888447" sldId="356"/>
        </pc:sldMkLst>
        <pc:spChg chg="mod">
          <ac:chgData name="James Chau [SEHS]" userId="bdf89e84-b0b9-49c4-bac0-82c8cf7178d0" providerId="ADAL" clId="{CD316F02-8B14-4D1C-AC62-4B41507F8BD3}" dt="2023-07-11T14:23:13.606" v="3725" actId="20577"/>
          <ac:spMkLst>
            <pc:docMk/>
            <pc:sldMk cId="2304888447" sldId="356"/>
            <ac:spMk id="2" creationId="{2B14A43C-D69B-B4BA-7FF5-57029EA435C7}"/>
          </ac:spMkLst>
        </pc:spChg>
      </pc:sldChg>
      <pc:sldChg chg="addSp modSp mod">
        <pc:chgData name="James Chau [SEHS]" userId="bdf89e84-b0b9-49c4-bac0-82c8cf7178d0" providerId="ADAL" clId="{CD316F02-8B14-4D1C-AC62-4B41507F8BD3}" dt="2023-07-12T14:21:15.686" v="4103" actId="14100"/>
        <pc:sldMkLst>
          <pc:docMk/>
          <pc:sldMk cId="532322247" sldId="359"/>
        </pc:sldMkLst>
        <pc:spChg chg="mod">
          <ac:chgData name="James Chau [SEHS]" userId="bdf89e84-b0b9-49c4-bac0-82c8cf7178d0" providerId="ADAL" clId="{CD316F02-8B14-4D1C-AC62-4B41507F8BD3}" dt="2023-07-12T14:20:18.013" v="4100" actId="20577"/>
          <ac:spMkLst>
            <pc:docMk/>
            <pc:sldMk cId="532322247" sldId="359"/>
            <ac:spMk id="3" creationId="{546DEC3B-61BD-14C9-89EF-3E2325178C86}"/>
          </ac:spMkLst>
        </pc:spChg>
        <pc:picChg chg="add mod">
          <ac:chgData name="James Chau [SEHS]" userId="bdf89e84-b0b9-49c4-bac0-82c8cf7178d0" providerId="ADAL" clId="{CD316F02-8B14-4D1C-AC62-4B41507F8BD3}" dt="2023-07-12T14:21:15.686" v="4103" actId="14100"/>
          <ac:picMkLst>
            <pc:docMk/>
            <pc:sldMk cId="532322247" sldId="359"/>
            <ac:picMk id="1026" creationId="{A5581263-0794-44FB-88BA-25622080D8AE}"/>
          </ac:picMkLst>
        </pc:picChg>
      </pc:sldChg>
      <pc:sldChg chg="addSp modSp new mod">
        <pc:chgData name="James Chau [SEHS]" userId="bdf89e84-b0b9-49c4-bac0-82c8cf7178d0" providerId="ADAL" clId="{CD316F02-8B14-4D1C-AC62-4B41507F8BD3}" dt="2023-07-12T14:24:08.583" v="4259" actId="1076"/>
        <pc:sldMkLst>
          <pc:docMk/>
          <pc:sldMk cId="4093590220" sldId="360"/>
        </pc:sldMkLst>
        <pc:spChg chg="mod">
          <ac:chgData name="James Chau [SEHS]" userId="bdf89e84-b0b9-49c4-bac0-82c8cf7178d0" providerId="ADAL" clId="{CD316F02-8B14-4D1C-AC62-4B41507F8BD3}" dt="2023-07-12T14:23:22.699" v="4256" actId="20577"/>
          <ac:spMkLst>
            <pc:docMk/>
            <pc:sldMk cId="4093590220" sldId="360"/>
            <ac:spMk id="2" creationId="{8FDDFF6F-184F-9DEE-5BB1-166B0AE1105F}"/>
          </ac:spMkLst>
        </pc:spChg>
        <pc:spChg chg="mod">
          <ac:chgData name="James Chau [SEHS]" userId="bdf89e84-b0b9-49c4-bac0-82c8cf7178d0" providerId="ADAL" clId="{CD316F02-8B14-4D1C-AC62-4B41507F8BD3}" dt="2023-07-12T14:23:16.850" v="4245" actId="20577"/>
          <ac:spMkLst>
            <pc:docMk/>
            <pc:sldMk cId="4093590220" sldId="360"/>
            <ac:spMk id="3" creationId="{5983A056-142D-BEB1-D15C-81076305ACE6}"/>
          </ac:spMkLst>
        </pc:spChg>
        <pc:picChg chg="add mod">
          <ac:chgData name="James Chau [SEHS]" userId="bdf89e84-b0b9-49c4-bac0-82c8cf7178d0" providerId="ADAL" clId="{CD316F02-8B14-4D1C-AC62-4B41507F8BD3}" dt="2023-07-12T14:24:08.583" v="4259" actId="1076"/>
          <ac:picMkLst>
            <pc:docMk/>
            <pc:sldMk cId="4093590220" sldId="360"/>
            <ac:picMk id="2050" creationId="{6E15B04A-1F76-8A22-1466-07103A908B9D}"/>
          </ac:picMkLst>
        </pc:picChg>
      </pc:sldChg>
      <pc:sldChg chg="addSp modSp new mod">
        <pc:chgData name="James Chau [SEHS]" userId="bdf89e84-b0b9-49c4-bac0-82c8cf7178d0" providerId="ADAL" clId="{CD316F02-8B14-4D1C-AC62-4B41507F8BD3}" dt="2023-07-12T14:27:20.632" v="4526" actId="14"/>
        <pc:sldMkLst>
          <pc:docMk/>
          <pc:sldMk cId="3747271481" sldId="361"/>
        </pc:sldMkLst>
        <pc:spChg chg="mod">
          <ac:chgData name="James Chau [SEHS]" userId="bdf89e84-b0b9-49c4-bac0-82c8cf7178d0" providerId="ADAL" clId="{CD316F02-8B14-4D1C-AC62-4B41507F8BD3}" dt="2023-07-12T14:27:09.564" v="4513" actId="20577"/>
          <ac:spMkLst>
            <pc:docMk/>
            <pc:sldMk cId="3747271481" sldId="361"/>
            <ac:spMk id="2" creationId="{61C7E8A5-4437-C356-7A00-EC0BA19E6AEF}"/>
          </ac:spMkLst>
        </pc:spChg>
        <pc:spChg chg="mod">
          <ac:chgData name="James Chau [SEHS]" userId="bdf89e84-b0b9-49c4-bac0-82c8cf7178d0" providerId="ADAL" clId="{CD316F02-8B14-4D1C-AC62-4B41507F8BD3}" dt="2023-07-12T14:27:20.632" v="4526" actId="14"/>
          <ac:spMkLst>
            <pc:docMk/>
            <pc:sldMk cId="3747271481" sldId="361"/>
            <ac:spMk id="3" creationId="{B3702038-6E86-F429-1C57-D5E1910C6660}"/>
          </ac:spMkLst>
        </pc:spChg>
        <pc:picChg chg="add mod">
          <ac:chgData name="James Chau [SEHS]" userId="bdf89e84-b0b9-49c4-bac0-82c8cf7178d0" providerId="ADAL" clId="{CD316F02-8B14-4D1C-AC62-4B41507F8BD3}" dt="2023-07-12T14:26:42.510" v="4499" actId="14100"/>
          <ac:picMkLst>
            <pc:docMk/>
            <pc:sldMk cId="3747271481" sldId="361"/>
            <ac:picMk id="3074" creationId="{A4C755B1-AC2A-1C6F-C446-3729D0175A74}"/>
          </ac:picMkLst>
        </pc:picChg>
      </pc:sldChg>
      <pc:sldChg chg="addSp modSp new mod">
        <pc:chgData name="James Chau [SEHS]" userId="bdf89e84-b0b9-49c4-bac0-82c8cf7178d0" providerId="ADAL" clId="{CD316F02-8B14-4D1C-AC62-4B41507F8BD3}" dt="2023-07-12T14:28:31.556" v="4625" actId="14100"/>
        <pc:sldMkLst>
          <pc:docMk/>
          <pc:sldMk cId="188144943" sldId="362"/>
        </pc:sldMkLst>
        <pc:spChg chg="mod">
          <ac:chgData name="James Chau [SEHS]" userId="bdf89e84-b0b9-49c4-bac0-82c8cf7178d0" providerId="ADAL" clId="{CD316F02-8B14-4D1C-AC62-4B41507F8BD3}" dt="2023-07-12T14:27:48.074" v="4564" actId="20577"/>
          <ac:spMkLst>
            <pc:docMk/>
            <pc:sldMk cId="188144943" sldId="362"/>
            <ac:spMk id="2" creationId="{05825928-1851-01DF-2DC3-5E6E0292EB4A}"/>
          </ac:spMkLst>
        </pc:spChg>
        <pc:spChg chg="mod">
          <ac:chgData name="James Chau [SEHS]" userId="bdf89e84-b0b9-49c4-bac0-82c8cf7178d0" providerId="ADAL" clId="{CD316F02-8B14-4D1C-AC62-4B41507F8BD3}" dt="2023-07-12T14:28:03.761" v="4622" actId="20577"/>
          <ac:spMkLst>
            <pc:docMk/>
            <pc:sldMk cId="188144943" sldId="362"/>
            <ac:spMk id="3" creationId="{E686F708-B8FD-80A8-827B-C210AF0F98FB}"/>
          </ac:spMkLst>
        </pc:spChg>
        <pc:picChg chg="add mod">
          <ac:chgData name="James Chau [SEHS]" userId="bdf89e84-b0b9-49c4-bac0-82c8cf7178d0" providerId="ADAL" clId="{CD316F02-8B14-4D1C-AC62-4B41507F8BD3}" dt="2023-07-12T14:28:31.556" v="4625" actId="14100"/>
          <ac:picMkLst>
            <pc:docMk/>
            <pc:sldMk cId="188144943" sldId="362"/>
            <ac:picMk id="4098" creationId="{4D939C1A-C935-5678-E8B8-F974C7956113}"/>
          </ac:picMkLst>
        </pc:picChg>
      </pc:sldChg>
      <pc:sldChg chg="addSp modSp new mod">
        <pc:chgData name="James Chau [SEHS]" userId="bdf89e84-b0b9-49c4-bac0-82c8cf7178d0" providerId="ADAL" clId="{CD316F02-8B14-4D1C-AC62-4B41507F8BD3}" dt="2023-07-12T14:29:40.879" v="4704" actId="14100"/>
        <pc:sldMkLst>
          <pc:docMk/>
          <pc:sldMk cId="578309165" sldId="363"/>
        </pc:sldMkLst>
        <pc:spChg chg="mod">
          <ac:chgData name="James Chau [SEHS]" userId="bdf89e84-b0b9-49c4-bac0-82c8cf7178d0" providerId="ADAL" clId="{CD316F02-8B14-4D1C-AC62-4B41507F8BD3}" dt="2023-07-12T14:29:04.158" v="4651" actId="20577"/>
          <ac:spMkLst>
            <pc:docMk/>
            <pc:sldMk cId="578309165" sldId="363"/>
            <ac:spMk id="2" creationId="{AAA957ED-971F-4A85-8C88-CA88563695D3}"/>
          </ac:spMkLst>
        </pc:spChg>
        <pc:spChg chg="mod">
          <ac:chgData name="James Chau [SEHS]" userId="bdf89e84-b0b9-49c4-bac0-82c8cf7178d0" providerId="ADAL" clId="{CD316F02-8B14-4D1C-AC62-4B41507F8BD3}" dt="2023-07-12T14:29:16.485" v="4700" actId="20577"/>
          <ac:spMkLst>
            <pc:docMk/>
            <pc:sldMk cId="578309165" sldId="363"/>
            <ac:spMk id="3" creationId="{1D02F86E-804F-4F02-01D2-7CB6EC198975}"/>
          </ac:spMkLst>
        </pc:spChg>
        <pc:picChg chg="add mod">
          <ac:chgData name="James Chau [SEHS]" userId="bdf89e84-b0b9-49c4-bac0-82c8cf7178d0" providerId="ADAL" clId="{CD316F02-8B14-4D1C-AC62-4B41507F8BD3}" dt="2023-07-12T14:29:40.879" v="4704" actId="14100"/>
          <ac:picMkLst>
            <pc:docMk/>
            <pc:sldMk cId="578309165" sldId="363"/>
            <ac:picMk id="5122" creationId="{CECE418B-7EB2-BFFA-6C77-3F0956BA1301}"/>
          </ac:picMkLst>
        </pc:picChg>
      </pc:sldChg>
      <pc:sldChg chg="addSp modSp new mod">
        <pc:chgData name="James Chau [SEHS]" userId="bdf89e84-b0b9-49c4-bac0-82c8cf7178d0" providerId="ADAL" clId="{CD316F02-8B14-4D1C-AC62-4B41507F8BD3}" dt="2023-07-12T14:31:21.162" v="4780" actId="14100"/>
        <pc:sldMkLst>
          <pc:docMk/>
          <pc:sldMk cId="706347760" sldId="364"/>
        </pc:sldMkLst>
        <pc:spChg chg="mod">
          <ac:chgData name="James Chau [SEHS]" userId="bdf89e84-b0b9-49c4-bac0-82c8cf7178d0" providerId="ADAL" clId="{CD316F02-8B14-4D1C-AC62-4B41507F8BD3}" dt="2023-07-12T14:30:12.457" v="4718" actId="20577"/>
          <ac:spMkLst>
            <pc:docMk/>
            <pc:sldMk cId="706347760" sldId="364"/>
            <ac:spMk id="2" creationId="{6939C6A4-32B1-10C3-1B93-4858336ABAA2}"/>
          </ac:spMkLst>
        </pc:spChg>
        <pc:spChg chg="mod">
          <ac:chgData name="James Chau [SEHS]" userId="bdf89e84-b0b9-49c4-bac0-82c8cf7178d0" providerId="ADAL" clId="{CD316F02-8B14-4D1C-AC62-4B41507F8BD3}" dt="2023-07-12T14:30:28.832" v="4777" actId="20577"/>
          <ac:spMkLst>
            <pc:docMk/>
            <pc:sldMk cId="706347760" sldId="364"/>
            <ac:spMk id="3" creationId="{47C1AFD4-0041-DF9D-E924-5FAA40B46CE5}"/>
          </ac:spMkLst>
        </pc:spChg>
        <pc:picChg chg="add mod">
          <ac:chgData name="James Chau [SEHS]" userId="bdf89e84-b0b9-49c4-bac0-82c8cf7178d0" providerId="ADAL" clId="{CD316F02-8B14-4D1C-AC62-4B41507F8BD3}" dt="2023-07-12T14:31:21.162" v="4780" actId="14100"/>
          <ac:picMkLst>
            <pc:docMk/>
            <pc:sldMk cId="706347760" sldId="364"/>
            <ac:picMk id="6146" creationId="{044D57A3-2152-7236-BE89-0524A2768CB3}"/>
          </ac:picMkLst>
        </pc:picChg>
      </pc:sldChg>
      <pc:sldChg chg="addSp modSp new mod">
        <pc:chgData name="James Chau [SEHS]" userId="bdf89e84-b0b9-49c4-bac0-82c8cf7178d0" providerId="ADAL" clId="{CD316F02-8B14-4D1C-AC62-4B41507F8BD3}" dt="2023-07-12T14:33:10.684" v="4860" actId="14100"/>
        <pc:sldMkLst>
          <pc:docMk/>
          <pc:sldMk cId="3847802080" sldId="365"/>
        </pc:sldMkLst>
        <pc:spChg chg="mod">
          <ac:chgData name="James Chau [SEHS]" userId="bdf89e84-b0b9-49c4-bac0-82c8cf7178d0" providerId="ADAL" clId="{CD316F02-8B14-4D1C-AC62-4B41507F8BD3}" dt="2023-07-12T14:31:52.219" v="4793" actId="20577"/>
          <ac:spMkLst>
            <pc:docMk/>
            <pc:sldMk cId="3847802080" sldId="365"/>
            <ac:spMk id="2" creationId="{93FBA4C4-2054-5D64-B45B-192F026E2917}"/>
          </ac:spMkLst>
        </pc:spChg>
        <pc:spChg chg="mod">
          <ac:chgData name="James Chau [SEHS]" userId="bdf89e84-b0b9-49c4-bac0-82c8cf7178d0" providerId="ADAL" clId="{CD316F02-8B14-4D1C-AC62-4B41507F8BD3}" dt="2023-07-12T14:32:13.156" v="4857" actId="20577"/>
          <ac:spMkLst>
            <pc:docMk/>
            <pc:sldMk cId="3847802080" sldId="365"/>
            <ac:spMk id="3" creationId="{6CF72E16-62BE-95CE-D25B-2AA542780DF2}"/>
          </ac:spMkLst>
        </pc:spChg>
        <pc:picChg chg="add mod">
          <ac:chgData name="James Chau [SEHS]" userId="bdf89e84-b0b9-49c4-bac0-82c8cf7178d0" providerId="ADAL" clId="{CD316F02-8B14-4D1C-AC62-4B41507F8BD3}" dt="2023-07-12T14:33:10.684" v="4860" actId="14100"/>
          <ac:picMkLst>
            <pc:docMk/>
            <pc:sldMk cId="3847802080" sldId="365"/>
            <ac:picMk id="7170" creationId="{82C5C029-47AE-15FC-5BA7-6632AA2C0A9F}"/>
          </ac:picMkLst>
        </pc:picChg>
      </pc:sldChg>
      <pc:sldChg chg="modSp add mod">
        <pc:chgData name="James Chau [SEHS]" userId="bdf89e84-b0b9-49c4-bac0-82c8cf7178d0" providerId="ADAL" clId="{CD316F02-8B14-4D1C-AC62-4B41507F8BD3}" dt="2023-07-12T14:33:49.671" v="4862" actId="27636"/>
        <pc:sldMkLst>
          <pc:docMk/>
          <pc:sldMk cId="1672108078" sldId="366"/>
        </pc:sldMkLst>
        <pc:spChg chg="mod">
          <ac:chgData name="James Chau [SEHS]" userId="bdf89e84-b0b9-49c4-bac0-82c8cf7178d0" providerId="ADAL" clId="{CD316F02-8B14-4D1C-AC62-4B41507F8BD3}" dt="2023-07-12T14:33:49.671" v="4862" actId="27636"/>
          <ac:spMkLst>
            <pc:docMk/>
            <pc:sldMk cId="1672108078" sldId="366"/>
            <ac:spMk id="3" creationId="{C558E163-9336-D700-406B-E5E88584BA98}"/>
          </ac:spMkLst>
        </pc:spChg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865126240" sldId="367"/>
        </pc:sldMkLst>
      </pc:sldChg>
      <pc:sldChg chg="modSp add mod">
        <pc:chgData name="James Chau [SEHS]" userId="bdf89e84-b0b9-49c4-bac0-82c8cf7178d0" providerId="ADAL" clId="{CD316F02-8B14-4D1C-AC62-4B41507F8BD3}" dt="2023-07-12T14:35:09.191" v="4921" actId="20577"/>
        <pc:sldMkLst>
          <pc:docMk/>
          <pc:sldMk cId="5634808" sldId="368"/>
        </pc:sldMkLst>
        <pc:spChg chg="mod">
          <ac:chgData name="James Chau [SEHS]" userId="bdf89e84-b0b9-49c4-bac0-82c8cf7178d0" providerId="ADAL" clId="{CD316F02-8B14-4D1C-AC62-4B41507F8BD3}" dt="2023-07-12T14:35:09.191" v="4921" actId="20577"/>
          <ac:spMkLst>
            <pc:docMk/>
            <pc:sldMk cId="5634808" sldId="368"/>
            <ac:spMk id="3" creationId="{90198296-DC89-0721-E402-A6C9A76E4FF6}"/>
          </ac:spMkLst>
        </pc:spChg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1388979924" sldId="369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2417701801" sldId="370"/>
        </pc:sldMkLst>
      </pc:sldChg>
      <pc:sldChg chg="modSp add">
        <pc:chgData name="James Chau [SEHS]" userId="bdf89e84-b0b9-49c4-bac0-82c8cf7178d0" providerId="ADAL" clId="{CD316F02-8B14-4D1C-AC62-4B41507F8BD3}" dt="2023-07-12T14:39:15.056" v="5161" actId="1076"/>
        <pc:sldMkLst>
          <pc:docMk/>
          <pc:sldMk cId="3510121865" sldId="371"/>
        </pc:sldMkLst>
        <pc:picChg chg="mod">
          <ac:chgData name="James Chau [SEHS]" userId="bdf89e84-b0b9-49c4-bac0-82c8cf7178d0" providerId="ADAL" clId="{CD316F02-8B14-4D1C-AC62-4B41507F8BD3}" dt="2023-07-12T14:39:15.056" v="5161" actId="1076"/>
          <ac:picMkLst>
            <pc:docMk/>
            <pc:sldMk cId="3510121865" sldId="371"/>
            <ac:picMk id="1026" creationId="{A72A9C86-EE6E-809B-BFDA-BCCC08ED9E28}"/>
          </ac:picMkLst>
        </pc:picChg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2582820893" sldId="372"/>
        </pc:sldMkLst>
      </pc:sldChg>
      <pc:sldChg chg="modSp add mod">
        <pc:chgData name="James Chau [SEHS]" userId="bdf89e84-b0b9-49c4-bac0-82c8cf7178d0" providerId="ADAL" clId="{CD316F02-8B14-4D1C-AC62-4B41507F8BD3}" dt="2023-07-12T14:36:59.159" v="5106" actId="313"/>
        <pc:sldMkLst>
          <pc:docMk/>
          <pc:sldMk cId="3448608738" sldId="373"/>
        </pc:sldMkLst>
        <pc:spChg chg="mod">
          <ac:chgData name="James Chau [SEHS]" userId="bdf89e84-b0b9-49c4-bac0-82c8cf7178d0" providerId="ADAL" clId="{CD316F02-8B14-4D1C-AC62-4B41507F8BD3}" dt="2023-07-12T14:36:59.159" v="5106" actId="313"/>
          <ac:spMkLst>
            <pc:docMk/>
            <pc:sldMk cId="3448608738" sldId="373"/>
            <ac:spMk id="3" creationId="{3F54ED70-08A9-568D-8364-0610BC1DA035}"/>
          </ac:spMkLst>
        </pc:spChg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31824932" sldId="374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1782206852" sldId="375"/>
        </pc:sldMkLst>
      </pc:sldChg>
      <pc:sldChg chg="modSp add mod">
        <pc:chgData name="James Chau [SEHS]" userId="bdf89e84-b0b9-49c4-bac0-82c8cf7178d0" providerId="ADAL" clId="{CD316F02-8B14-4D1C-AC62-4B41507F8BD3}" dt="2023-07-12T14:37:21.807" v="5107" actId="1076"/>
        <pc:sldMkLst>
          <pc:docMk/>
          <pc:sldMk cId="3588900003" sldId="376"/>
        </pc:sldMkLst>
        <pc:picChg chg="mod">
          <ac:chgData name="James Chau [SEHS]" userId="bdf89e84-b0b9-49c4-bac0-82c8cf7178d0" providerId="ADAL" clId="{CD316F02-8B14-4D1C-AC62-4B41507F8BD3}" dt="2023-07-12T14:37:21.807" v="5107" actId="1076"/>
          <ac:picMkLst>
            <pc:docMk/>
            <pc:sldMk cId="3588900003" sldId="376"/>
            <ac:picMk id="5" creationId="{A1F7F945-0BBA-3937-9162-49CF89910A4A}"/>
          </ac:picMkLst>
        </pc:picChg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2213784" sldId="377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992088517" sldId="378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1406910093" sldId="379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80849395" sldId="380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2369041160" sldId="381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4062267881" sldId="382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31002934" sldId="383"/>
        </pc:sldMkLst>
      </pc:sldChg>
      <pc:sldChg chg="modSp add mod">
        <pc:chgData name="James Chau [SEHS]" userId="bdf89e84-b0b9-49c4-bac0-82c8cf7178d0" providerId="ADAL" clId="{CD316F02-8B14-4D1C-AC62-4B41507F8BD3}" dt="2023-07-12T14:38:09.439" v="5159" actId="1076"/>
        <pc:sldMkLst>
          <pc:docMk/>
          <pc:sldMk cId="3977032214" sldId="384"/>
        </pc:sldMkLst>
        <pc:spChg chg="mod">
          <ac:chgData name="James Chau [SEHS]" userId="bdf89e84-b0b9-49c4-bac0-82c8cf7178d0" providerId="ADAL" clId="{CD316F02-8B14-4D1C-AC62-4B41507F8BD3}" dt="2023-07-12T14:38:07.123" v="5158" actId="14100"/>
          <ac:spMkLst>
            <pc:docMk/>
            <pc:sldMk cId="3977032214" sldId="384"/>
            <ac:spMk id="3" creationId="{53C088E3-CC0A-CECE-45D5-9601A102E387}"/>
          </ac:spMkLst>
        </pc:spChg>
        <pc:picChg chg="mod">
          <ac:chgData name="James Chau [SEHS]" userId="bdf89e84-b0b9-49c4-bac0-82c8cf7178d0" providerId="ADAL" clId="{CD316F02-8B14-4D1C-AC62-4B41507F8BD3}" dt="2023-07-12T14:38:09.439" v="5159" actId="1076"/>
          <ac:picMkLst>
            <pc:docMk/>
            <pc:sldMk cId="3977032214" sldId="384"/>
            <ac:picMk id="5" creationId="{E123AB63-1F93-D3B7-FC2A-66C9AAB96E23}"/>
          </ac:picMkLst>
        </pc:picChg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991342385" sldId="385"/>
        </pc:sldMkLst>
      </pc:sldChg>
      <pc:sldChg chg="modSp add mod">
        <pc:chgData name="James Chau [SEHS]" userId="bdf89e84-b0b9-49c4-bac0-82c8cf7178d0" providerId="ADAL" clId="{CD316F02-8B14-4D1C-AC62-4B41507F8BD3}" dt="2023-07-12T14:38:27.627" v="5160" actId="1076"/>
        <pc:sldMkLst>
          <pc:docMk/>
          <pc:sldMk cId="1115988105" sldId="386"/>
        </pc:sldMkLst>
        <pc:picChg chg="mod">
          <ac:chgData name="James Chau [SEHS]" userId="bdf89e84-b0b9-49c4-bac0-82c8cf7178d0" providerId="ADAL" clId="{CD316F02-8B14-4D1C-AC62-4B41507F8BD3}" dt="2023-07-12T14:38:27.627" v="5160" actId="1076"/>
          <ac:picMkLst>
            <pc:docMk/>
            <pc:sldMk cId="1115988105" sldId="386"/>
            <ac:picMk id="11" creationId="{532A78E1-4C36-6424-15EC-4653A98EFCCA}"/>
          </ac:picMkLst>
        </pc:picChg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364837445" sldId="387"/>
        </pc:sldMkLst>
      </pc:sldChg>
      <pc:sldChg chg="add">
        <pc:chgData name="James Chau [SEHS]" userId="bdf89e84-b0b9-49c4-bac0-82c8cf7178d0" providerId="ADAL" clId="{CD316F02-8B14-4D1C-AC62-4B41507F8BD3}" dt="2023-07-12T14:33:49.477" v="4861"/>
        <pc:sldMkLst>
          <pc:docMk/>
          <pc:sldMk cId="3229305925" sldId="388"/>
        </pc:sldMkLst>
      </pc:sldChg>
    </pc:docChg>
  </pc:docChgLst>
  <pc:docChgLst>
    <pc:chgData name="James Chau [SEHS]" userId="bdf89e84-b0b9-49c4-bac0-82c8cf7178d0" providerId="ADAL" clId="{05174743-DD87-4337-A4F1-BA6564827869}"/>
    <pc:docChg chg="undo redo custSel addSld delSld modSld">
      <pc:chgData name="James Chau [SEHS]" userId="bdf89e84-b0b9-49c4-bac0-82c8cf7178d0" providerId="ADAL" clId="{05174743-DD87-4337-A4F1-BA6564827869}" dt="2023-07-13T14:28:37.924" v="365" actId="47"/>
      <pc:docMkLst>
        <pc:docMk/>
      </pc:docMkLst>
      <pc:sldChg chg="addSp modSp new mod">
        <pc:chgData name="James Chau [SEHS]" userId="bdf89e84-b0b9-49c4-bac0-82c8cf7178d0" providerId="ADAL" clId="{05174743-DD87-4337-A4F1-BA6564827869}" dt="2023-07-13T13:59:38.545" v="106" actId="1076"/>
        <pc:sldMkLst>
          <pc:docMk/>
          <pc:sldMk cId="2750322723" sldId="367"/>
        </pc:sldMkLst>
        <pc:spChg chg="mod">
          <ac:chgData name="James Chau [SEHS]" userId="bdf89e84-b0b9-49c4-bac0-82c8cf7178d0" providerId="ADAL" clId="{05174743-DD87-4337-A4F1-BA6564827869}" dt="2023-07-13T13:57:37.414" v="20" actId="20577"/>
          <ac:spMkLst>
            <pc:docMk/>
            <pc:sldMk cId="2750322723" sldId="367"/>
            <ac:spMk id="2" creationId="{8CAC3B28-4899-6C3F-E9A8-9C6AEB3ECB76}"/>
          </ac:spMkLst>
        </pc:spChg>
        <pc:spChg chg="mod">
          <ac:chgData name="James Chau [SEHS]" userId="bdf89e84-b0b9-49c4-bac0-82c8cf7178d0" providerId="ADAL" clId="{05174743-DD87-4337-A4F1-BA6564827869}" dt="2023-07-13T13:59:23.126" v="104" actId="6549"/>
          <ac:spMkLst>
            <pc:docMk/>
            <pc:sldMk cId="2750322723" sldId="367"/>
            <ac:spMk id="3" creationId="{91D05A6E-344A-C18A-4104-043AC36B7A16}"/>
          </ac:spMkLst>
        </pc:spChg>
        <pc:picChg chg="add mod">
          <ac:chgData name="James Chau [SEHS]" userId="bdf89e84-b0b9-49c4-bac0-82c8cf7178d0" providerId="ADAL" clId="{05174743-DD87-4337-A4F1-BA6564827869}" dt="2023-07-13T13:59:38.545" v="106" actId="1076"/>
          <ac:picMkLst>
            <pc:docMk/>
            <pc:sldMk cId="2750322723" sldId="367"/>
            <ac:picMk id="4" creationId="{8E86FAD0-7E43-41D9-7532-FC763D450BCC}"/>
          </ac:picMkLst>
        </pc:picChg>
        <pc:picChg chg="add mod">
          <ac:chgData name="James Chau [SEHS]" userId="bdf89e84-b0b9-49c4-bac0-82c8cf7178d0" providerId="ADAL" clId="{05174743-DD87-4337-A4F1-BA6564827869}" dt="2023-07-13T13:59:38.545" v="106" actId="1076"/>
          <ac:picMkLst>
            <pc:docMk/>
            <pc:sldMk cId="2750322723" sldId="367"/>
            <ac:picMk id="5" creationId="{0BEE1E89-4522-D38B-8920-9F48D3292C6C}"/>
          </ac:picMkLst>
        </pc:picChg>
      </pc:sldChg>
      <pc:sldChg chg="addSp delSp modSp add mod">
        <pc:chgData name="James Chau [SEHS]" userId="bdf89e84-b0b9-49c4-bac0-82c8cf7178d0" providerId="ADAL" clId="{05174743-DD87-4337-A4F1-BA6564827869}" dt="2023-07-13T14:04:34.327" v="194" actId="1076"/>
        <pc:sldMkLst>
          <pc:docMk/>
          <pc:sldMk cId="3658956428" sldId="368"/>
        </pc:sldMkLst>
        <pc:spChg chg="mod">
          <ac:chgData name="James Chau [SEHS]" userId="bdf89e84-b0b9-49c4-bac0-82c8cf7178d0" providerId="ADAL" clId="{05174743-DD87-4337-A4F1-BA6564827869}" dt="2023-07-13T13:59:59.169" v="143" actId="20577"/>
          <ac:spMkLst>
            <pc:docMk/>
            <pc:sldMk cId="3658956428" sldId="368"/>
            <ac:spMk id="3" creationId="{91D05A6E-344A-C18A-4104-043AC36B7A16}"/>
          </ac:spMkLst>
        </pc:spChg>
        <pc:picChg chg="del">
          <ac:chgData name="James Chau [SEHS]" userId="bdf89e84-b0b9-49c4-bac0-82c8cf7178d0" providerId="ADAL" clId="{05174743-DD87-4337-A4F1-BA6564827869}" dt="2023-07-13T14:00:01.267" v="144" actId="478"/>
          <ac:picMkLst>
            <pc:docMk/>
            <pc:sldMk cId="3658956428" sldId="368"/>
            <ac:picMk id="4" creationId="{8E86FAD0-7E43-41D9-7532-FC763D450BCC}"/>
          </ac:picMkLst>
        </pc:picChg>
        <pc:picChg chg="del">
          <ac:chgData name="James Chau [SEHS]" userId="bdf89e84-b0b9-49c4-bac0-82c8cf7178d0" providerId="ADAL" clId="{05174743-DD87-4337-A4F1-BA6564827869}" dt="2023-07-13T14:00:03.011" v="145" actId="478"/>
          <ac:picMkLst>
            <pc:docMk/>
            <pc:sldMk cId="3658956428" sldId="368"/>
            <ac:picMk id="5" creationId="{0BEE1E89-4522-D38B-8920-9F48D3292C6C}"/>
          </ac:picMkLst>
        </pc:picChg>
        <pc:picChg chg="add mod">
          <ac:chgData name="James Chau [SEHS]" userId="bdf89e84-b0b9-49c4-bac0-82c8cf7178d0" providerId="ADAL" clId="{05174743-DD87-4337-A4F1-BA6564827869}" dt="2023-07-13T14:00:56.068" v="148" actId="1076"/>
          <ac:picMkLst>
            <pc:docMk/>
            <pc:sldMk cId="3658956428" sldId="368"/>
            <ac:picMk id="1026" creationId="{9203AB9A-577B-BFD4-EBD1-A36BFA8C2CC1}"/>
          </ac:picMkLst>
        </pc:picChg>
        <pc:picChg chg="add mod">
          <ac:chgData name="James Chau [SEHS]" userId="bdf89e84-b0b9-49c4-bac0-82c8cf7178d0" providerId="ADAL" clId="{05174743-DD87-4337-A4F1-BA6564827869}" dt="2023-07-13T14:04:34.327" v="194" actId="1076"/>
          <ac:picMkLst>
            <pc:docMk/>
            <pc:sldMk cId="3658956428" sldId="368"/>
            <ac:picMk id="1028" creationId="{7BE0043C-C9EC-A723-7D03-EB15C034F7FB}"/>
          </ac:picMkLst>
        </pc:picChg>
        <pc:picChg chg="add mod">
          <ac:chgData name="James Chau [SEHS]" userId="bdf89e84-b0b9-49c4-bac0-82c8cf7178d0" providerId="ADAL" clId="{05174743-DD87-4337-A4F1-BA6564827869}" dt="2023-07-13T14:02:02.450" v="152" actId="1076"/>
          <ac:picMkLst>
            <pc:docMk/>
            <pc:sldMk cId="3658956428" sldId="368"/>
            <ac:picMk id="1030" creationId="{27B832DF-F619-2493-516B-9D754A7D8D03}"/>
          </ac:picMkLst>
        </pc:picChg>
        <pc:picChg chg="add mod">
          <ac:chgData name="James Chau [SEHS]" userId="bdf89e84-b0b9-49c4-bac0-82c8cf7178d0" providerId="ADAL" clId="{05174743-DD87-4337-A4F1-BA6564827869}" dt="2023-07-13T14:02:19.497" v="154" actId="1076"/>
          <ac:picMkLst>
            <pc:docMk/>
            <pc:sldMk cId="3658956428" sldId="368"/>
            <ac:picMk id="1032" creationId="{61824561-9651-4C09-9448-5ECCFB28C59D}"/>
          </ac:picMkLst>
        </pc:picChg>
        <pc:picChg chg="add mod">
          <ac:chgData name="James Chau [SEHS]" userId="bdf89e84-b0b9-49c4-bac0-82c8cf7178d0" providerId="ADAL" clId="{05174743-DD87-4337-A4F1-BA6564827869}" dt="2023-07-13T14:04:31.039" v="193" actId="1076"/>
          <ac:picMkLst>
            <pc:docMk/>
            <pc:sldMk cId="3658956428" sldId="368"/>
            <ac:picMk id="1034" creationId="{A129E5D8-C30B-8D53-2907-B49C0AFDA654}"/>
          </ac:picMkLst>
        </pc:picChg>
      </pc:sldChg>
      <pc:sldChg chg="addSp delSp modSp add mod">
        <pc:chgData name="James Chau [SEHS]" userId="bdf89e84-b0b9-49c4-bac0-82c8cf7178d0" providerId="ADAL" clId="{05174743-DD87-4337-A4F1-BA6564827869}" dt="2023-07-13T14:06:11.653" v="203" actId="1076"/>
        <pc:sldMkLst>
          <pc:docMk/>
          <pc:sldMk cId="2151875968" sldId="369"/>
        </pc:sldMkLst>
        <pc:spChg chg="mod">
          <ac:chgData name="James Chau [SEHS]" userId="bdf89e84-b0b9-49c4-bac0-82c8cf7178d0" providerId="ADAL" clId="{05174743-DD87-4337-A4F1-BA6564827869}" dt="2023-07-13T14:02:58.920" v="182" actId="20577"/>
          <ac:spMkLst>
            <pc:docMk/>
            <pc:sldMk cId="2151875968" sldId="369"/>
            <ac:spMk id="3" creationId="{91D05A6E-344A-C18A-4104-043AC36B7A16}"/>
          </ac:spMkLst>
        </pc:spChg>
        <pc:picChg chg="del">
          <ac:chgData name="James Chau [SEHS]" userId="bdf89e84-b0b9-49c4-bac0-82c8cf7178d0" providerId="ADAL" clId="{05174743-DD87-4337-A4F1-BA6564827869}" dt="2023-07-13T14:03:04.862" v="186" actId="478"/>
          <ac:picMkLst>
            <pc:docMk/>
            <pc:sldMk cId="2151875968" sldId="369"/>
            <ac:picMk id="1026" creationId="{9203AB9A-577B-BFD4-EBD1-A36BFA8C2CC1}"/>
          </ac:picMkLst>
        </pc:picChg>
        <pc:picChg chg="del">
          <ac:chgData name="James Chau [SEHS]" userId="bdf89e84-b0b9-49c4-bac0-82c8cf7178d0" providerId="ADAL" clId="{05174743-DD87-4337-A4F1-BA6564827869}" dt="2023-07-13T14:03:03.922" v="185" actId="478"/>
          <ac:picMkLst>
            <pc:docMk/>
            <pc:sldMk cId="2151875968" sldId="369"/>
            <ac:picMk id="1028" creationId="{7BE0043C-C9EC-A723-7D03-EB15C034F7FB}"/>
          </ac:picMkLst>
        </pc:picChg>
        <pc:picChg chg="del">
          <ac:chgData name="James Chau [SEHS]" userId="bdf89e84-b0b9-49c4-bac0-82c8cf7178d0" providerId="ADAL" clId="{05174743-DD87-4337-A4F1-BA6564827869}" dt="2023-07-13T14:03:03.101" v="184" actId="478"/>
          <ac:picMkLst>
            <pc:docMk/>
            <pc:sldMk cId="2151875968" sldId="369"/>
            <ac:picMk id="1030" creationId="{27B832DF-F619-2493-516B-9D754A7D8D03}"/>
          </ac:picMkLst>
        </pc:picChg>
        <pc:picChg chg="del">
          <ac:chgData name="James Chau [SEHS]" userId="bdf89e84-b0b9-49c4-bac0-82c8cf7178d0" providerId="ADAL" clId="{05174743-DD87-4337-A4F1-BA6564827869}" dt="2023-07-13T14:03:02.161" v="183" actId="478"/>
          <ac:picMkLst>
            <pc:docMk/>
            <pc:sldMk cId="2151875968" sldId="369"/>
            <ac:picMk id="1032" creationId="{61824561-9651-4C09-9448-5ECCFB28C59D}"/>
          </ac:picMkLst>
        </pc:picChg>
        <pc:picChg chg="add mod">
          <ac:chgData name="James Chau [SEHS]" userId="bdf89e84-b0b9-49c4-bac0-82c8cf7178d0" providerId="ADAL" clId="{05174743-DD87-4337-A4F1-BA6564827869}" dt="2023-07-13T14:03:53.753" v="191" actId="1076"/>
          <ac:picMkLst>
            <pc:docMk/>
            <pc:sldMk cId="2151875968" sldId="369"/>
            <ac:picMk id="2050" creationId="{D4198F1F-6289-82EA-4F57-48B7320D6153}"/>
          </ac:picMkLst>
        </pc:picChg>
        <pc:picChg chg="add mod">
          <ac:chgData name="James Chau [SEHS]" userId="bdf89e84-b0b9-49c4-bac0-82c8cf7178d0" providerId="ADAL" clId="{05174743-DD87-4337-A4F1-BA6564827869}" dt="2023-07-13T14:05:02.387" v="196" actId="1076"/>
          <ac:picMkLst>
            <pc:docMk/>
            <pc:sldMk cId="2151875968" sldId="369"/>
            <ac:picMk id="2052" creationId="{6EE7700E-F5AA-419C-EB4E-F12717E11038}"/>
          </ac:picMkLst>
        </pc:picChg>
        <pc:picChg chg="add mod">
          <ac:chgData name="James Chau [SEHS]" userId="bdf89e84-b0b9-49c4-bac0-82c8cf7178d0" providerId="ADAL" clId="{05174743-DD87-4337-A4F1-BA6564827869}" dt="2023-07-13T14:05:31.088" v="199" actId="1076"/>
          <ac:picMkLst>
            <pc:docMk/>
            <pc:sldMk cId="2151875968" sldId="369"/>
            <ac:picMk id="2054" creationId="{9C37C07A-EBC6-CE01-1F25-151082D948EB}"/>
          </ac:picMkLst>
        </pc:picChg>
        <pc:picChg chg="add mod">
          <ac:chgData name="James Chau [SEHS]" userId="bdf89e84-b0b9-49c4-bac0-82c8cf7178d0" providerId="ADAL" clId="{05174743-DD87-4337-A4F1-BA6564827869}" dt="2023-07-13T14:05:50.660" v="201" actId="1076"/>
          <ac:picMkLst>
            <pc:docMk/>
            <pc:sldMk cId="2151875968" sldId="369"/>
            <ac:picMk id="2056" creationId="{75650A83-7BFA-8A14-DA2C-44CE88F482F5}"/>
          </ac:picMkLst>
        </pc:picChg>
        <pc:picChg chg="add mod">
          <ac:chgData name="James Chau [SEHS]" userId="bdf89e84-b0b9-49c4-bac0-82c8cf7178d0" providerId="ADAL" clId="{05174743-DD87-4337-A4F1-BA6564827869}" dt="2023-07-13T14:06:11.653" v="203" actId="1076"/>
          <ac:picMkLst>
            <pc:docMk/>
            <pc:sldMk cId="2151875968" sldId="369"/>
            <ac:picMk id="2058" creationId="{D3906387-9557-5F49-CA21-26D03D242F83}"/>
          </ac:picMkLst>
        </pc:picChg>
      </pc:sldChg>
      <pc:sldChg chg="modSp new mod">
        <pc:chgData name="James Chau [SEHS]" userId="bdf89e84-b0b9-49c4-bac0-82c8cf7178d0" providerId="ADAL" clId="{05174743-DD87-4337-A4F1-BA6564827869}" dt="2023-07-13T14:11:16.777" v="318" actId="27636"/>
        <pc:sldMkLst>
          <pc:docMk/>
          <pc:sldMk cId="2908913114" sldId="370"/>
        </pc:sldMkLst>
        <pc:spChg chg="mod">
          <ac:chgData name="James Chau [SEHS]" userId="bdf89e84-b0b9-49c4-bac0-82c8cf7178d0" providerId="ADAL" clId="{05174743-DD87-4337-A4F1-BA6564827869}" dt="2023-07-13T14:07:18.052" v="236" actId="20577"/>
          <ac:spMkLst>
            <pc:docMk/>
            <pc:sldMk cId="2908913114" sldId="370"/>
            <ac:spMk id="2" creationId="{284335B7-1F34-FFD5-F9F9-1301A6E9B616}"/>
          </ac:spMkLst>
        </pc:spChg>
        <pc:spChg chg="mod">
          <ac:chgData name="James Chau [SEHS]" userId="bdf89e84-b0b9-49c4-bac0-82c8cf7178d0" providerId="ADAL" clId="{05174743-DD87-4337-A4F1-BA6564827869}" dt="2023-07-13T14:11:16.777" v="318" actId="27636"/>
          <ac:spMkLst>
            <pc:docMk/>
            <pc:sldMk cId="2908913114" sldId="370"/>
            <ac:spMk id="3" creationId="{44F24228-D876-3E0A-4D67-CB5A6EF11523}"/>
          </ac:spMkLst>
        </pc:spChg>
      </pc:sldChg>
      <pc:sldChg chg="addSp delSp modSp new mod setBg modAnim">
        <pc:chgData name="James Chau [SEHS]" userId="bdf89e84-b0b9-49c4-bac0-82c8cf7178d0" providerId="ADAL" clId="{05174743-DD87-4337-A4F1-BA6564827869}" dt="2023-07-13T14:16:01.264" v="346" actId="26606"/>
        <pc:sldMkLst>
          <pc:docMk/>
          <pc:sldMk cId="1408429870" sldId="371"/>
        </pc:sldMkLst>
        <pc:spChg chg="mod ord">
          <ac:chgData name="James Chau [SEHS]" userId="bdf89e84-b0b9-49c4-bac0-82c8cf7178d0" providerId="ADAL" clId="{05174743-DD87-4337-A4F1-BA6564827869}" dt="2023-07-13T14:16:01.264" v="346" actId="26606"/>
          <ac:spMkLst>
            <pc:docMk/>
            <pc:sldMk cId="1408429870" sldId="371"/>
            <ac:spMk id="2" creationId="{D4BE53E9-9871-8964-6D4A-B3CAB76A5804}"/>
          </ac:spMkLst>
        </pc:spChg>
        <pc:spChg chg="del">
          <ac:chgData name="James Chau [SEHS]" userId="bdf89e84-b0b9-49c4-bac0-82c8cf7178d0" providerId="ADAL" clId="{05174743-DD87-4337-A4F1-BA6564827869}" dt="2023-07-13T14:15:55.647" v="344"/>
          <ac:spMkLst>
            <pc:docMk/>
            <pc:sldMk cId="1408429870" sldId="371"/>
            <ac:spMk id="3" creationId="{B4522689-C04E-A29D-1049-6132EAFC99A9}"/>
          </ac:spMkLst>
        </pc:spChg>
        <pc:spChg chg="add del">
          <ac:chgData name="James Chau [SEHS]" userId="bdf89e84-b0b9-49c4-bac0-82c8cf7178d0" providerId="ADAL" clId="{05174743-DD87-4337-A4F1-BA6564827869}" dt="2023-07-13T14:14:58.143" v="343" actId="22"/>
          <ac:spMkLst>
            <pc:docMk/>
            <pc:sldMk cId="1408429870" sldId="371"/>
            <ac:spMk id="5" creationId="{45A520C6-3A81-72E5-B4A9-CC88F4863CB5}"/>
          </ac:spMkLst>
        </pc:spChg>
        <pc:spChg chg="add del">
          <ac:chgData name="James Chau [SEHS]" userId="bdf89e84-b0b9-49c4-bac0-82c8cf7178d0" providerId="ADAL" clId="{05174743-DD87-4337-A4F1-BA6564827869}" dt="2023-07-13T14:16:01.264" v="346" actId="26606"/>
          <ac:spMkLst>
            <pc:docMk/>
            <pc:sldMk cId="1408429870" sldId="371"/>
            <ac:spMk id="10" creationId="{04454D3D-D55F-CF75-72C4-4FE533DA1F9F}"/>
          </ac:spMkLst>
        </pc:spChg>
        <pc:spChg chg="add del">
          <ac:chgData name="James Chau [SEHS]" userId="bdf89e84-b0b9-49c4-bac0-82c8cf7178d0" providerId="ADAL" clId="{05174743-DD87-4337-A4F1-BA6564827869}" dt="2023-07-13T14:16:01.264" v="346" actId="26606"/>
          <ac:spMkLst>
            <pc:docMk/>
            <pc:sldMk cId="1408429870" sldId="371"/>
            <ac:spMk id="13" creationId="{5A0118C5-4F8D-4CF4-BADD-53FEACC6C42A}"/>
          </ac:spMkLst>
        </pc:spChg>
        <pc:spChg chg="add del">
          <ac:chgData name="James Chau [SEHS]" userId="bdf89e84-b0b9-49c4-bac0-82c8cf7178d0" providerId="ADAL" clId="{05174743-DD87-4337-A4F1-BA6564827869}" dt="2023-07-13T14:16:01.264" v="346" actId="26606"/>
          <ac:spMkLst>
            <pc:docMk/>
            <pc:sldMk cId="1408429870" sldId="371"/>
            <ac:spMk id="19" creationId="{CAEBFCD5-5356-4326-8D39-8235A46CD7B2}"/>
          </ac:spMkLst>
        </pc:spChg>
        <pc:grpChg chg="add del">
          <ac:chgData name="James Chau [SEHS]" userId="bdf89e84-b0b9-49c4-bac0-82c8cf7178d0" providerId="ADAL" clId="{05174743-DD87-4337-A4F1-BA6564827869}" dt="2023-07-13T14:16:01.264" v="346" actId="26606"/>
          <ac:grpSpMkLst>
            <pc:docMk/>
            <pc:sldMk cId="1408429870" sldId="371"/>
            <ac:grpSpMk id="15" creationId="{134CC3FF-7AA4-46F4-8B24-2F9383D86DBD}"/>
          </ac:grpSpMkLst>
        </pc:grpChg>
        <pc:grpChg chg="add del">
          <ac:chgData name="James Chau [SEHS]" userId="bdf89e84-b0b9-49c4-bac0-82c8cf7178d0" providerId="ADAL" clId="{05174743-DD87-4337-A4F1-BA6564827869}" dt="2023-07-13T14:16:01.264" v="346" actId="26606"/>
          <ac:grpSpMkLst>
            <pc:docMk/>
            <pc:sldMk cId="1408429870" sldId="371"/>
            <ac:grpSpMk id="21" creationId="{5F2AA49C-5AC0-41C7-BFAF-74B8D8293C8F}"/>
          </ac:grpSpMkLst>
        </pc:grpChg>
        <pc:grpChg chg="add del">
          <ac:chgData name="James Chau [SEHS]" userId="bdf89e84-b0b9-49c4-bac0-82c8cf7178d0" providerId="ADAL" clId="{05174743-DD87-4337-A4F1-BA6564827869}" dt="2023-07-13T14:16:01.264" v="346" actId="26606"/>
          <ac:grpSpMkLst>
            <pc:docMk/>
            <pc:sldMk cId="1408429870" sldId="371"/>
            <ac:grpSpMk id="36" creationId="{BB32367D-C4F2-49D5-A586-298C7CA821B0}"/>
          </ac:grpSpMkLst>
        </pc:grpChg>
        <pc:picChg chg="add mod">
          <ac:chgData name="James Chau [SEHS]" userId="bdf89e84-b0b9-49c4-bac0-82c8cf7178d0" providerId="ADAL" clId="{05174743-DD87-4337-A4F1-BA6564827869}" dt="2023-07-13T14:16:01.264" v="346" actId="26606"/>
          <ac:picMkLst>
            <pc:docMk/>
            <pc:sldMk cId="1408429870" sldId="371"/>
            <ac:picMk id="6" creationId="{4FF23A0A-65BD-9EC2-5BA6-8CC14F7A4E2D}"/>
          </ac:picMkLst>
        </pc:picChg>
      </pc:sldChg>
      <pc:sldChg chg="modSp new del mod">
        <pc:chgData name="James Chau [SEHS]" userId="bdf89e84-b0b9-49c4-bac0-82c8cf7178d0" providerId="ADAL" clId="{05174743-DD87-4337-A4F1-BA6564827869}" dt="2023-07-13T14:28:37.924" v="365" actId="47"/>
        <pc:sldMkLst>
          <pc:docMk/>
          <pc:sldMk cId="2620556868" sldId="372"/>
        </pc:sldMkLst>
        <pc:spChg chg="mod">
          <ac:chgData name="James Chau [SEHS]" userId="bdf89e84-b0b9-49c4-bac0-82c8cf7178d0" providerId="ADAL" clId="{05174743-DD87-4337-A4F1-BA6564827869}" dt="2023-07-13T14:16:27.246" v="364" actId="20577"/>
          <ac:spMkLst>
            <pc:docMk/>
            <pc:sldMk cId="2620556868" sldId="372"/>
            <ac:spMk id="2" creationId="{32179DAC-1265-D134-3B37-E50696054C2D}"/>
          </ac:spMkLst>
        </pc:spChg>
      </pc:sldChg>
    </pc:docChg>
  </pc:docChgLst>
  <pc:docChgLst>
    <pc:chgData name="James Chau [SEHS]" userId="bdf89e84-b0b9-49c4-bac0-82c8cf7178d0" providerId="ADAL" clId="{85B8F2B2-06E5-4524-8E79-52A9B31CD1B7}"/>
    <pc:docChg chg="undo custSel addSld delSld modSld">
      <pc:chgData name="James Chau [SEHS]" userId="bdf89e84-b0b9-49c4-bac0-82c8cf7178d0" providerId="ADAL" clId="{85B8F2B2-06E5-4524-8E79-52A9B31CD1B7}" dt="2023-07-14T08:49:28.527" v="72" actId="255"/>
      <pc:docMkLst>
        <pc:docMk/>
      </pc:docMkLst>
      <pc:sldChg chg="modSp add del">
        <pc:chgData name="James Chau [SEHS]" userId="bdf89e84-b0b9-49c4-bac0-82c8cf7178d0" providerId="ADAL" clId="{85B8F2B2-06E5-4524-8E79-52A9B31CD1B7}" dt="2023-07-14T08:45:37.262" v="17"/>
        <pc:sldMkLst>
          <pc:docMk/>
          <pc:sldMk cId="0" sldId="279"/>
        </pc:sldMkLst>
        <pc:spChg chg="mod">
          <ac:chgData name="James Chau [SEHS]" userId="bdf89e84-b0b9-49c4-bac0-82c8cf7178d0" providerId="ADAL" clId="{85B8F2B2-06E5-4524-8E79-52A9B31CD1B7}" dt="2023-07-14T08:45:24.479" v="16"/>
          <ac:spMkLst>
            <pc:docMk/>
            <pc:sldMk cId="0" sldId="279"/>
            <ac:spMk id="7172" creationId="{2BA943D9-69F0-EBA3-1622-9188F2E7ABF9}"/>
          </ac:spMkLst>
        </pc:spChg>
      </pc:sldChg>
      <pc:sldChg chg="modSp add del">
        <pc:chgData name="James Chau [SEHS]" userId="bdf89e84-b0b9-49c4-bac0-82c8cf7178d0" providerId="ADAL" clId="{85B8F2B2-06E5-4524-8E79-52A9B31CD1B7}" dt="2023-07-14T08:45:37.262" v="17"/>
        <pc:sldMkLst>
          <pc:docMk/>
          <pc:sldMk cId="0" sldId="282"/>
        </pc:sldMkLst>
        <pc:spChg chg="mod">
          <ac:chgData name="James Chau [SEHS]" userId="bdf89e84-b0b9-49c4-bac0-82c8cf7178d0" providerId="ADAL" clId="{85B8F2B2-06E5-4524-8E79-52A9B31CD1B7}" dt="2023-07-14T08:45:24.479" v="16"/>
          <ac:spMkLst>
            <pc:docMk/>
            <pc:sldMk cId="0" sldId="282"/>
            <ac:spMk id="8196" creationId="{BF412F96-1061-B96C-26A2-E3A755BE1C27}"/>
          </ac:spMkLst>
        </pc:spChg>
      </pc:sldChg>
      <pc:sldChg chg="modSp add del">
        <pc:chgData name="James Chau [SEHS]" userId="bdf89e84-b0b9-49c4-bac0-82c8cf7178d0" providerId="ADAL" clId="{85B8F2B2-06E5-4524-8E79-52A9B31CD1B7}" dt="2023-07-14T08:45:37.262" v="17"/>
        <pc:sldMkLst>
          <pc:docMk/>
          <pc:sldMk cId="0" sldId="283"/>
        </pc:sldMkLst>
        <pc:spChg chg="mod">
          <ac:chgData name="James Chau [SEHS]" userId="bdf89e84-b0b9-49c4-bac0-82c8cf7178d0" providerId="ADAL" clId="{85B8F2B2-06E5-4524-8E79-52A9B31CD1B7}" dt="2023-07-14T08:45:24.479" v="16"/>
          <ac:spMkLst>
            <pc:docMk/>
            <pc:sldMk cId="0" sldId="283"/>
            <ac:spMk id="9220" creationId="{1510CEED-982B-04AB-E7BC-9182DF963DB3}"/>
          </ac:spMkLst>
        </pc:spChg>
      </pc:sldChg>
      <pc:sldChg chg="modSp add del">
        <pc:chgData name="James Chau [SEHS]" userId="bdf89e84-b0b9-49c4-bac0-82c8cf7178d0" providerId="ADAL" clId="{85B8F2B2-06E5-4524-8E79-52A9B31CD1B7}" dt="2023-07-14T08:45:37.262" v="17"/>
        <pc:sldMkLst>
          <pc:docMk/>
          <pc:sldMk cId="0" sldId="284"/>
        </pc:sldMkLst>
        <pc:spChg chg="mod">
          <ac:chgData name="James Chau [SEHS]" userId="bdf89e84-b0b9-49c4-bac0-82c8cf7178d0" providerId="ADAL" clId="{85B8F2B2-06E5-4524-8E79-52A9B31CD1B7}" dt="2023-07-14T08:45:24.479" v="16"/>
          <ac:spMkLst>
            <pc:docMk/>
            <pc:sldMk cId="0" sldId="284"/>
            <ac:spMk id="10244" creationId="{52ADA787-BC93-FF73-642A-381518DEC1A9}"/>
          </ac:spMkLst>
        </pc:spChg>
      </pc:sldChg>
      <pc:sldChg chg="modSp add del">
        <pc:chgData name="James Chau [SEHS]" userId="bdf89e84-b0b9-49c4-bac0-82c8cf7178d0" providerId="ADAL" clId="{85B8F2B2-06E5-4524-8E79-52A9B31CD1B7}" dt="2023-07-14T08:45:37.262" v="17"/>
        <pc:sldMkLst>
          <pc:docMk/>
          <pc:sldMk cId="0" sldId="289"/>
        </pc:sldMkLst>
        <pc:spChg chg="mod">
          <ac:chgData name="James Chau [SEHS]" userId="bdf89e84-b0b9-49c4-bac0-82c8cf7178d0" providerId="ADAL" clId="{85B8F2B2-06E5-4524-8E79-52A9B31CD1B7}" dt="2023-07-14T08:45:24.479" v="16"/>
          <ac:spMkLst>
            <pc:docMk/>
            <pc:sldMk cId="0" sldId="289"/>
            <ac:spMk id="11268" creationId="{357E2354-1551-D495-D1E7-A81842EAF653}"/>
          </ac:spMkLst>
        </pc:spChg>
      </pc:sldChg>
      <pc:sldChg chg="modSp add del">
        <pc:chgData name="James Chau [SEHS]" userId="bdf89e84-b0b9-49c4-bac0-82c8cf7178d0" providerId="ADAL" clId="{85B8F2B2-06E5-4524-8E79-52A9B31CD1B7}" dt="2023-07-14T08:45:37.262" v="17"/>
        <pc:sldMkLst>
          <pc:docMk/>
          <pc:sldMk cId="0" sldId="290"/>
        </pc:sldMkLst>
        <pc:spChg chg="mod">
          <ac:chgData name="James Chau [SEHS]" userId="bdf89e84-b0b9-49c4-bac0-82c8cf7178d0" providerId="ADAL" clId="{85B8F2B2-06E5-4524-8E79-52A9B31CD1B7}" dt="2023-07-14T08:45:24.479" v="16"/>
          <ac:spMkLst>
            <pc:docMk/>
            <pc:sldMk cId="0" sldId="290"/>
            <ac:spMk id="12292" creationId="{68662B6B-A5E7-7CAA-4D97-101E352D6201}"/>
          </ac:spMkLst>
        </pc:spChg>
      </pc:sldChg>
      <pc:sldChg chg="modSp add del">
        <pc:chgData name="James Chau [SEHS]" userId="bdf89e84-b0b9-49c4-bac0-82c8cf7178d0" providerId="ADAL" clId="{85B8F2B2-06E5-4524-8E79-52A9B31CD1B7}" dt="2023-07-14T08:45:37.262" v="17"/>
        <pc:sldMkLst>
          <pc:docMk/>
          <pc:sldMk cId="0" sldId="293"/>
        </pc:sldMkLst>
        <pc:spChg chg="mod">
          <ac:chgData name="James Chau [SEHS]" userId="bdf89e84-b0b9-49c4-bac0-82c8cf7178d0" providerId="ADAL" clId="{85B8F2B2-06E5-4524-8E79-52A9B31CD1B7}" dt="2023-07-14T08:45:24.479" v="16"/>
          <ac:spMkLst>
            <pc:docMk/>
            <pc:sldMk cId="0" sldId="293"/>
            <ac:spMk id="13316" creationId="{CA1609FC-E428-34F6-D26F-ADAAF0D54697}"/>
          </ac:spMkLst>
        </pc:spChg>
      </pc:sldChg>
      <pc:sldChg chg="modSp mod">
        <pc:chgData name="James Chau [SEHS]" userId="bdf89e84-b0b9-49c4-bac0-82c8cf7178d0" providerId="ADAL" clId="{85B8F2B2-06E5-4524-8E79-52A9B31CD1B7}" dt="2023-07-14T08:42:12.662" v="2" actId="207"/>
        <pc:sldMkLst>
          <pc:docMk/>
          <pc:sldMk cId="3187081181" sldId="319"/>
        </pc:sldMkLst>
        <pc:spChg chg="mod">
          <ac:chgData name="James Chau [SEHS]" userId="bdf89e84-b0b9-49c4-bac0-82c8cf7178d0" providerId="ADAL" clId="{85B8F2B2-06E5-4524-8E79-52A9B31CD1B7}" dt="2023-07-14T08:42:12.662" v="2" actId="207"/>
          <ac:spMkLst>
            <pc:docMk/>
            <pc:sldMk cId="3187081181" sldId="319"/>
            <ac:spMk id="5" creationId="{4C0EF044-ADF3-4856-AEEE-1121CECFC298}"/>
          </ac:spMkLst>
        </pc:spChg>
      </pc:sldChg>
      <pc:sldChg chg="modSp mod">
        <pc:chgData name="James Chau [SEHS]" userId="bdf89e84-b0b9-49c4-bac0-82c8cf7178d0" providerId="ADAL" clId="{85B8F2B2-06E5-4524-8E79-52A9B31CD1B7}" dt="2023-07-14T08:44:23.728" v="7" actId="6549"/>
        <pc:sldMkLst>
          <pc:docMk/>
          <pc:sldMk cId="669647460" sldId="321"/>
        </pc:sldMkLst>
        <pc:spChg chg="mod">
          <ac:chgData name="James Chau [SEHS]" userId="bdf89e84-b0b9-49c4-bac0-82c8cf7178d0" providerId="ADAL" clId="{85B8F2B2-06E5-4524-8E79-52A9B31CD1B7}" dt="2023-07-14T08:42:29.578" v="6"/>
          <ac:spMkLst>
            <pc:docMk/>
            <pc:sldMk cId="669647460" sldId="321"/>
            <ac:spMk id="2" creationId="{EA5951BE-C87A-821C-CC25-29D422CE1954}"/>
          </ac:spMkLst>
        </pc:spChg>
        <pc:spChg chg="mod">
          <ac:chgData name="James Chau [SEHS]" userId="bdf89e84-b0b9-49c4-bac0-82c8cf7178d0" providerId="ADAL" clId="{85B8F2B2-06E5-4524-8E79-52A9B31CD1B7}" dt="2023-07-14T08:44:23.728" v="7" actId="6549"/>
          <ac:spMkLst>
            <pc:docMk/>
            <pc:sldMk cId="669647460" sldId="321"/>
            <ac:spMk id="3" creationId="{A80EB2AF-5599-2381-1DF2-34D3B6078FDD}"/>
          </ac:spMkLst>
        </pc:spChg>
      </pc:sldChg>
      <pc:sldChg chg="modSp new mod">
        <pc:chgData name="James Chau [SEHS]" userId="bdf89e84-b0b9-49c4-bac0-82c8cf7178d0" providerId="ADAL" clId="{85B8F2B2-06E5-4524-8E79-52A9B31CD1B7}" dt="2023-07-14T08:46:16.929" v="39"/>
        <pc:sldMkLst>
          <pc:docMk/>
          <pc:sldMk cId="2010716879" sldId="347"/>
        </pc:sldMkLst>
        <pc:spChg chg="mod">
          <ac:chgData name="James Chau [SEHS]" userId="bdf89e84-b0b9-49c4-bac0-82c8cf7178d0" providerId="ADAL" clId="{85B8F2B2-06E5-4524-8E79-52A9B31CD1B7}" dt="2023-07-14T08:45:59.351" v="38" actId="20577"/>
          <ac:spMkLst>
            <pc:docMk/>
            <pc:sldMk cId="2010716879" sldId="347"/>
            <ac:spMk id="2" creationId="{57C0B0CE-25F2-153E-9AD2-B422EF8230E7}"/>
          </ac:spMkLst>
        </pc:spChg>
        <pc:spChg chg="mod">
          <ac:chgData name="James Chau [SEHS]" userId="bdf89e84-b0b9-49c4-bac0-82c8cf7178d0" providerId="ADAL" clId="{85B8F2B2-06E5-4524-8E79-52A9B31CD1B7}" dt="2023-07-14T08:46:16.929" v="39"/>
          <ac:spMkLst>
            <pc:docMk/>
            <pc:sldMk cId="2010716879" sldId="347"/>
            <ac:spMk id="3" creationId="{E8D28ECB-80F1-6214-C07D-F78FC00D67AF}"/>
          </ac:spMkLst>
        </pc:spChg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457585516" sldId="347"/>
        </pc:sldMkLst>
      </pc:sldChg>
      <pc:sldChg chg="addSp modSp add mod">
        <pc:chgData name="James Chau [SEHS]" userId="bdf89e84-b0b9-49c4-bac0-82c8cf7178d0" providerId="ADAL" clId="{85B8F2B2-06E5-4524-8E79-52A9B31CD1B7}" dt="2023-07-14T08:46:48.027" v="46" actId="1076"/>
        <pc:sldMkLst>
          <pc:docMk/>
          <pc:sldMk cId="493177497" sldId="348"/>
        </pc:sldMkLst>
        <pc:spChg chg="mod">
          <ac:chgData name="James Chau [SEHS]" userId="bdf89e84-b0b9-49c4-bac0-82c8cf7178d0" providerId="ADAL" clId="{85B8F2B2-06E5-4524-8E79-52A9B31CD1B7}" dt="2023-07-14T08:46:41.044" v="44" actId="20577"/>
          <ac:spMkLst>
            <pc:docMk/>
            <pc:sldMk cId="493177497" sldId="348"/>
            <ac:spMk id="3" creationId="{E8D28ECB-80F1-6214-C07D-F78FC00D67AF}"/>
          </ac:spMkLst>
        </pc:spChg>
        <pc:picChg chg="add mod">
          <ac:chgData name="James Chau [SEHS]" userId="bdf89e84-b0b9-49c4-bac0-82c8cf7178d0" providerId="ADAL" clId="{85B8F2B2-06E5-4524-8E79-52A9B31CD1B7}" dt="2023-07-14T08:46:48.027" v="46" actId="1076"/>
          <ac:picMkLst>
            <pc:docMk/>
            <pc:sldMk cId="493177497" sldId="348"/>
            <ac:picMk id="4" creationId="{48A6AA93-905C-60D7-84E3-12F761FCE0F0}"/>
          </ac:picMkLst>
        </pc:picChg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4293618841" sldId="348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913805091" sldId="349"/>
        </pc:sldMkLst>
      </pc:sldChg>
      <pc:sldChg chg="addSp modSp add mod">
        <pc:chgData name="James Chau [SEHS]" userId="bdf89e84-b0b9-49c4-bac0-82c8cf7178d0" providerId="ADAL" clId="{85B8F2B2-06E5-4524-8E79-52A9B31CD1B7}" dt="2023-07-14T08:47:27.545" v="50" actId="1076"/>
        <pc:sldMkLst>
          <pc:docMk/>
          <pc:sldMk cId="3925531777" sldId="349"/>
        </pc:sldMkLst>
        <pc:spChg chg="mod">
          <ac:chgData name="James Chau [SEHS]" userId="bdf89e84-b0b9-49c4-bac0-82c8cf7178d0" providerId="ADAL" clId="{85B8F2B2-06E5-4524-8E79-52A9B31CD1B7}" dt="2023-07-14T08:47:12.270" v="48"/>
          <ac:spMkLst>
            <pc:docMk/>
            <pc:sldMk cId="3925531777" sldId="349"/>
            <ac:spMk id="3" creationId="{E8D28ECB-80F1-6214-C07D-F78FC00D67AF}"/>
          </ac:spMkLst>
        </pc:spChg>
        <pc:spChg chg="add mod">
          <ac:chgData name="James Chau [SEHS]" userId="bdf89e84-b0b9-49c4-bac0-82c8cf7178d0" providerId="ADAL" clId="{85B8F2B2-06E5-4524-8E79-52A9B31CD1B7}" dt="2023-07-14T08:47:27.545" v="50" actId="1076"/>
          <ac:spMkLst>
            <pc:docMk/>
            <pc:sldMk cId="3925531777" sldId="349"/>
            <ac:spMk id="4" creationId="{A98DE419-B077-115D-B3FA-D7E87C1B3622}"/>
          </ac:spMkLst>
        </pc:spChg>
        <pc:spChg chg="add mod">
          <ac:chgData name="James Chau [SEHS]" userId="bdf89e84-b0b9-49c4-bac0-82c8cf7178d0" providerId="ADAL" clId="{85B8F2B2-06E5-4524-8E79-52A9B31CD1B7}" dt="2023-07-14T08:47:27.545" v="50" actId="1076"/>
          <ac:spMkLst>
            <pc:docMk/>
            <pc:sldMk cId="3925531777" sldId="349"/>
            <ac:spMk id="5" creationId="{1E91121F-5C22-D3D6-9EF7-64DF0A645DE4}"/>
          </ac:spMkLst>
        </pc:spChg>
      </pc:sldChg>
      <pc:sldChg chg="modSp add mod">
        <pc:chgData name="James Chau [SEHS]" userId="bdf89e84-b0b9-49c4-bac0-82c8cf7178d0" providerId="ADAL" clId="{85B8F2B2-06E5-4524-8E79-52A9B31CD1B7}" dt="2023-07-14T08:48:07.120" v="59" actId="27636"/>
        <pc:sldMkLst>
          <pc:docMk/>
          <pc:sldMk cId="1422227175" sldId="350"/>
        </pc:sldMkLst>
        <pc:spChg chg="mod">
          <ac:chgData name="James Chau [SEHS]" userId="bdf89e84-b0b9-49c4-bac0-82c8cf7178d0" providerId="ADAL" clId="{85B8F2B2-06E5-4524-8E79-52A9B31CD1B7}" dt="2023-07-14T08:48:07.120" v="59" actId="27636"/>
          <ac:spMkLst>
            <pc:docMk/>
            <pc:sldMk cId="1422227175" sldId="350"/>
            <ac:spMk id="3" creationId="{E8D28ECB-80F1-6214-C07D-F78FC00D67AF}"/>
          </ac:spMkLst>
        </pc:spChg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418866292" sldId="350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199517814" sldId="351"/>
        </pc:sldMkLst>
      </pc:sldChg>
      <pc:sldChg chg="modSp add mod">
        <pc:chgData name="James Chau [SEHS]" userId="bdf89e84-b0b9-49c4-bac0-82c8cf7178d0" providerId="ADAL" clId="{85B8F2B2-06E5-4524-8E79-52A9B31CD1B7}" dt="2023-07-14T08:48:30.182" v="62"/>
        <pc:sldMkLst>
          <pc:docMk/>
          <pc:sldMk cId="3675502596" sldId="351"/>
        </pc:sldMkLst>
        <pc:spChg chg="mod">
          <ac:chgData name="James Chau [SEHS]" userId="bdf89e84-b0b9-49c4-bac0-82c8cf7178d0" providerId="ADAL" clId="{85B8F2B2-06E5-4524-8E79-52A9B31CD1B7}" dt="2023-07-14T08:48:30.182" v="62"/>
          <ac:spMkLst>
            <pc:docMk/>
            <pc:sldMk cId="3675502596" sldId="351"/>
            <ac:spMk id="3" creationId="{E8D28ECB-80F1-6214-C07D-F78FC00D67AF}"/>
          </ac:spMkLst>
        </pc:spChg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521896601" sldId="352"/>
        </pc:sldMkLst>
      </pc:sldChg>
      <pc:sldChg chg="modSp add mod">
        <pc:chgData name="James Chau [SEHS]" userId="bdf89e84-b0b9-49c4-bac0-82c8cf7178d0" providerId="ADAL" clId="{85B8F2B2-06E5-4524-8E79-52A9B31CD1B7}" dt="2023-07-14T08:48:53.736" v="65"/>
        <pc:sldMkLst>
          <pc:docMk/>
          <pc:sldMk cId="4004328093" sldId="352"/>
        </pc:sldMkLst>
        <pc:spChg chg="mod">
          <ac:chgData name="James Chau [SEHS]" userId="bdf89e84-b0b9-49c4-bac0-82c8cf7178d0" providerId="ADAL" clId="{85B8F2B2-06E5-4524-8E79-52A9B31CD1B7}" dt="2023-07-14T08:48:53.736" v="65"/>
          <ac:spMkLst>
            <pc:docMk/>
            <pc:sldMk cId="4004328093" sldId="352"/>
            <ac:spMk id="3" creationId="{E8D28ECB-80F1-6214-C07D-F78FC00D67AF}"/>
          </ac:spMkLst>
        </pc:spChg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65481240" sldId="353"/>
        </pc:sldMkLst>
      </pc:sldChg>
      <pc:sldChg chg="modSp add mod">
        <pc:chgData name="James Chau [SEHS]" userId="bdf89e84-b0b9-49c4-bac0-82c8cf7178d0" providerId="ADAL" clId="{85B8F2B2-06E5-4524-8E79-52A9B31CD1B7}" dt="2023-07-14T08:49:28.527" v="72" actId="255"/>
        <pc:sldMkLst>
          <pc:docMk/>
          <pc:sldMk cId="3769650035" sldId="353"/>
        </pc:sldMkLst>
        <pc:spChg chg="mod">
          <ac:chgData name="James Chau [SEHS]" userId="bdf89e84-b0b9-49c4-bac0-82c8cf7178d0" providerId="ADAL" clId="{85B8F2B2-06E5-4524-8E79-52A9B31CD1B7}" dt="2023-07-14T08:49:28.527" v="72" actId="255"/>
          <ac:spMkLst>
            <pc:docMk/>
            <pc:sldMk cId="3769650035" sldId="353"/>
            <ac:spMk id="3" creationId="{E8D28ECB-80F1-6214-C07D-F78FC00D67AF}"/>
          </ac:spMkLst>
        </pc:spChg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976238479" sldId="354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900833603" sldId="355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657925012" sldId="356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942883714" sldId="357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782762054" sldId="358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753287646" sldId="359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769517932" sldId="360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305598480" sldId="361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179458775" sldId="362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119038591" sldId="363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219470173" sldId="364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014166714" sldId="365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777133511" sldId="366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750322723" sldId="367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658956428" sldId="368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151875968" sldId="369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908913114" sldId="370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408429870" sldId="371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783177339" sldId="372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744571094" sldId="373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531815574" sldId="374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4286408595" sldId="375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877552179" sldId="376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842653727" sldId="377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089923413" sldId="378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909697958" sldId="379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686914435" sldId="380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98112317" sldId="381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482526252" sldId="382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300493321" sldId="383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4202409736" sldId="384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324203621" sldId="385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883592554" sldId="386"/>
        </pc:sldMkLst>
      </pc:sldChg>
      <pc:sldChg chg="del">
        <pc:chgData name="James Chau [SEHS]" userId="bdf89e84-b0b9-49c4-bac0-82c8cf7178d0" providerId="ADAL" clId="{85B8F2B2-06E5-4524-8E79-52A9B31CD1B7}" dt="2023-07-14T08:44:40.817" v="9" actId="47"/>
        <pc:sldMkLst>
          <pc:docMk/>
          <pc:sldMk cId="2994562760" sldId="387"/>
        </pc:sldMkLst>
      </pc:sldChg>
      <pc:sldChg chg="del">
        <pc:chgData name="James Chau [SEHS]" userId="bdf89e84-b0b9-49c4-bac0-82c8cf7178d0" providerId="ADAL" clId="{85B8F2B2-06E5-4524-8E79-52A9B31CD1B7}" dt="2023-07-14T08:44:40.817" v="9" actId="47"/>
        <pc:sldMkLst>
          <pc:docMk/>
          <pc:sldMk cId="1088482527" sldId="388"/>
        </pc:sldMkLst>
      </pc:sldChg>
      <pc:sldChg chg="del">
        <pc:chgData name="James Chau [SEHS]" userId="bdf89e84-b0b9-49c4-bac0-82c8cf7178d0" providerId="ADAL" clId="{85B8F2B2-06E5-4524-8E79-52A9B31CD1B7}" dt="2023-07-14T08:44:40.817" v="9" actId="47"/>
        <pc:sldMkLst>
          <pc:docMk/>
          <pc:sldMk cId="3421479280" sldId="389"/>
        </pc:sldMkLst>
      </pc:sldChg>
      <pc:sldChg chg="del">
        <pc:chgData name="James Chau [SEHS]" userId="bdf89e84-b0b9-49c4-bac0-82c8cf7178d0" providerId="ADAL" clId="{85B8F2B2-06E5-4524-8E79-52A9B31CD1B7}" dt="2023-07-14T08:44:40.817" v="9" actId="47"/>
        <pc:sldMkLst>
          <pc:docMk/>
          <pc:sldMk cId="3539046679" sldId="390"/>
        </pc:sldMkLst>
      </pc:sldChg>
      <pc:sldChg chg="del">
        <pc:chgData name="James Chau [SEHS]" userId="bdf89e84-b0b9-49c4-bac0-82c8cf7178d0" providerId="ADAL" clId="{85B8F2B2-06E5-4524-8E79-52A9B31CD1B7}" dt="2023-07-14T08:44:40.817" v="9" actId="47"/>
        <pc:sldMkLst>
          <pc:docMk/>
          <pc:sldMk cId="1475740578" sldId="391"/>
        </pc:sldMkLst>
      </pc:sldChg>
      <pc:sldChg chg="del">
        <pc:chgData name="James Chau [SEHS]" userId="bdf89e84-b0b9-49c4-bac0-82c8cf7178d0" providerId="ADAL" clId="{85B8F2B2-06E5-4524-8E79-52A9B31CD1B7}" dt="2023-07-14T08:44:40.817" v="9" actId="47"/>
        <pc:sldMkLst>
          <pc:docMk/>
          <pc:sldMk cId="1935512738" sldId="392"/>
        </pc:sldMkLst>
      </pc:sldChg>
      <pc:sldChg chg="del">
        <pc:chgData name="James Chau [SEHS]" userId="bdf89e84-b0b9-49c4-bac0-82c8cf7178d0" providerId="ADAL" clId="{85B8F2B2-06E5-4524-8E79-52A9B31CD1B7}" dt="2023-07-14T08:44:40.817" v="9" actId="47"/>
        <pc:sldMkLst>
          <pc:docMk/>
          <pc:sldMk cId="1509063651" sldId="393"/>
        </pc:sldMkLst>
      </pc:sldChg>
      <pc:sldChg chg="del">
        <pc:chgData name="James Chau [SEHS]" userId="bdf89e84-b0b9-49c4-bac0-82c8cf7178d0" providerId="ADAL" clId="{85B8F2B2-06E5-4524-8E79-52A9B31CD1B7}" dt="2023-07-14T08:44:40.817" v="9" actId="47"/>
        <pc:sldMkLst>
          <pc:docMk/>
          <pc:sldMk cId="2435522052" sldId="394"/>
        </pc:sldMkLst>
      </pc:sldChg>
      <pc:sldChg chg="del">
        <pc:chgData name="James Chau [SEHS]" userId="bdf89e84-b0b9-49c4-bac0-82c8cf7178d0" providerId="ADAL" clId="{85B8F2B2-06E5-4524-8E79-52A9B31CD1B7}" dt="2023-07-14T08:44:40.817" v="9" actId="47"/>
        <pc:sldMkLst>
          <pc:docMk/>
          <pc:sldMk cId="3607581837" sldId="395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684357130" sldId="396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298896668" sldId="397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064367300" sldId="398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648601278" sldId="399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4201948130" sldId="400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172125637" sldId="401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536696943" sldId="402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983462757" sldId="403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853863627" sldId="404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423074847" sldId="405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681113891" sldId="406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973494633" sldId="407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475458166" sldId="408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645436236" sldId="409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660834361" sldId="410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960646967" sldId="411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868915705" sldId="412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857934789" sldId="413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486691617" sldId="414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413435720" sldId="415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705682429" sldId="416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672276807" sldId="417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548999695" sldId="418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15226263" sldId="419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045373720" sldId="420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664601745" sldId="421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99413866" sldId="422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4125165279" sldId="423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123171832" sldId="424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975202022" sldId="425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616190648" sldId="426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260172888" sldId="427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493975670" sldId="428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3922913676" sldId="429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1142152885" sldId="430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2510062389" sldId="431"/>
        </pc:sldMkLst>
      </pc:sldChg>
      <pc:sldChg chg="del">
        <pc:chgData name="James Chau [SEHS]" userId="bdf89e84-b0b9-49c4-bac0-82c8cf7178d0" providerId="ADAL" clId="{85B8F2B2-06E5-4524-8E79-52A9B31CD1B7}" dt="2023-07-14T08:44:35.836" v="8" actId="47"/>
        <pc:sldMkLst>
          <pc:docMk/>
          <pc:sldMk cId="55150397" sldId="432"/>
        </pc:sldMkLst>
      </pc:sldChg>
    </pc:docChg>
  </pc:docChgLst>
  <pc:docChgLst>
    <pc:chgData name="James Chau [SEHS]" userId="bdf89e84-b0b9-49c4-bac0-82c8cf7178d0" providerId="ADAL" clId="{E56C3EEF-819C-4A2E-B05D-E36DE38459ED}"/>
    <pc:docChg chg="undo custSel addSld delSld modSld">
      <pc:chgData name="James Chau [SEHS]" userId="bdf89e84-b0b9-49c4-bac0-82c8cf7178d0" providerId="ADAL" clId="{E56C3EEF-819C-4A2E-B05D-E36DE38459ED}" dt="2024-07-24T02:35:31.975" v="1665" actId="6549"/>
      <pc:docMkLst>
        <pc:docMk/>
      </pc:docMkLst>
      <pc:sldChg chg="modSp mod">
        <pc:chgData name="James Chau [SEHS]" userId="bdf89e84-b0b9-49c4-bac0-82c8cf7178d0" providerId="ADAL" clId="{E56C3EEF-819C-4A2E-B05D-E36DE38459ED}" dt="2024-07-15T00:57:55.282" v="19" actId="6549"/>
        <pc:sldMkLst>
          <pc:docMk/>
          <pc:sldMk cId="0" sldId="256"/>
        </pc:sldMkLst>
        <pc:spChg chg="mod">
          <ac:chgData name="James Chau [SEHS]" userId="bdf89e84-b0b9-49c4-bac0-82c8cf7178d0" providerId="ADAL" clId="{E56C3EEF-819C-4A2E-B05D-E36DE38459ED}" dt="2024-07-15T00:57:55.282" v="19" actId="6549"/>
          <ac:spMkLst>
            <pc:docMk/>
            <pc:sldMk cId="0" sldId="256"/>
            <ac:spMk id="3" creationId="{8E90C3EA-C9A4-CD25-2080-D5C0D7ACDA80}"/>
          </ac:spMkLst>
        </pc:spChg>
      </pc:sldChg>
      <pc:sldChg chg="modSp add mod">
        <pc:chgData name="James Chau [SEHS]" userId="bdf89e84-b0b9-49c4-bac0-82c8cf7178d0" providerId="ADAL" clId="{E56C3EEF-819C-4A2E-B05D-E36DE38459ED}" dt="2024-07-15T01:12:54.200" v="226" actId="6549"/>
        <pc:sldMkLst>
          <pc:docMk/>
          <pc:sldMk cId="2768662863" sldId="261"/>
        </pc:sldMkLst>
        <pc:spChg chg="mod">
          <ac:chgData name="James Chau [SEHS]" userId="bdf89e84-b0b9-49c4-bac0-82c8cf7178d0" providerId="ADAL" clId="{E56C3EEF-819C-4A2E-B05D-E36DE38459ED}" dt="2024-07-15T01:12:54.200" v="226" actId="6549"/>
          <ac:spMkLst>
            <pc:docMk/>
            <pc:sldMk cId="2768662863" sldId="261"/>
            <ac:spMk id="2" creationId="{E9B3D388-5D33-40DF-A145-66F2770C2163}"/>
          </ac:spMkLst>
        </pc:spChg>
      </pc:sldChg>
      <pc:sldChg chg="modSp mod">
        <pc:chgData name="James Chau [SEHS]" userId="bdf89e84-b0b9-49c4-bac0-82c8cf7178d0" providerId="ADAL" clId="{E56C3EEF-819C-4A2E-B05D-E36DE38459ED}" dt="2024-07-15T02:43:28.499" v="1430" actId="20577"/>
        <pc:sldMkLst>
          <pc:docMk/>
          <pc:sldMk cId="4006790739" sldId="296"/>
        </pc:sldMkLst>
        <pc:spChg chg="mod">
          <ac:chgData name="James Chau [SEHS]" userId="bdf89e84-b0b9-49c4-bac0-82c8cf7178d0" providerId="ADAL" clId="{E56C3EEF-819C-4A2E-B05D-E36DE38459ED}" dt="2024-07-15T02:43:28.499" v="1430" actId="20577"/>
          <ac:spMkLst>
            <pc:docMk/>
            <pc:sldMk cId="4006790739" sldId="296"/>
            <ac:spMk id="3" creationId="{244A614D-462A-4438-B697-031D8222058D}"/>
          </ac:spMkLst>
        </pc:spChg>
      </pc:sldChg>
      <pc:sldChg chg="modSp mod">
        <pc:chgData name="James Chau [SEHS]" userId="bdf89e84-b0b9-49c4-bac0-82c8cf7178d0" providerId="ADAL" clId="{E56C3EEF-819C-4A2E-B05D-E36DE38459ED}" dt="2024-07-15T00:58:18.643" v="53" actId="6549"/>
        <pc:sldMkLst>
          <pc:docMk/>
          <pc:sldMk cId="3187081181" sldId="319"/>
        </pc:sldMkLst>
        <pc:spChg chg="mod">
          <ac:chgData name="James Chau [SEHS]" userId="bdf89e84-b0b9-49c4-bac0-82c8cf7178d0" providerId="ADAL" clId="{E56C3EEF-819C-4A2E-B05D-E36DE38459ED}" dt="2024-07-15T00:58:18.643" v="53" actId="6549"/>
          <ac:spMkLst>
            <pc:docMk/>
            <pc:sldMk cId="3187081181" sldId="319"/>
            <ac:spMk id="5" creationId="{4C0EF044-ADF3-4856-AEEE-1121CECFC298}"/>
          </ac:spMkLst>
        </pc:spChg>
      </pc:sldChg>
      <pc:sldChg chg="addSp modSp mod">
        <pc:chgData name="James Chau [SEHS]" userId="bdf89e84-b0b9-49c4-bac0-82c8cf7178d0" providerId="ADAL" clId="{E56C3EEF-819C-4A2E-B05D-E36DE38459ED}" dt="2024-07-15T01:02:57.777" v="88" actId="1076"/>
        <pc:sldMkLst>
          <pc:docMk/>
          <pc:sldMk cId="3780302161" sldId="320"/>
        </pc:sldMkLst>
        <pc:spChg chg="mod">
          <ac:chgData name="James Chau [SEHS]" userId="bdf89e84-b0b9-49c4-bac0-82c8cf7178d0" providerId="ADAL" clId="{E56C3EEF-819C-4A2E-B05D-E36DE38459ED}" dt="2024-07-15T00:58:22.465" v="54" actId="20577"/>
          <ac:spMkLst>
            <pc:docMk/>
            <pc:sldMk cId="3780302161" sldId="320"/>
            <ac:spMk id="3" creationId="{532E0C2C-4795-5F54-F49E-E3005DC856DD}"/>
          </ac:spMkLst>
        </pc:spChg>
        <pc:picChg chg="add mod modCrop">
          <ac:chgData name="James Chau [SEHS]" userId="bdf89e84-b0b9-49c4-bac0-82c8cf7178d0" providerId="ADAL" clId="{E56C3EEF-819C-4A2E-B05D-E36DE38459ED}" dt="2024-07-15T01:02:57.777" v="88" actId="1076"/>
          <ac:picMkLst>
            <pc:docMk/>
            <pc:sldMk cId="3780302161" sldId="320"/>
            <ac:picMk id="5" creationId="{C497F929-F2E9-D66F-00D3-A8767659EA72}"/>
          </ac:picMkLst>
        </pc:picChg>
        <pc:picChg chg="mod">
          <ac:chgData name="James Chau [SEHS]" userId="bdf89e84-b0b9-49c4-bac0-82c8cf7178d0" providerId="ADAL" clId="{E56C3EEF-819C-4A2E-B05D-E36DE38459ED}" dt="2024-07-15T01:01:57.363" v="79" actId="1036"/>
          <ac:picMkLst>
            <pc:docMk/>
            <pc:sldMk cId="3780302161" sldId="320"/>
            <ac:picMk id="1026" creationId="{F00AC950-560F-4A49-1ED0-98CB2426BC40}"/>
          </ac:picMkLst>
        </pc:picChg>
      </pc:sldChg>
      <pc:sldChg chg="modSp mod">
        <pc:chgData name="James Chau [SEHS]" userId="bdf89e84-b0b9-49c4-bac0-82c8cf7178d0" providerId="ADAL" clId="{E56C3EEF-819C-4A2E-B05D-E36DE38459ED}" dt="2024-07-15T01:11:16.937" v="211" actId="6549"/>
        <pc:sldMkLst>
          <pc:docMk/>
          <pc:sldMk cId="669647460" sldId="321"/>
        </pc:sldMkLst>
        <pc:spChg chg="mod">
          <ac:chgData name="James Chau [SEHS]" userId="bdf89e84-b0b9-49c4-bac0-82c8cf7178d0" providerId="ADAL" clId="{E56C3EEF-819C-4A2E-B05D-E36DE38459ED}" dt="2024-07-15T01:11:16.937" v="211" actId="6549"/>
          <ac:spMkLst>
            <pc:docMk/>
            <pc:sldMk cId="669647460" sldId="321"/>
            <ac:spMk id="3" creationId="{A80EB2AF-5599-2381-1DF2-34D3B6078FDD}"/>
          </ac:spMkLst>
        </pc:spChg>
      </pc:sldChg>
      <pc:sldChg chg="addSp modSp mod">
        <pc:chgData name="James Chau [SEHS]" userId="bdf89e84-b0b9-49c4-bac0-82c8cf7178d0" providerId="ADAL" clId="{E56C3EEF-819C-4A2E-B05D-E36DE38459ED}" dt="2024-07-15T01:10:35.336" v="209" actId="14100"/>
        <pc:sldMkLst>
          <pc:docMk/>
          <pc:sldMk cId="4247496090" sldId="354"/>
        </pc:sldMkLst>
        <pc:spChg chg="mod">
          <ac:chgData name="James Chau [SEHS]" userId="bdf89e84-b0b9-49c4-bac0-82c8cf7178d0" providerId="ADAL" clId="{E56C3EEF-819C-4A2E-B05D-E36DE38459ED}" dt="2024-07-15T01:10:20.454" v="205" actId="20577"/>
          <ac:spMkLst>
            <pc:docMk/>
            <pc:sldMk cId="4247496090" sldId="354"/>
            <ac:spMk id="3" creationId="{8A1A0EB2-93FC-F612-35BD-4EF9CA19BD48}"/>
          </ac:spMkLst>
        </pc:spChg>
        <pc:picChg chg="add mod">
          <ac:chgData name="James Chau [SEHS]" userId="bdf89e84-b0b9-49c4-bac0-82c8cf7178d0" providerId="ADAL" clId="{E56C3EEF-819C-4A2E-B05D-E36DE38459ED}" dt="2024-07-15T01:10:35.336" v="209" actId="14100"/>
          <ac:picMkLst>
            <pc:docMk/>
            <pc:sldMk cId="4247496090" sldId="354"/>
            <ac:picMk id="1026" creationId="{FB469796-6BA4-8152-89CE-C190888901D2}"/>
          </ac:picMkLst>
        </pc:picChg>
      </pc:sldChg>
      <pc:sldChg chg="del">
        <pc:chgData name="James Chau [SEHS]" userId="bdf89e84-b0b9-49c4-bac0-82c8cf7178d0" providerId="ADAL" clId="{E56C3EEF-819C-4A2E-B05D-E36DE38459ED}" dt="2024-07-15T01:10:44.635" v="210" actId="47"/>
        <pc:sldMkLst>
          <pc:docMk/>
          <pc:sldMk cId="3041468150" sldId="355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688066950" sldId="361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35407965" sldId="362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323937609" sldId="363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1801060383" sldId="364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632161755" sldId="365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681000218" sldId="366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1004059279" sldId="367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2493944262" sldId="368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621169615" sldId="369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104256061" sldId="370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95754496" sldId="371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794151396" sldId="372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1274259918" sldId="373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1405075304" sldId="374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4097376827" sldId="375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4069560201" sldId="377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181006955" sldId="378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4277882540" sldId="379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718764855" sldId="380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925793122" sldId="381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933730427" sldId="382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4058967416" sldId="383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2838757853" sldId="384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157316569" sldId="385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729419261" sldId="386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1980600241" sldId="387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2428354836" sldId="388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2277179492" sldId="389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738578033" sldId="390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409449137" sldId="391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4075479593" sldId="392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288164521" sldId="393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555095130" sldId="394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843712625" sldId="395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4082708588" sldId="396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2177065517" sldId="397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152570899" sldId="398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29249994" sldId="399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2795275749" sldId="400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1027058819" sldId="401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3299004712" sldId="402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257529761" sldId="403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4179012386" sldId="404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4073941923" sldId="405"/>
        </pc:sldMkLst>
      </pc:sldChg>
      <pc:sldChg chg="addSp modSp mod">
        <pc:chgData name="James Chau [SEHS]" userId="bdf89e84-b0b9-49c4-bac0-82c8cf7178d0" providerId="ADAL" clId="{E56C3EEF-819C-4A2E-B05D-E36DE38459ED}" dt="2024-07-24T01:59:22.388" v="1658" actId="20577"/>
        <pc:sldMkLst>
          <pc:docMk/>
          <pc:sldMk cId="158198432" sldId="406"/>
        </pc:sldMkLst>
        <pc:spChg chg="add mod">
          <ac:chgData name="James Chau [SEHS]" userId="bdf89e84-b0b9-49c4-bac0-82c8cf7178d0" providerId="ADAL" clId="{E56C3EEF-819C-4A2E-B05D-E36DE38459ED}" dt="2024-07-24T01:59:22.388" v="1658" actId="20577"/>
          <ac:spMkLst>
            <pc:docMk/>
            <pc:sldMk cId="158198432" sldId="406"/>
            <ac:spMk id="3" creationId="{F95FFD7E-59D0-125B-67CF-495B43FD2136}"/>
          </ac:spMkLst>
        </pc:spChg>
        <pc:picChg chg="mod">
          <ac:chgData name="James Chau [SEHS]" userId="bdf89e84-b0b9-49c4-bac0-82c8cf7178d0" providerId="ADAL" clId="{E56C3EEF-819C-4A2E-B05D-E36DE38459ED}" dt="2024-07-24T01:59:00.365" v="1654" actId="1076"/>
          <ac:picMkLst>
            <pc:docMk/>
            <pc:sldMk cId="158198432" sldId="406"/>
            <ac:picMk id="7" creationId="{9D6E6BD3-7C10-EB00-565D-7A9D5088F59D}"/>
          </ac:picMkLst>
        </pc:picChg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800574266" sldId="407"/>
        </pc:sldMkLst>
      </pc:sldChg>
      <pc:sldChg chg="del">
        <pc:chgData name="James Chau [SEHS]" userId="bdf89e84-b0b9-49c4-bac0-82c8cf7178d0" providerId="ADAL" clId="{E56C3EEF-819C-4A2E-B05D-E36DE38459ED}" dt="2024-07-15T01:11:45.366" v="212" actId="47"/>
        <pc:sldMkLst>
          <pc:docMk/>
          <pc:sldMk cId="2686271907" sldId="409"/>
        </pc:sldMkLst>
      </pc:sldChg>
      <pc:sldChg chg="addSp modSp new mod">
        <pc:chgData name="James Chau [SEHS]" userId="bdf89e84-b0b9-49c4-bac0-82c8cf7178d0" providerId="ADAL" clId="{E56C3EEF-819C-4A2E-B05D-E36DE38459ED}" dt="2024-07-15T01:15:56.577" v="312" actId="1076"/>
        <pc:sldMkLst>
          <pc:docMk/>
          <pc:sldMk cId="3463833431" sldId="409"/>
        </pc:sldMkLst>
        <pc:spChg chg="mod">
          <ac:chgData name="James Chau [SEHS]" userId="bdf89e84-b0b9-49c4-bac0-82c8cf7178d0" providerId="ADAL" clId="{E56C3EEF-819C-4A2E-B05D-E36DE38459ED}" dt="2024-07-15T01:13:25.492" v="230"/>
          <ac:spMkLst>
            <pc:docMk/>
            <pc:sldMk cId="3463833431" sldId="409"/>
            <ac:spMk id="2" creationId="{2B7AEE36-75A4-293B-CFBA-43DC0F7D744A}"/>
          </ac:spMkLst>
        </pc:spChg>
        <pc:spChg chg="mod">
          <ac:chgData name="James Chau [SEHS]" userId="bdf89e84-b0b9-49c4-bac0-82c8cf7178d0" providerId="ADAL" clId="{E56C3EEF-819C-4A2E-B05D-E36DE38459ED}" dt="2024-07-15T01:15:51.807" v="310" actId="20577"/>
          <ac:spMkLst>
            <pc:docMk/>
            <pc:sldMk cId="3463833431" sldId="409"/>
            <ac:spMk id="3" creationId="{805DCFC3-B79E-95CA-4C0A-7C0DCC7A8873}"/>
          </ac:spMkLst>
        </pc:spChg>
        <pc:picChg chg="add mod">
          <ac:chgData name="James Chau [SEHS]" userId="bdf89e84-b0b9-49c4-bac0-82c8cf7178d0" providerId="ADAL" clId="{E56C3EEF-819C-4A2E-B05D-E36DE38459ED}" dt="2024-07-15T01:15:56.577" v="312" actId="1076"/>
          <ac:picMkLst>
            <pc:docMk/>
            <pc:sldMk cId="3463833431" sldId="409"/>
            <ac:picMk id="2050" creationId="{4F63C72F-7B58-7C97-0984-ED3951ED47D3}"/>
          </ac:picMkLst>
        </pc:picChg>
      </pc:sldChg>
      <pc:sldChg chg="addSp modSp new mod">
        <pc:chgData name="James Chau [SEHS]" userId="bdf89e84-b0b9-49c4-bac0-82c8cf7178d0" providerId="ADAL" clId="{E56C3EEF-819C-4A2E-B05D-E36DE38459ED}" dt="2024-07-24T02:10:51.647" v="1661" actId="20577"/>
        <pc:sldMkLst>
          <pc:docMk/>
          <pc:sldMk cId="4173016707" sldId="410"/>
        </pc:sldMkLst>
        <pc:spChg chg="mod">
          <ac:chgData name="James Chau [SEHS]" userId="bdf89e84-b0b9-49c4-bac0-82c8cf7178d0" providerId="ADAL" clId="{E56C3EEF-819C-4A2E-B05D-E36DE38459ED}" dt="2024-07-15T01:16:21.683" v="316"/>
          <ac:spMkLst>
            <pc:docMk/>
            <pc:sldMk cId="4173016707" sldId="410"/>
            <ac:spMk id="2" creationId="{C0C58FE7-7C38-5BA8-6913-3CD86ED3B895}"/>
          </ac:spMkLst>
        </pc:spChg>
        <pc:spChg chg="mod">
          <ac:chgData name="James Chau [SEHS]" userId="bdf89e84-b0b9-49c4-bac0-82c8cf7178d0" providerId="ADAL" clId="{E56C3EEF-819C-4A2E-B05D-E36DE38459ED}" dt="2024-07-24T02:10:51.647" v="1661" actId="20577"/>
          <ac:spMkLst>
            <pc:docMk/>
            <pc:sldMk cId="4173016707" sldId="410"/>
            <ac:spMk id="3" creationId="{5C3D75E6-7254-72BD-AE62-9D90F9AB77C0}"/>
          </ac:spMkLst>
        </pc:spChg>
        <pc:picChg chg="add mod">
          <ac:chgData name="James Chau [SEHS]" userId="bdf89e84-b0b9-49c4-bac0-82c8cf7178d0" providerId="ADAL" clId="{E56C3EEF-819C-4A2E-B05D-E36DE38459ED}" dt="2024-07-15T02:45:19.407" v="1511" actId="1076"/>
          <ac:picMkLst>
            <pc:docMk/>
            <pc:sldMk cId="4173016707" sldId="410"/>
            <ac:picMk id="5122" creationId="{F687775D-FC72-31A4-F37C-1D475B9588F9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46:20.616" v="1514" actId="1076"/>
        <pc:sldMkLst>
          <pc:docMk/>
          <pc:sldMk cId="3866747504" sldId="411"/>
        </pc:sldMkLst>
        <pc:spChg chg="mod">
          <ac:chgData name="James Chau [SEHS]" userId="bdf89e84-b0b9-49c4-bac0-82c8cf7178d0" providerId="ADAL" clId="{E56C3EEF-819C-4A2E-B05D-E36DE38459ED}" dt="2024-07-15T01:18:56.768" v="381" actId="207"/>
          <ac:spMkLst>
            <pc:docMk/>
            <pc:sldMk cId="3866747504" sldId="411"/>
            <ac:spMk id="3" creationId="{5C3D75E6-7254-72BD-AE62-9D90F9AB77C0}"/>
          </ac:spMkLst>
        </pc:spChg>
        <pc:picChg chg="add mod">
          <ac:chgData name="James Chau [SEHS]" userId="bdf89e84-b0b9-49c4-bac0-82c8cf7178d0" providerId="ADAL" clId="{E56C3EEF-819C-4A2E-B05D-E36DE38459ED}" dt="2024-07-15T02:46:20.616" v="1514" actId="1076"/>
          <ac:picMkLst>
            <pc:docMk/>
            <pc:sldMk cId="3866747504" sldId="411"/>
            <ac:picMk id="6146" creationId="{833E7B8E-A09B-5E64-5472-9CAA31FCF4B8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46:50.889" v="1517" actId="1076"/>
        <pc:sldMkLst>
          <pc:docMk/>
          <pc:sldMk cId="2116580210" sldId="412"/>
        </pc:sldMkLst>
        <pc:spChg chg="mod">
          <ac:chgData name="James Chau [SEHS]" userId="bdf89e84-b0b9-49c4-bac0-82c8cf7178d0" providerId="ADAL" clId="{E56C3EEF-819C-4A2E-B05D-E36DE38459ED}" dt="2024-07-15T01:20:21.358" v="411" actId="207"/>
          <ac:spMkLst>
            <pc:docMk/>
            <pc:sldMk cId="2116580210" sldId="412"/>
            <ac:spMk id="3" creationId="{5C3D75E6-7254-72BD-AE62-9D90F9AB77C0}"/>
          </ac:spMkLst>
        </pc:spChg>
        <pc:picChg chg="add mod">
          <ac:chgData name="James Chau [SEHS]" userId="bdf89e84-b0b9-49c4-bac0-82c8cf7178d0" providerId="ADAL" clId="{E56C3EEF-819C-4A2E-B05D-E36DE38459ED}" dt="2024-07-15T02:46:50.889" v="1517" actId="1076"/>
          <ac:picMkLst>
            <pc:docMk/>
            <pc:sldMk cId="2116580210" sldId="412"/>
            <ac:picMk id="7170" creationId="{897EE64B-9673-17D4-2D0C-61731E9A5F2E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47:35.508" v="1522" actId="1076"/>
        <pc:sldMkLst>
          <pc:docMk/>
          <pc:sldMk cId="1055097452" sldId="413"/>
        </pc:sldMkLst>
        <pc:spChg chg="mod">
          <ac:chgData name="James Chau [SEHS]" userId="bdf89e84-b0b9-49c4-bac0-82c8cf7178d0" providerId="ADAL" clId="{E56C3EEF-819C-4A2E-B05D-E36DE38459ED}" dt="2024-07-15T02:47:33.756" v="1521" actId="27636"/>
          <ac:spMkLst>
            <pc:docMk/>
            <pc:sldMk cId="1055097452" sldId="413"/>
            <ac:spMk id="3" creationId="{5C3D75E6-7254-72BD-AE62-9D90F9AB77C0}"/>
          </ac:spMkLst>
        </pc:spChg>
        <pc:picChg chg="add mod">
          <ac:chgData name="James Chau [SEHS]" userId="bdf89e84-b0b9-49c4-bac0-82c8cf7178d0" providerId="ADAL" clId="{E56C3EEF-819C-4A2E-B05D-E36DE38459ED}" dt="2024-07-15T02:47:35.508" v="1522" actId="1076"/>
          <ac:picMkLst>
            <pc:docMk/>
            <pc:sldMk cId="1055097452" sldId="413"/>
            <ac:picMk id="8194" creationId="{6187602D-4572-EC53-1670-4F0D55AE349D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48:23.839" v="1526" actId="1076"/>
        <pc:sldMkLst>
          <pc:docMk/>
          <pc:sldMk cId="607519713" sldId="414"/>
        </pc:sldMkLst>
        <pc:spChg chg="mod">
          <ac:chgData name="James Chau [SEHS]" userId="bdf89e84-b0b9-49c4-bac0-82c8cf7178d0" providerId="ADAL" clId="{E56C3EEF-819C-4A2E-B05D-E36DE38459ED}" dt="2024-07-15T01:22:37.867" v="464" actId="20577"/>
          <ac:spMkLst>
            <pc:docMk/>
            <pc:sldMk cId="607519713" sldId="414"/>
            <ac:spMk id="2" creationId="{C0C58FE7-7C38-5BA8-6913-3CD86ED3B895}"/>
          </ac:spMkLst>
        </pc:spChg>
        <pc:spChg chg="mod">
          <ac:chgData name="James Chau [SEHS]" userId="bdf89e84-b0b9-49c4-bac0-82c8cf7178d0" providerId="ADAL" clId="{E56C3EEF-819C-4A2E-B05D-E36DE38459ED}" dt="2024-07-15T01:23:46.028" v="478" actId="207"/>
          <ac:spMkLst>
            <pc:docMk/>
            <pc:sldMk cId="607519713" sldId="414"/>
            <ac:spMk id="3" creationId="{5C3D75E6-7254-72BD-AE62-9D90F9AB77C0}"/>
          </ac:spMkLst>
        </pc:spChg>
        <pc:picChg chg="add mod">
          <ac:chgData name="James Chau [SEHS]" userId="bdf89e84-b0b9-49c4-bac0-82c8cf7178d0" providerId="ADAL" clId="{E56C3EEF-819C-4A2E-B05D-E36DE38459ED}" dt="2024-07-15T02:48:23.839" v="1526" actId="1076"/>
          <ac:picMkLst>
            <pc:docMk/>
            <pc:sldMk cId="607519713" sldId="414"/>
            <ac:picMk id="9218" creationId="{0985F37E-6142-FA36-86FE-26217E69396D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48:59.620" v="1530" actId="1076"/>
        <pc:sldMkLst>
          <pc:docMk/>
          <pc:sldMk cId="2685645248" sldId="415"/>
        </pc:sldMkLst>
        <pc:spChg chg="mod">
          <ac:chgData name="James Chau [SEHS]" userId="bdf89e84-b0b9-49c4-bac0-82c8cf7178d0" providerId="ADAL" clId="{E56C3EEF-819C-4A2E-B05D-E36DE38459ED}" dt="2024-07-15T01:24:45.687" v="491" actId="207"/>
          <ac:spMkLst>
            <pc:docMk/>
            <pc:sldMk cId="2685645248" sldId="415"/>
            <ac:spMk id="3" creationId="{5C3D75E6-7254-72BD-AE62-9D90F9AB77C0}"/>
          </ac:spMkLst>
        </pc:spChg>
        <pc:picChg chg="add mod">
          <ac:chgData name="James Chau [SEHS]" userId="bdf89e84-b0b9-49c4-bac0-82c8cf7178d0" providerId="ADAL" clId="{E56C3EEF-819C-4A2E-B05D-E36DE38459ED}" dt="2024-07-15T02:48:59.620" v="1530" actId="1076"/>
          <ac:picMkLst>
            <pc:docMk/>
            <pc:sldMk cId="2685645248" sldId="415"/>
            <ac:picMk id="10242" creationId="{D49F40BF-0FFF-A76B-8C61-3994DD5467EF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49:37.641" v="1534" actId="1076"/>
        <pc:sldMkLst>
          <pc:docMk/>
          <pc:sldMk cId="4269640395" sldId="416"/>
        </pc:sldMkLst>
        <pc:spChg chg="mod">
          <ac:chgData name="James Chau [SEHS]" userId="bdf89e84-b0b9-49c4-bac0-82c8cf7178d0" providerId="ADAL" clId="{E56C3EEF-819C-4A2E-B05D-E36DE38459ED}" dt="2024-07-15T01:25:47.650" v="507" actId="207"/>
          <ac:spMkLst>
            <pc:docMk/>
            <pc:sldMk cId="4269640395" sldId="416"/>
            <ac:spMk id="3" creationId="{5C3D75E6-7254-72BD-AE62-9D90F9AB77C0}"/>
          </ac:spMkLst>
        </pc:spChg>
        <pc:picChg chg="add mod">
          <ac:chgData name="James Chau [SEHS]" userId="bdf89e84-b0b9-49c4-bac0-82c8cf7178d0" providerId="ADAL" clId="{E56C3EEF-819C-4A2E-B05D-E36DE38459ED}" dt="2024-07-15T02:49:21.078" v="1532" actId="1076"/>
          <ac:picMkLst>
            <pc:docMk/>
            <pc:sldMk cId="4269640395" sldId="416"/>
            <ac:picMk id="11266" creationId="{6A1AC211-0F98-F348-C78B-88D80D991008}"/>
          </ac:picMkLst>
        </pc:picChg>
        <pc:picChg chg="add mod">
          <ac:chgData name="James Chau [SEHS]" userId="bdf89e84-b0b9-49c4-bac0-82c8cf7178d0" providerId="ADAL" clId="{E56C3EEF-819C-4A2E-B05D-E36DE38459ED}" dt="2024-07-15T02:49:37.641" v="1534" actId="1076"/>
          <ac:picMkLst>
            <pc:docMk/>
            <pc:sldMk cId="4269640395" sldId="416"/>
            <ac:picMk id="11268" creationId="{8E187E64-D6B4-DC69-BDA1-73103BA23C4B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0:07.574" v="1538" actId="1076"/>
        <pc:sldMkLst>
          <pc:docMk/>
          <pc:sldMk cId="1331323793" sldId="417"/>
        </pc:sldMkLst>
        <pc:spChg chg="mod">
          <ac:chgData name="James Chau [SEHS]" userId="bdf89e84-b0b9-49c4-bac0-82c8cf7178d0" providerId="ADAL" clId="{E56C3EEF-819C-4A2E-B05D-E36DE38459ED}" dt="2024-07-15T01:27:06.865" v="520" actId="207"/>
          <ac:spMkLst>
            <pc:docMk/>
            <pc:sldMk cId="1331323793" sldId="417"/>
            <ac:spMk id="3" creationId="{5C3D75E6-7254-72BD-AE62-9D90F9AB77C0}"/>
          </ac:spMkLst>
        </pc:spChg>
        <pc:picChg chg="add mod">
          <ac:chgData name="James Chau [SEHS]" userId="bdf89e84-b0b9-49c4-bac0-82c8cf7178d0" providerId="ADAL" clId="{E56C3EEF-819C-4A2E-B05D-E36DE38459ED}" dt="2024-07-15T02:50:07.574" v="1538" actId="1076"/>
          <ac:picMkLst>
            <pc:docMk/>
            <pc:sldMk cId="1331323793" sldId="417"/>
            <ac:picMk id="12290" creationId="{04FC532B-E8B8-D7F2-72B8-EDA2AB33BF15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0:42.826" v="1543" actId="1076"/>
        <pc:sldMkLst>
          <pc:docMk/>
          <pc:sldMk cId="425958857" sldId="418"/>
        </pc:sldMkLst>
        <pc:spChg chg="mod">
          <ac:chgData name="James Chau [SEHS]" userId="bdf89e84-b0b9-49c4-bac0-82c8cf7178d0" providerId="ADAL" clId="{E56C3EEF-819C-4A2E-B05D-E36DE38459ED}" dt="2024-07-15T01:28:00.774" v="535" actId="207"/>
          <ac:spMkLst>
            <pc:docMk/>
            <pc:sldMk cId="425958857" sldId="418"/>
            <ac:spMk id="3" creationId="{5C3D75E6-7254-72BD-AE62-9D90F9AB77C0}"/>
          </ac:spMkLst>
        </pc:spChg>
        <pc:picChg chg="add mod">
          <ac:chgData name="James Chau [SEHS]" userId="bdf89e84-b0b9-49c4-bac0-82c8cf7178d0" providerId="ADAL" clId="{E56C3EEF-819C-4A2E-B05D-E36DE38459ED}" dt="2024-07-15T02:50:42.826" v="1543" actId="1076"/>
          <ac:picMkLst>
            <pc:docMk/>
            <pc:sldMk cId="425958857" sldId="418"/>
            <ac:picMk id="13314" creationId="{5C583B95-09BD-00E1-F314-93E6BBACCC33}"/>
          </ac:picMkLst>
        </pc:picChg>
      </pc:sldChg>
      <pc:sldChg chg="addSp modSp new mod">
        <pc:chgData name="James Chau [SEHS]" userId="bdf89e84-b0b9-49c4-bac0-82c8cf7178d0" providerId="ADAL" clId="{E56C3EEF-819C-4A2E-B05D-E36DE38459ED}" dt="2024-07-15T01:30:48.197" v="776" actId="1076"/>
        <pc:sldMkLst>
          <pc:docMk/>
          <pc:sldMk cId="2777701163" sldId="419"/>
        </pc:sldMkLst>
        <pc:spChg chg="mod">
          <ac:chgData name="James Chau [SEHS]" userId="bdf89e84-b0b9-49c4-bac0-82c8cf7178d0" providerId="ADAL" clId="{E56C3EEF-819C-4A2E-B05D-E36DE38459ED}" dt="2024-07-15T01:28:36.320" v="580" actId="20577"/>
          <ac:spMkLst>
            <pc:docMk/>
            <pc:sldMk cId="2777701163" sldId="419"/>
            <ac:spMk id="2" creationId="{215E90C7-AF18-C547-B126-06EA86E963D2}"/>
          </ac:spMkLst>
        </pc:spChg>
        <pc:spChg chg="mod">
          <ac:chgData name="James Chau [SEHS]" userId="bdf89e84-b0b9-49c4-bac0-82c8cf7178d0" providerId="ADAL" clId="{E56C3EEF-819C-4A2E-B05D-E36DE38459ED}" dt="2024-07-15T01:29:57.556" v="771" actId="20577"/>
          <ac:spMkLst>
            <pc:docMk/>
            <pc:sldMk cId="2777701163" sldId="419"/>
            <ac:spMk id="3" creationId="{01388479-94BC-7CE7-93AB-7AC058D627F5}"/>
          </ac:spMkLst>
        </pc:spChg>
        <pc:picChg chg="add mod">
          <ac:chgData name="James Chau [SEHS]" userId="bdf89e84-b0b9-49c4-bac0-82c8cf7178d0" providerId="ADAL" clId="{E56C3EEF-819C-4A2E-B05D-E36DE38459ED}" dt="2024-07-15T01:30:48.197" v="776" actId="1076"/>
          <ac:picMkLst>
            <pc:docMk/>
            <pc:sldMk cId="2777701163" sldId="419"/>
            <ac:picMk id="3074" creationId="{D90D8FB8-E365-36B2-6AD4-7E4ED7036A41}"/>
          </ac:picMkLst>
        </pc:picChg>
      </pc:sldChg>
      <pc:sldChg chg="addSp modSp new mod">
        <pc:chgData name="James Chau [SEHS]" userId="bdf89e84-b0b9-49c4-bac0-82c8cf7178d0" providerId="ADAL" clId="{E56C3EEF-819C-4A2E-B05D-E36DE38459ED}" dt="2024-07-15T02:51:15.791" v="1548" actId="1076"/>
        <pc:sldMkLst>
          <pc:docMk/>
          <pc:sldMk cId="937184584" sldId="420"/>
        </pc:sldMkLst>
        <pc:spChg chg="mod">
          <ac:chgData name="James Chau [SEHS]" userId="bdf89e84-b0b9-49c4-bac0-82c8cf7178d0" providerId="ADAL" clId="{E56C3EEF-819C-4A2E-B05D-E36DE38459ED}" dt="2024-07-15T02:18:16.848" v="802" actId="20577"/>
          <ac:spMkLst>
            <pc:docMk/>
            <pc:sldMk cId="937184584" sldId="420"/>
            <ac:spMk id="2" creationId="{4391A7CA-2802-C2A7-3F42-FCB636006B31}"/>
          </ac:spMkLst>
        </pc:spChg>
        <pc:spChg chg="mod">
          <ac:chgData name="James Chau [SEHS]" userId="bdf89e84-b0b9-49c4-bac0-82c8cf7178d0" providerId="ADAL" clId="{E56C3EEF-819C-4A2E-B05D-E36DE38459ED}" dt="2024-07-15T02:18:47.391" v="813" actId="207"/>
          <ac:spMkLst>
            <pc:docMk/>
            <pc:sldMk cId="937184584" sldId="420"/>
            <ac:spMk id="3" creationId="{8C5A07AD-D95D-E001-9B22-41C3E144CFB3}"/>
          </ac:spMkLst>
        </pc:spChg>
        <pc:picChg chg="add mod">
          <ac:chgData name="James Chau [SEHS]" userId="bdf89e84-b0b9-49c4-bac0-82c8cf7178d0" providerId="ADAL" clId="{E56C3EEF-819C-4A2E-B05D-E36DE38459ED}" dt="2024-07-15T02:51:15.791" v="1548" actId="1076"/>
          <ac:picMkLst>
            <pc:docMk/>
            <pc:sldMk cId="937184584" sldId="420"/>
            <ac:picMk id="14338" creationId="{C32E33E2-9B00-8068-EAD8-D298390C3DDA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1:40.293" v="1553" actId="1076"/>
        <pc:sldMkLst>
          <pc:docMk/>
          <pc:sldMk cId="3493752727" sldId="421"/>
        </pc:sldMkLst>
        <pc:spChg chg="mod">
          <ac:chgData name="James Chau [SEHS]" userId="bdf89e84-b0b9-49c4-bac0-82c8cf7178d0" providerId="ADAL" clId="{E56C3EEF-819C-4A2E-B05D-E36DE38459ED}" dt="2024-07-15T02:19:18.881" v="824" actId="207"/>
          <ac:spMkLst>
            <pc:docMk/>
            <pc:sldMk cId="3493752727" sldId="421"/>
            <ac:spMk id="3" creationId="{8C5A07AD-D95D-E001-9B22-41C3E144CFB3}"/>
          </ac:spMkLst>
        </pc:spChg>
        <pc:picChg chg="add mod">
          <ac:chgData name="James Chau [SEHS]" userId="bdf89e84-b0b9-49c4-bac0-82c8cf7178d0" providerId="ADAL" clId="{E56C3EEF-819C-4A2E-B05D-E36DE38459ED}" dt="2024-07-15T02:51:40.293" v="1553" actId="1076"/>
          <ac:picMkLst>
            <pc:docMk/>
            <pc:sldMk cId="3493752727" sldId="421"/>
            <ac:picMk id="15362" creationId="{9F49E192-4AD7-EA5E-6915-6BAD70014FD8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2:12.871" v="1558" actId="1076"/>
        <pc:sldMkLst>
          <pc:docMk/>
          <pc:sldMk cId="3196078153" sldId="422"/>
        </pc:sldMkLst>
        <pc:spChg chg="mod">
          <ac:chgData name="James Chau [SEHS]" userId="bdf89e84-b0b9-49c4-bac0-82c8cf7178d0" providerId="ADAL" clId="{E56C3EEF-819C-4A2E-B05D-E36DE38459ED}" dt="2024-07-15T02:20:20.760" v="887" actId="207"/>
          <ac:spMkLst>
            <pc:docMk/>
            <pc:sldMk cId="3196078153" sldId="422"/>
            <ac:spMk id="3" creationId="{8C5A07AD-D95D-E001-9B22-41C3E144CFB3}"/>
          </ac:spMkLst>
        </pc:spChg>
        <pc:picChg chg="add mod">
          <ac:chgData name="James Chau [SEHS]" userId="bdf89e84-b0b9-49c4-bac0-82c8cf7178d0" providerId="ADAL" clId="{E56C3EEF-819C-4A2E-B05D-E36DE38459ED}" dt="2024-07-15T02:52:12.871" v="1558" actId="1076"/>
          <ac:picMkLst>
            <pc:docMk/>
            <pc:sldMk cId="3196078153" sldId="422"/>
            <ac:picMk id="16386" creationId="{8763071D-F45A-7BE2-2C6D-D45AF549F06F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24T02:35:31.975" v="1665" actId="6549"/>
        <pc:sldMkLst>
          <pc:docMk/>
          <pc:sldMk cId="2270517834" sldId="423"/>
        </pc:sldMkLst>
        <pc:spChg chg="mod">
          <ac:chgData name="James Chau [SEHS]" userId="bdf89e84-b0b9-49c4-bac0-82c8cf7178d0" providerId="ADAL" clId="{E56C3EEF-819C-4A2E-B05D-E36DE38459ED}" dt="2024-07-24T02:35:31.975" v="1665" actId="6549"/>
          <ac:spMkLst>
            <pc:docMk/>
            <pc:sldMk cId="2270517834" sldId="423"/>
            <ac:spMk id="3" creationId="{8C5A07AD-D95D-E001-9B22-41C3E144CFB3}"/>
          </ac:spMkLst>
        </pc:spChg>
        <pc:picChg chg="add mod">
          <ac:chgData name="James Chau [SEHS]" userId="bdf89e84-b0b9-49c4-bac0-82c8cf7178d0" providerId="ADAL" clId="{E56C3EEF-819C-4A2E-B05D-E36DE38459ED}" dt="2024-07-15T02:52:52.814" v="1563" actId="1076"/>
          <ac:picMkLst>
            <pc:docMk/>
            <pc:sldMk cId="2270517834" sldId="423"/>
            <ac:picMk id="17410" creationId="{1E677FE8-4507-ECD9-1A1A-CEDACD94FA2A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3:29.569" v="1567" actId="1076"/>
        <pc:sldMkLst>
          <pc:docMk/>
          <pc:sldMk cId="1706072103" sldId="424"/>
        </pc:sldMkLst>
        <pc:spChg chg="mod">
          <ac:chgData name="James Chau [SEHS]" userId="bdf89e84-b0b9-49c4-bac0-82c8cf7178d0" providerId="ADAL" clId="{E56C3EEF-819C-4A2E-B05D-E36DE38459ED}" dt="2024-07-15T02:22:48.752" v="925" actId="207"/>
          <ac:spMkLst>
            <pc:docMk/>
            <pc:sldMk cId="1706072103" sldId="424"/>
            <ac:spMk id="3" creationId="{8C5A07AD-D95D-E001-9B22-41C3E144CFB3}"/>
          </ac:spMkLst>
        </pc:spChg>
        <pc:picChg chg="add mod">
          <ac:chgData name="James Chau [SEHS]" userId="bdf89e84-b0b9-49c4-bac0-82c8cf7178d0" providerId="ADAL" clId="{E56C3EEF-819C-4A2E-B05D-E36DE38459ED}" dt="2024-07-15T02:53:29.569" v="1567" actId="1076"/>
          <ac:picMkLst>
            <pc:docMk/>
            <pc:sldMk cId="1706072103" sldId="424"/>
            <ac:picMk id="18434" creationId="{824C292F-2445-917E-1E2A-7D9253B18D4D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3:55.539" v="1572" actId="1076"/>
        <pc:sldMkLst>
          <pc:docMk/>
          <pc:sldMk cId="1413304433" sldId="425"/>
        </pc:sldMkLst>
        <pc:spChg chg="mod">
          <ac:chgData name="James Chau [SEHS]" userId="bdf89e84-b0b9-49c4-bac0-82c8cf7178d0" providerId="ADAL" clId="{E56C3EEF-819C-4A2E-B05D-E36DE38459ED}" dt="2024-07-15T02:23:21.815" v="933" actId="207"/>
          <ac:spMkLst>
            <pc:docMk/>
            <pc:sldMk cId="1413304433" sldId="425"/>
            <ac:spMk id="3" creationId="{8C5A07AD-D95D-E001-9B22-41C3E144CFB3}"/>
          </ac:spMkLst>
        </pc:spChg>
        <pc:picChg chg="add mod">
          <ac:chgData name="James Chau [SEHS]" userId="bdf89e84-b0b9-49c4-bac0-82c8cf7178d0" providerId="ADAL" clId="{E56C3EEF-819C-4A2E-B05D-E36DE38459ED}" dt="2024-07-15T02:53:55.539" v="1572" actId="1076"/>
          <ac:picMkLst>
            <pc:docMk/>
            <pc:sldMk cId="1413304433" sldId="425"/>
            <ac:picMk id="19458" creationId="{36BA2E44-667E-2367-0ADB-6D8081BA0657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4:27.373" v="1577" actId="1076"/>
        <pc:sldMkLst>
          <pc:docMk/>
          <pc:sldMk cId="1907003019" sldId="426"/>
        </pc:sldMkLst>
        <pc:spChg chg="mod">
          <ac:chgData name="James Chau [SEHS]" userId="bdf89e84-b0b9-49c4-bac0-82c8cf7178d0" providerId="ADAL" clId="{E56C3EEF-819C-4A2E-B05D-E36DE38459ED}" dt="2024-07-15T02:24:17.047" v="945" actId="207"/>
          <ac:spMkLst>
            <pc:docMk/>
            <pc:sldMk cId="1907003019" sldId="426"/>
            <ac:spMk id="3" creationId="{8C5A07AD-D95D-E001-9B22-41C3E144CFB3}"/>
          </ac:spMkLst>
        </pc:spChg>
        <pc:picChg chg="add mod">
          <ac:chgData name="James Chau [SEHS]" userId="bdf89e84-b0b9-49c4-bac0-82c8cf7178d0" providerId="ADAL" clId="{E56C3EEF-819C-4A2E-B05D-E36DE38459ED}" dt="2024-07-15T02:54:27.373" v="1577" actId="1076"/>
          <ac:picMkLst>
            <pc:docMk/>
            <pc:sldMk cId="1907003019" sldId="426"/>
            <ac:picMk id="20482" creationId="{CDF30A8A-FCAE-5682-21C7-6C7CD21EF555}"/>
          </ac:picMkLst>
        </pc:picChg>
      </pc:sldChg>
      <pc:sldChg chg="addSp delSp modSp new mod">
        <pc:chgData name="James Chau [SEHS]" userId="bdf89e84-b0b9-49c4-bac0-82c8cf7178d0" providerId="ADAL" clId="{E56C3EEF-819C-4A2E-B05D-E36DE38459ED}" dt="2024-07-15T02:25:32.689" v="956" actId="313"/>
        <pc:sldMkLst>
          <pc:docMk/>
          <pc:sldMk cId="1139830414" sldId="427"/>
        </pc:sldMkLst>
        <pc:spChg chg="mod">
          <ac:chgData name="James Chau [SEHS]" userId="bdf89e84-b0b9-49c4-bac0-82c8cf7178d0" providerId="ADAL" clId="{E56C3EEF-819C-4A2E-B05D-E36DE38459ED}" dt="2024-07-15T02:24:45.783" v="949"/>
          <ac:spMkLst>
            <pc:docMk/>
            <pc:sldMk cId="1139830414" sldId="427"/>
            <ac:spMk id="2" creationId="{96164590-8F7B-D3FB-90FD-1B8AE1CC7E84}"/>
          </ac:spMkLst>
        </pc:spChg>
        <pc:spChg chg="del">
          <ac:chgData name="James Chau [SEHS]" userId="bdf89e84-b0b9-49c4-bac0-82c8cf7178d0" providerId="ADAL" clId="{E56C3EEF-819C-4A2E-B05D-E36DE38459ED}" dt="2024-07-15T02:24:51.579" v="950"/>
          <ac:spMkLst>
            <pc:docMk/>
            <pc:sldMk cId="1139830414" sldId="427"/>
            <ac:spMk id="3" creationId="{A4951987-2144-CD76-DAC7-C7F055B34595}"/>
          </ac:spMkLst>
        </pc:spChg>
        <pc:graphicFrameChg chg="add mod modGraphic">
          <ac:chgData name="James Chau [SEHS]" userId="bdf89e84-b0b9-49c4-bac0-82c8cf7178d0" providerId="ADAL" clId="{E56C3EEF-819C-4A2E-B05D-E36DE38459ED}" dt="2024-07-15T02:25:32.689" v="956" actId="313"/>
          <ac:graphicFrameMkLst>
            <pc:docMk/>
            <pc:sldMk cId="1139830414" sldId="427"/>
            <ac:graphicFrameMk id="4" creationId="{3E7E0E82-5670-A5C4-8ACA-CA6EA2754483}"/>
          </ac:graphicFrameMkLst>
        </pc:graphicFrameChg>
      </pc:sldChg>
      <pc:sldChg chg="addSp modSp new mod">
        <pc:chgData name="James Chau [SEHS]" userId="bdf89e84-b0b9-49c4-bac0-82c8cf7178d0" providerId="ADAL" clId="{E56C3EEF-819C-4A2E-B05D-E36DE38459ED}" dt="2024-07-15T02:56:46.674" v="1612" actId="20577"/>
        <pc:sldMkLst>
          <pc:docMk/>
          <pc:sldMk cId="2179521559" sldId="428"/>
        </pc:sldMkLst>
        <pc:spChg chg="mod">
          <ac:chgData name="James Chau [SEHS]" userId="bdf89e84-b0b9-49c4-bac0-82c8cf7178d0" providerId="ADAL" clId="{E56C3EEF-819C-4A2E-B05D-E36DE38459ED}" dt="2024-07-15T02:26:03.519" v="965" actId="20577"/>
          <ac:spMkLst>
            <pc:docMk/>
            <pc:sldMk cId="2179521559" sldId="428"/>
            <ac:spMk id="2" creationId="{743516AF-AC3D-3701-9B87-35C20785C000}"/>
          </ac:spMkLst>
        </pc:spChg>
        <pc:spChg chg="mod">
          <ac:chgData name="James Chau [SEHS]" userId="bdf89e84-b0b9-49c4-bac0-82c8cf7178d0" providerId="ADAL" clId="{E56C3EEF-819C-4A2E-B05D-E36DE38459ED}" dt="2024-07-15T02:56:46.674" v="1612" actId="20577"/>
          <ac:spMkLst>
            <pc:docMk/>
            <pc:sldMk cId="2179521559" sldId="428"/>
            <ac:spMk id="3" creationId="{9F772804-B43E-13E3-80A8-8C357668625D}"/>
          </ac:spMkLst>
        </pc:spChg>
        <pc:picChg chg="add mod">
          <ac:chgData name="James Chau [SEHS]" userId="bdf89e84-b0b9-49c4-bac0-82c8cf7178d0" providerId="ADAL" clId="{E56C3EEF-819C-4A2E-B05D-E36DE38459ED}" dt="2024-07-15T02:55:57.599" v="1581" actId="1076"/>
          <ac:picMkLst>
            <pc:docMk/>
            <pc:sldMk cId="2179521559" sldId="428"/>
            <ac:picMk id="21506" creationId="{3CA0ED87-3C65-C50B-A440-07A9CBC13710}"/>
          </ac:picMkLst>
        </pc:picChg>
      </pc:sldChg>
      <pc:sldChg chg="addSp modSp new mod">
        <pc:chgData name="James Chau [SEHS]" userId="bdf89e84-b0b9-49c4-bac0-82c8cf7178d0" providerId="ADAL" clId="{E56C3EEF-819C-4A2E-B05D-E36DE38459ED}" dt="2024-07-15T02:57:08.252" v="1616" actId="1076"/>
        <pc:sldMkLst>
          <pc:docMk/>
          <pc:sldMk cId="4219022587" sldId="429"/>
        </pc:sldMkLst>
        <pc:spChg chg="mod">
          <ac:chgData name="James Chau [SEHS]" userId="bdf89e84-b0b9-49c4-bac0-82c8cf7178d0" providerId="ADAL" clId="{E56C3EEF-819C-4A2E-B05D-E36DE38459ED}" dt="2024-07-15T02:32:14.833" v="1094"/>
          <ac:spMkLst>
            <pc:docMk/>
            <pc:sldMk cId="4219022587" sldId="429"/>
            <ac:spMk id="2" creationId="{058EC6EA-CF88-BC33-E93C-7162C88B9577}"/>
          </ac:spMkLst>
        </pc:spChg>
        <pc:spChg chg="mod">
          <ac:chgData name="James Chau [SEHS]" userId="bdf89e84-b0b9-49c4-bac0-82c8cf7178d0" providerId="ADAL" clId="{E56C3EEF-819C-4A2E-B05D-E36DE38459ED}" dt="2024-07-15T02:32:54.319" v="1110" actId="207"/>
          <ac:spMkLst>
            <pc:docMk/>
            <pc:sldMk cId="4219022587" sldId="429"/>
            <ac:spMk id="3" creationId="{AD4BEBEB-8611-EBEE-E203-ED6D1612723E}"/>
          </ac:spMkLst>
        </pc:spChg>
        <pc:picChg chg="add mod">
          <ac:chgData name="James Chau [SEHS]" userId="bdf89e84-b0b9-49c4-bac0-82c8cf7178d0" providerId="ADAL" clId="{E56C3EEF-819C-4A2E-B05D-E36DE38459ED}" dt="2024-07-15T02:57:08.252" v="1616" actId="1076"/>
          <ac:picMkLst>
            <pc:docMk/>
            <pc:sldMk cId="4219022587" sldId="429"/>
            <ac:picMk id="22530" creationId="{3E96252B-8A05-997E-1464-CDE7E2A2BF20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7:40.436" v="1621" actId="1076"/>
        <pc:sldMkLst>
          <pc:docMk/>
          <pc:sldMk cId="1711426384" sldId="430"/>
        </pc:sldMkLst>
        <pc:spChg chg="mod">
          <ac:chgData name="James Chau [SEHS]" userId="bdf89e84-b0b9-49c4-bac0-82c8cf7178d0" providerId="ADAL" clId="{E56C3EEF-819C-4A2E-B05D-E36DE38459ED}" dt="2024-07-15T02:57:32.444" v="1617" actId="14100"/>
          <ac:spMkLst>
            <pc:docMk/>
            <pc:sldMk cId="1711426384" sldId="430"/>
            <ac:spMk id="3" creationId="{AD4BEBEB-8611-EBEE-E203-ED6D1612723E}"/>
          </ac:spMkLst>
        </pc:spChg>
        <pc:picChg chg="add mod">
          <ac:chgData name="James Chau [SEHS]" userId="bdf89e84-b0b9-49c4-bac0-82c8cf7178d0" providerId="ADAL" clId="{E56C3EEF-819C-4A2E-B05D-E36DE38459ED}" dt="2024-07-15T02:57:40.436" v="1621" actId="1076"/>
          <ac:picMkLst>
            <pc:docMk/>
            <pc:sldMk cId="1711426384" sldId="430"/>
            <ac:picMk id="23554" creationId="{324AE72E-5CAE-14B4-5D37-85E8513EA5F6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8:07.871" v="1625" actId="1076"/>
        <pc:sldMkLst>
          <pc:docMk/>
          <pc:sldMk cId="420238621" sldId="431"/>
        </pc:sldMkLst>
        <pc:spChg chg="mod">
          <ac:chgData name="James Chau [SEHS]" userId="bdf89e84-b0b9-49c4-bac0-82c8cf7178d0" providerId="ADAL" clId="{E56C3EEF-819C-4A2E-B05D-E36DE38459ED}" dt="2024-07-15T02:34:01.464" v="1132" actId="207"/>
          <ac:spMkLst>
            <pc:docMk/>
            <pc:sldMk cId="420238621" sldId="431"/>
            <ac:spMk id="3" creationId="{AD4BEBEB-8611-EBEE-E203-ED6D1612723E}"/>
          </ac:spMkLst>
        </pc:spChg>
        <pc:picChg chg="add mod">
          <ac:chgData name="James Chau [SEHS]" userId="bdf89e84-b0b9-49c4-bac0-82c8cf7178d0" providerId="ADAL" clId="{E56C3EEF-819C-4A2E-B05D-E36DE38459ED}" dt="2024-07-15T02:58:07.871" v="1625" actId="1076"/>
          <ac:picMkLst>
            <pc:docMk/>
            <pc:sldMk cId="420238621" sldId="431"/>
            <ac:picMk id="24578" creationId="{6C473AFB-4D2E-B943-F560-DEFB348471E1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8:31.075" v="1629" actId="1076"/>
        <pc:sldMkLst>
          <pc:docMk/>
          <pc:sldMk cId="4279317168" sldId="432"/>
        </pc:sldMkLst>
        <pc:spChg chg="mod">
          <ac:chgData name="James Chau [SEHS]" userId="bdf89e84-b0b9-49c4-bac0-82c8cf7178d0" providerId="ADAL" clId="{E56C3EEF-819C-4A2E-B05D-E36DE38459ED}" dt="2024-07-15T02:34:37.660" v="1143" actId="207"/>
          <ac:spMkLst>
            <pc:docMk/>
            <pc:sldMk cId="4279317168" sldId="432"/>
            <ac:spMk id="3" creationId="{AD4BEBEB-8611-EBEE-E203-ED6D1612723E}"/>
          </ac:spMkLst>
        </pc:spChg>
        <pc:picChg chg="add mod">
          <ac:chgData name="James Chau [SEHS]" userId="bdf89e84-b0b9-49c4-bac0-82c8cf7178d0" providerId="ADAL" clId="{E56C3EEF-819C-4A2E-B05D-E36DE38459ED}" dt="2024-07-15T02:58:31.075" v="1629" actId="1076"/>
          <ac:picMkLst>
            <pc:docMk/>
            <pc:sldMk cId="4279317168" sldId="432"/>
            <ac:picMk id="25602" creationId="{D8A3863C-37BF-24C0-9DC1-4A05AC9C962B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9:29.766" v="1633" actId="1076"/>
        <pc:sldMkLst>
          <pc:docMk/>
          <pc:sldMk cId="2588229832" sldId="433"/>
        </pc:sldMkLst>
        <pc:spChg chg="mod">
          <ac:chgData name="James Chau [SEHS]" userId="bdf89e84-b0b9-49c4-bac0-82c8cf7178d0" providerId="ADAL" clId="{E56C3EEF-819C-4A2E-B05D-E36DE38459ED}" dt="2024-07-15T02:35:19.558" v="1154" actId="207"/>
          <ac:spMkLst>
            <pc:docMk/>
            <pc:sldMk cId="2588229832" sldId="433"/>
            <ac:spMk id="3" creationId="{AD4BEBEB-8611-EBEE-E203-ED6D1612723E}"/>
          </ac:spMkLst>
        </pc:spChg>
        <pc:picChg chg="add mod">
          <ac:chgData name="James Chau [SEHS]" userId="bdf89e84-b0b9-49c4-bac0-82c8cf7178d0" providerId="ADAL" clId="{E56C3EEF-819C-4A2E-B05D-E36DE38459ED}" dt="2024-07-15T02:59:29.766" v="1633" actId="1076"/>
          <ac:picMkLst>
            <pc:docMk/>
            <pc:sldMk cId="2588229832" sldId="433"/>
            <ac:picMk id="26626" creationId="{DE707FCA-FEB5-5EC7-FF38-14B21E3CEB63}"/>
          </ac:picMkLst>
        </pc:picChg>
      </pc:sldChg>
      <pc:sldChg chg="addSp modSp add mod">
        <pc:chgData name="James Chau [SEHS]" userId="bdf89e84-b0b9-49c4-bac0-82c8cf7178d0" providerId="ADAL" clId="{E56C3EEF-819C-4A2E-B05D-E36DE38459ED}" dt="2024-07-15T02:59:57.980" v="1636" actId="14100"/>
        <pc:sldMkLst>
          <pc:docMk/>
          <pc:sldMk cId="2348159170" sldId="434"/>
        </pc:sldMkLst>
        <pc:spChg chg="mod">
          <ac:chgData name="James Chau [SEHS]" userId="bdf89e84-b0b9-49c4-bac0-82c8cf7178d0" providerId="ADAL" clId="{E56C3EEF-819C-4A2E-B05D-E36DE38459ED}" dt="2024-07-15T02:36:34.469" v="1166" actId="207"/>
          <ac:spMkLst>
            <pc:docMk/>
            <pc:sldMk cId="2348159170" sldId="434"/>
            <ac:spMk id="3" creationId="{AD4BEBEB-8611-EBEE-E203-ED6D1612723E}"/>
          </ac:spMkLst>
        </pc:spChg>
        <pc:picChg chg="add mod">
          <ac:chgData name="James Chau [SEHS]" userId="bdf89e84-b0b9-49c4-bac0-82c8cf7178d0" providerId="ADAL" clId="{E56C3EEF-819C-4A2E-B05D-E36DE38459ED}" dt="2024-07-15T02:59:57.980" v="1636" actId="14100"/>
          <ac:picMkLst>
            <pc:docMk/>
            <pc:sldMk cId="2348159170" sldId="434"/>
            <ac:picMk id="27650" creationId="{61F3960E-F1BE-5F81-33C0-04EA64954754}"/>
          </ac:picMkLst>
        </pc:picChg>
      </pc:sldChg>
      <pc:sldChg chg="addSp modSp new mod">
        <pc:chgData name="James Chau [SEHS]" userId="bdf89e84-b0b9-49c4-bac0-82c8cf7178d0" providerId="ADAL" clId="{E56C3EEF-819C-4A2E-B05D-E36DE38459ED}" dt="2024-07-15T03:00:24.877" v="1640" actId="1076"/>
        <pc:sldMkLst>
          <pc:docMk/>
          <pc:sldMk cId="3857053721" sldId="435"/>
        </pc:sldMkLst>
        <pc:spChg chg="mod">
          <ac:chgData name="James Chau [SEHS]" userId="bdf89e84-b0b9-49c4-bac0-82c8cf7178d0" providerId="ADAL" clId="{E56C3EEF-819C-4A2E-B05D-E36DE38459ED}" dt="2024-07-15T02:41:26.501" v="1370" actId="20577"/>
          <ac:spMkLst>
            <pc:docMk/>
            <pc:sldMk cId="3857053721" sldId="435"/>
            <ac:spMk id="2" creationId="{B21BA7CB-11CE-D4F6-5235-224D490D1093}"/>
          </ac:spMkLst>
        </pc:spChg>
        <pc:spChg chg="mod">
          <ac:chgData name="James Chau [SEHS]" userId="bdf89e84-b0b9-49c4-bac0-82c8cf7178d0" providerId="ADAL" clId="{E56C3EEF-819C-4A2E-B05D-E36DE38459ED}" dt="2024-07-15T02:38:20.119" v="1185"/>
          <ac:spMkLst>
            <pc:docMk/>
            <pc:sldMk cId="3857053721" sldId="435"/>
            <ac:spMk id="3" creationId="{33A63153-8E65-A73B-6248-B50816B1DF43}"/>
          </ac:spMkLst>
        </pc:spChg>
        <pc:picChg chg="add mod">
          <ac:chgData name="James Chau [SEHS]" userId="bdf89e84-b0b9-49c4-bac0-82c8cf7178d0" providerId="ADAL" clId="{E56C3EEF-819C-4A2E-B05D-E36DE38459ED}" dt="2024-07-15T03:00:24.877" v="1640" actId="1076"/>
          <ac:picMkLst>
            <pc:docMk/>
            <pc:sldMk cId="3857053721" sldId="435"/>
            <ac:picMk id="28674" creationId="{EC5C1B6C-2DD9-CE03-0D89-D1F826B42E8A}"/>
          </ac:picMkLst>
        </pc:picChg>
      </pc:sldChg>
      <pc:sldChg chg="addSp modSp new mod">
        <pc:chgData name="James Chau [SEHS]" userId="bdf89e84-b0b9-49c4-bac0-82c8cf7178d0" providerId="ADAL" clId="{E56C3EEF-819C-4A2E-B05D-E36DE38459ED}" dt="2024-07-15T03:03:39.722" v="1652" actId="14100"/>
        <pc:sldMkLst>
          <pc:docMk/>
          <pc:sldMk cId="514008619" sldId="436"/>
        </pc:sldMkLst>
        <pc:spChg chg="mod">
          <ac:chgData name="James Chau [SEHS]" userId="bdf89e84-b0b9-49c4-bac0-82c8cf7178d0" providerId="ADAL" clId="{E56C3EEF-819C-4A2E-B05D-E36DE38459ED}" dt="2024-07-15T02:41:38.730" v="1396" actId="20577"/>
          <ac:spMkLst>
            <pc:docMk/>
            <pc:sldMk cId="514008619" sldId="436"/>
            <ac:spMk id="2" creationId="{6456284B-6A1D-ABA8-0B81-34E21DC05EAA}"/>
          </ac:spMkLst>
        </pc:spChg>
        <pc:spChg chg="mod">
          <ac:chgData name="James Chau [SEHS]" userId="bdf89e84-b0b9-49c4-bac0-82c8cf7178d0" providerId="ADAL" clId="{E56C3EEF-819C-4A2E-B05D-E36DE38459ED}" dt="2024-07-15T02:39:21.014" v="1209"/>
          <ac:spMkLst>
            <pc:docMk/>
            <pc:sldMk cId="514008619" sldId="436"/>
            <ac:spMk id="3" creationId="{3F7C1CFA-39B6-66FE-7592-E2B6EAD22A5C}"/>
          </ac:spMkLst>
        </pc:spChg>
        <pc:picChg chg="add mod">
          <ac:chgData name="James Chau [SEHS]" userId="bdf89e84-b0b9-49c4-bac0-82c8cf7178d0" providerId="ADAL" clId="{E56C3EEF-819C-4A2E-B05D-E36DE38459ED}" dt="2024-07-15T03:03:39.722" v="1652" actId="14100"/>
          <ac:picMkLst>
            <pc:docMk/>
            <pc:sldMk cId="514008619" sldId="436"/>
            <ac:picMk id="30722" creationId="{D81FD378-AF97-F492-9440-C54EAB77FC1F}"/>
          </ac:picMkLst>
        </pc:picChg>
      </pc:sldChg>
      <pc:sldChg chg="addSp delSp modSp new mod">
        <pc:chgData name="James Chau [SEHS]" userId="bdf89e84-b0b9-49c4-bac0-82c8cf7178d0" providerId="ADAL" clId="{E56C3EEF-819C-4A2E-B05D-E36DE38459ED}" dt="2024-07-15T03:02:21.316" v="1647" actId="1076"/>
        <pc:sldMkLst>
          <pc:docMk/>
          <pc:sldMk cId="2476991902" sldId="437"/>
        </pc:sldMkLst>
        <pc:spChg chg="mod">
          <ac:chgData name="James Chau [SEHS]" userId="bdf89e84-b0b9-49c4-bac0-82c8cf7178d0" providerId="ADAL" clId="{E56C3EEF-819C-4A2E-B05D-E36DE38459ED}" dt="2024-07-15T02:41:33.812" v="1383" actId="20577"/>
          <ac:spMkLst>
            <pc:docMk/>
            <pc:sldMk cId="2476991902" sldId="437"/>
            <ac:spMk id="2" creationId="{4B8B4990-1ADC-FA18-77B8-79A37FA1A8ED}"/>
          </ac:spMkLst>
        </pc:spChg>
        <pc:spChg chg="mod">
          <ac:chgData name="James Chau [SEHS]" userId="bdf89e84-b0b9-49c4-bac0-82c8cf7178d0" providerId="ADAL" clId="{E56C3EEF-819C-4A2E-B05D-E36DE38459ED}" dt="2024-07-15T02:41:08.452" v="1355" actId="20577"/>
          <ac:spMkLst>
            <pc:docMk/>
            <pc:sldMk cId="2476991902" sldId="437"/>
            <ac:spMk id="3" creationId="{1ACC421F-9BBC-E15C-3B61-6569589D847B}"/>
          </ac:spMkLst>
        </pc:spChg>
        <pc:picChg chg="add del mod">
          <ac:chgData name="James Chau [SEHS]" userId="bdf89e84-b0b9-49c4-bac0-82c8cf7178d0" providerId="ADAL" clId="{E56C3EEF-819C-4A2E-B05D-E36DE38459ED}" dt="2024-07-15T03:01:16.107" v="1645" actId="478"/>
          <ac:picMkLst>
            <pc:docMk/>
            <pc:sldMk cId="2476991902" sldId="437"/>
            <ac:picMk id="29698" creationId="{5663A2DE-599F-D2D0-70E0-8C22E86E05A0}"/>
          </ac:picMkLst>
        </pc:picChg>
        <pc:picChg chg="add mod">
          <ac:chgData name="James Chau [SEHS]" userId="bdf89e84-b0b9-49c4-bac0-82c8cf7178d0" providerId="ADAL" clId="{E56C3EEF-819C-4A2E-B05D-E36DE38459ED}" dt="2024-07-15T03:02:21.316" v="1647" actId="1076"/>
          <ac:picMkLst>
            <pc:docMk/>
            <pc:sldMk cId="2476991902" sldId="437"/>
            <ac:picMk id="29700" creationId="{4C69B0EE-A30C-7FAA-1E29-695349B46DF6}"/>
          </ac:picMkLst>
        </pc:picChg>
      </pc:sldChg>
      <pc:sldChg chg="modSp new mod">
        <pc:chgData name="James Chau [SEHS]" userId="bdf89e84-b0b9-49c4-bac0-82c8cf7178d0" providerId="ADAL" clId="{E56C3EEF-819C-4A2E-B05D-E36DE38459ED}" dt="2024-07-15T02:43:02.836" v="1420" actId="20577"/>
        <pc:sldMkLst>
          <pc:docMk/>
          <pc:sldMk cId="3247304467" sldId="438"/>
        </pc:sldMkLst>
        <pc:spChg chg="mod">
          <ac:chgData name="James Chau [SEHS]" userId="bdf89e84-b0b9-49c4-bac0-82c8cf7178d0" providerId="ADAL" clId="{E56C3EEF-819C-4A2E-B05D-E36DE38459ED}" dt="2024-07-15T02:43:02.836" v="1420" actId="20577"/>
          <ac:spMkLst>
            <pc:docMk/>
            <pc:sldMk cId="3247304467" sldId="438"/>
            <ac:spMk id="2" creationId="{8093043A-B867-5CA8-B1CC-59421C660662}"/>
          </ac:spMkLst>
        </pc:spChg>
      </pc:sldChg>
    </pc:docChg>
  </pc:docChgLst>
  <pc:docChgLst>
    <pc:chgData name="James Chau [SEHS]" userId="bdf89e84-b0b9-49c4-bac0-82c8cf7178d0" providerId="ADAL" clId="{6C65B49E-EA46-434A-A57E-0FFAFC40FBAA}"/>
    <pc:docChg chg="undo redo custSel addSld delSld modSld">
      <pc:chgData name="James Chau [SEHS]" userId="bdf89e84-b0b9-49c4-bac0-82c8cf7178d0" providerId="ADAL" clId="{6C65B49E-EA46-434A-A57E-0FFAFC40FBAA}" dt="2023-07-13T23:10:30.182" v="1279" actId="6549"/>
      <pc:docMkLst>
        <pc:docMk/>
      </pc:docMkLst>
      <pc:sldChg chg="modSp mod">
        <pc:chgData name="James Chau [SEHS]" userId="bdf89e84-b0b9-49c4-bac0-82c8cf7178d0" providerId="ADAL" clId="{6C65B49E-EA46-434A-A57E-0FFAFC40FBAA}" dt="2023-07-13T10:51:40.949" v="139"/>
        <pc:sldMkLst>
          <pc:docMk/>
          <pc:sldMk cId="3782762054" sldId="358"/>
        </pc:sldMkLst>
        <pc:spChg chg="mod">
          <ac:chgData name="James Chau [SEHS]" userId="bdf89e84-b0b9-49c4-bac0-82c8cf7178d0" providerId="ADAL" clId="{6C65B49E-EA46-434A-A57E-0FFAFC40FBAA}" dt="2023-07-13T10:51:40.949" v="139"/>
          <ac:spMkLst>
            <pc:docMk/>
            <pc:sldMk cId="3782762054" sldId="358"/>
            <ac:spMk id="3" creationId="{B4592D1B-A6BF-328B-C70F-AECD9436BF30}"/>
          </ac:spMkLst>
        </pc:spChg>
      </pc:sldChg>
      <pc:sldChg chg="modSp new mod">
        <pc:chgData name="James Chau [SEHS]" userId="bdf89e84-b0b9-49c4-bac0-82c8cf7178d0" providerId="ADAL" clId="{6C65B49E-EA46-434A-A57E-0FFAFC40FBAA}" dt="2023-07-13T10:52:34.304" v="161" actId="20577"/>
        <pc:sldMkLst>
          <pc:docMk/>
          <pc:sldMk cId="2753287646" sldId="359"/>
        </pc:sldMkLst>
        <pc:spChg chg="mod">
          <ac:chgData name="James Chau [SEHS]" userId="bdf89e84-b0b9-49c4-bac0-82c8cf7178d0" providerId="ADAL" clId="{6C65B49E-EA46-434A-A57E-0FFAFC40FBAA}" dt="2023-07-13T10:51:58.468" v="141"/>
          <ac:spMkLst>
            <pc:docMk/>
            <pc:sldMk cId="2753287646" sldId="359"/>
            <ac:spMk id="2" creationId="{7D4B7260-FC5A-ADED-7F8A-E8C498374A37}"/>
          </ac:spMkLst>
        </pc:spChg>
        <pc:spChg chg="mod">
          <ac:chgData name="James Chau [SEHS]" userId="bdf89e84-b0b9-49c4-bac0-82c8cf7178d0" providerId="ADAL" clId="{6C65B49E-EA46-434A-A57E-0FFAFC40FBAA}" dt="2023-07-13T10:52:34.304" v="161" actId="20577"/>
          <ac:spMkLst>
            <pc:docMk/>
            <pc:sldMk cId="2753287646" sldId="359"/>
            <ac:spMk id="3" creationId="{B4F236A1-1C1A-567B-FFA0-B6209F05EB13}"/>
          </ac:spMkLst>
        </pc:spChg>
      </pc:sldChg>
      <pc:sldChg chg="addSp modSp add mod">
        <pc:chgData name="James Chau [SEHS]" userId="bdf89e84-b0b9-49c4-bac0-82c8cf7178d0" providerId="ADAL" clId="{6C65B49E-EA46-434A-A57E-0FFAFC40FBAA}" dt="2023-07-13T10:55:17.750" v="174" actId="1076"/>
        <pc:sldMkLst>
          <pc:docMk/>
          <pc:sldMk cId="2769517932" sldId="360"/>
        </pc:sldMkLst>
        <pc:spChg chg="mod">
          <ac:chgData name="James Chau [SEHS]" userId="bdf89e84-b0b9-49c4-bac0-82c8cf7178d0" providerId="ADAL" clId="{6C65B49E-EA46-434A-A57E-0FFAFC40FBAA}" dt="2023-07-13T10:54:33.566" v="172"/>
          <ac:spMkLst>
            <pc:docMk/>
            <pc:sldMk cId="2769517932" sldId="360"/>
            <ac:spMk id="3" creationId="{B4F236A1-1C1A-567B-FFA0-B6209F05EB13}"/>
          </ac:spMkLst>
        </pc:spChg>
        <pc:picChg chg="add mod">
          <ac:chgData name="James Chau [SEHS]" userId="bdf89e84-b0b9-49c4-bac0-82c8cf7178d0" providerId="ADAL" clId="{6C65B49E-EA46-434A-A57E-0FFAFC40FBAA}" dt="2023-07-13T10:54:09.333" v="170" actId="14100"/>
          <ac:picMkLst>
            <pc:docMk/>
            <pc:sldMk cId="2769517932" sldId="360"/>
            <ac:picMk id="1026" creationId="{DD6F64F1-FBB4-468A-EF5B-097DAF5B15BA}"/>
          </ac:picMkLst>
        </pc:picChg>
        <pc:picChg chg="add mod">
          <ac:chgData name="James Chau [SEHS]" userId="bdf89e84-b0b9-49c4-bac0-82c8cf7178d0" providerId="ADAL" clId="{6C65B49E-EA46-434A-A57E-0FFAFC40FBAA}" dt="2023-07-13T10:55:17.750" v="174" actId="1076"/>
          <ac:picMkLst>
            <pc:docMk/>
            <pc:sldMk cId="2769517932" sldId="360"/>
            <ac:picMk id="1028" creationId="{23A5251F-2AB0-DD57-5AB5-B1F8B4EE0CBD}"/>
          </ac:picMkLst>
        </pc:picChg>
      </pc:sldChg>
      <pc:sldChg chg="modSp new mod">
        <pc:chgData name="James Chau [SEHS]" userId="bdf89e84-b0b9-49c4-bac0-82c8cf7178d0" providerId="ADAL" clId="{6C65B49E-EA46-434A-A57E-0FFAFC40FBAA}" dt="2023-07-13T11:00:29.497" v="254" actId="20577"/>
        <pc:sldMkLst>
          <pc:docMk/>
          <pc:sldMk cId="1305598480" sldId="361"/>
        </pc:sldMkLst>
        <pc:spChg chg="mod">
          <ac:chgData name="James Chau [SEHS]" userId="bdf89e84-b0b9-49c4-bac0-82c8cf7178d0" providerId="ADAL" clId="{6C65B49E-EA46-434A-A57E-0FFAFC40FBAA}" dt="2023-07-13T10:59:12.526" v="236" actId="20577"/>
          <ac:spMkLst>
            <pc:docMk/>
            <pc:sldMk cId="1305598480" sldId="361"/>
            <ac:spMk id="2" creationId="{2E6D220D-EDFA-02D0-12BF-18441D6989C5}"/>
          </ac:spMkLst>
        </pc:spChg>
        <pc:spChg chg="mod">
          <ac:chgData name="James Chau [SEHS]" userId="bdf89e84-b0b9-49c4-bac0-82c8cf7178d0" providerId="ADAL" clId="{6C65B49E-EA46-434A-A57E-0FFAFC40FBAA}" dt="2023-07-13T11:00:29.497" v="254" actId="20577"/>
          <ac:spMkLst>
            <pc:docMk/>
            <pc:sldMk cId="1305598480" sldId="361"/>
            <ac:spMk id="3" creationId="{5E019515-4F19-395C-CA54-9CF52BF90F85}"/>
          </ac:spMkLst>
        </pc:spChg>
      </pc:sldChg>
      <pc:sldChg chg="modSp add mod">
        <pc:chgData name="James Chau [SEHS]" userId="bdf89e84-b0b9-49c4-bac0-82c8cf7178d0" providerId="ADAL" clId="{6C65B49E-EA46-434A-A57E-0FFAFC40FBAA}" dt="2023-07-13T11:01:35.364" v="264" actId="27636"/>
        <pc:sldMkLst>
          <pc:docMk/>
          <pc:sldMk cId="1179458775" sldId="362"/>
        </pc:sldMkLst>
        <pc:spChg chg="mod">
          <ac:chgData name="James Chau [SEHS]" userId="bdf89e84-b0b9-49c4-bac0-82c8cf7178d0" providerId="ADAL" clId="{6C65B49E-EA46-434A-A57E-0FFAFC40FBAA}" dt="2023-07-13T11:01:35.364" v="264" actId="27636"/>
          <ac:spMkLst>
            <pc:docMk/>
            <pc:sldMk cId="1179458775" sldId="362"/>
            <ac:spMk id="3" creationId="{5E019515-4F19-395C-CA54-9CF52BF90F85}"/>
          </ac:spMkLst>
        </pc:spChg>
      </pc:sldChg>
      <pc:sldChg chg="modSp add mod">
        <pc:chgData name="James Chau [SEHS]" userId="bdf89e84-b0b9-49c4-bac0-82c8cf7178d0" providerId="ADAL" clId="{6C65B49E-EA46-434A-A57E-0FFAFC40FBAA}" dt="2023-07-13T11:03:18.655" v="376" actId="20577"/>
        <pc:sldMkLst>
          <pc:docMk/>
          <pc:sldMk cId="3119038591" sldId="363"/>
        </pc:sldMkLst>
        <pc:spChg chg="mod">
          <ac:chgData name="James Chau [SEHS]" userId="bdf89e84-b0b9-49c4-bac0-82c8cf7178d0" providerId="ADAL" clId="{6C65B49E-EA46-434A-A57E-0FFAFC40FBAA}" dt="2023-07-13T11:03:18.655" v="376" actId="20577"/>
          <ac:spMkLst>
            <pc:docMk/>
            <pc:sldMk cId="3119038591" sldId="363"/>
            <ac:spMk id="3" creationId="{5E019515-4F19-395C-CA54-9CF52BF90F85}"/>
          </ac:spMkLst>
        </pc:spChg>
      </pc:sldChg>
      <pc:sldChg chg="modSp new mod">
        <pc:chgData name="James Chau [SEHS]" userId="bdf89e84-b0b9-49c4-bac0-82c8cf7178d0" providerId="ADAL" clId="{6C65B49E-EA46-434A-A57E-0FFAFC40FBAA}" dt="2023-07-13T11:04:57.892" v="429" actId="27636"/>
        <pc:sldMkLst>
          <pc:docMk/>
          <pc:sldMk cId="2219470173" sldId="364"/>
        </pc:sldMkLst>
        <pc:spChg chg="mod">
          <ac:chgData name="James Chau [SEHS]" userId="bdf89e84-b0b9-49c4-bac0-82c8cf7178d0" providerId="ADAL" clId="{6C65B49E-EA46-434A-A57E-0FFAFC40FBAA}" dt="2023-07-13T11:04:41.766" v="419" actId="20577"/>
          <ac:spMkLst>
            <pc:docMk/>
            <pc:sldMk cId="2219470173" sldId="364"/>
            <ac:spMk id="2" creationId="{114BFE71-A143-0618-D108-830DCE989C02}"/>
          </ac:spMkLst>
        </pc:spChg>
        <pc:spChg chg="mod">
          <ac:chgData name="James Chau [SEHS]" userId="bdf89e84-b0b9-49c4-bac0-82c8cf7178d0" providerId="ADAL" clId="{6C65B49E-EA46-434A-A57E-0FFAFC40FBAA}" dt="2023-07-13T11:04:57.892" v="429" actId="27636"/>
          <ac:spMkLst>
            <pc:docMk/>
            <pc:sldMk cId="2219470173" sldId="364"/>
            <ac:spMk id="3" creationId="{38C00185-05C4-AA00-A6D9-6862EA0902B9}"/>
          </ac:spMkLst>
        </pc:spChg>
      </pc:sldChg>
      <pc:sldChg chg="modSp add mod">
        <pc:chgData name="James Chau [SEHS]" userId="bdf89e84-b0b9-49c4-bac0-82c8cf7178d0" providerId="ADAL" clId="{6C65B49E-EA46-434A-A57E-0FFAFC40FBAA}" dt="2023-07-13T11:05:29.738" v="437" actId="6549"/>
        <pc:sldMkLst>
          <pc:docMk/>
          <pc:sldMk cId="3014166714" sldId="365"/>
        </pc:sldMkLst>
        <pc:spChg chg="mod">
          <ac:chgData name="James Chau [SEHS]" userId="bdf89e84-b0b9-49c4-bac0-82c8cf7178d0" providerId="ADAL" clId="{6C65B49E-EA46-434A-A57E-0FFAFC40FBAA}" dt="2023-07-13T11:05:29.738" v="437" actId="6549"/>
          <ac:spMkLst>
            <pc:docMk/>
            <pc:sldMk cId="3014166714" sldId="365"/>
            <ac:spMk id="3" creationId="{38C00185-05C4-AA00-A6D9-6862EA0902B9}"/>
          </ac:spMkLst>
        </pc:spChg>
      </pc:sldChg>
      <pc:sldChg chg="modSp add mod">
        <pc:chgData name="James Chau [SEHS]" userId="bdf89e84-b0b9-49c4-bac0-82c8cf7178d0" providerId="ADAL" clId="{6C65B49E-EA46-434A-A57E-0FFAFC40FBAA}" dt="2023-07-13T11:05:55.962" v="443" actId="6549"/>
        <pc:sldMkLst>
          <pc:docMk/>
          <pc:sldMk cId="2777133511" sldId="366"/>
        </pc:sldMkLst>
        <pc:spChg chg="mod">
          <ac:chgData name="James Chau [SEHS]" userId="bdf89e84-b0b9-49c4-bac0-82c8cf7178d0" providerId="ADAL" clId="{6C65B49E-EA46-434A-A57E-0FFAFC40FBAA}" dt="2023-07-13T11:05:55.962" v="443" actId="6549"/>
          <ac:spMkLst>
            <pc:docMk/>
            <pc:sldMk cId="2777133511" sldId="366"/>
            <ac:spMk id="3" creationId="{38C00185-05C4-AA00-A6D9-6862EA0902B9}"/>
          </ac:spMkLst>
        </pc:spChg>
      </pc:sldChg>
      <pc:sldChg chg="modSp new mod">
        <pc:chgData name="James Chau [SEHS]" userId="bdf89e84-b0b9-49c4-bac0-82c8cf7178d0" providerId="ADAL" clId="{6C65B49E-EA46-434A-A57E-0FFAFC40FBAA}" dt="2023-07-13T22:20:54.051" v="556" actId="27636"/>
        <pc:sldMkLst>
          <pc:docMk/>
          <pc:sldMk cId="3783177339" sldId="372"/>
        </pc:sldMkLst>
        <pc:spChg chg="mod">
          <ac:chgData name="James Chau [SEHS]" userId="bdf89e84-b0b9-49c4-bac0-82c8cf7178d0" providerId="ADAL" clId="{6C65B49E-EA46-434A-A57E-0FFAFC40FBAA}" dt="2023-07-13T22:19:22.913" v="481" actId="20577"/>
          <ac:spMkLst>
            <pc:docMk/>
            <pc:sldMk cId="3783177339" sldId="372"/>
            <ac:spMk id="2" creationId="{2AB25BC6-24D4-B52B-48EA-3AAD8CF35C73}"/>
          </ac:spMkLst>
        </pc:spChg>
        <pc:spChg chg="mod">
          <ac:chgData name="James Chau [SEHS]" userId="bdf89e84-b0b9-49c4-bac0-82c8cf7178d0" providerId="ADAL" clId="{6C65B49E-EA46-434A-A57E-0FFAFC40FBAA}" dt="2023-07-13T22:20:54.051" v="556" actId="27636"/>
          <ac:spMkLst>
            <pc:docMk/>
            <pc:sldMk cId="3783177339" sldId="372"/>
            <ac:spMk id="3" creationId="{20F2B198-4DC0-C89E-DB68-1552CA5BABF3}"/>
          </ac:spMkLst>
        </pc:spChg>
      </pc:sldChg>
      <pc:sldChg chg="modSp add mod">
        <pc:chgData name="James Chau [SEHS]" userId="bdf89e84-b0b9-49c4-bac0-82c8cf7178d0" providerId="ADAL" clId="{6C65B49E-EA46-434A-A57E-0FFAFC40FBAA}" dt="2023-07-13T22:21:26.222" v="568" actId="27636"/>
        <pc:sldMkLst>
          <pc:docMk/>
          <pc:sldMk cId="744571094" sldId="373"/>
        </pc:sldMkLst>
        <pc:spChg chg="mod">
          <ac:chgData name="James Chau [SEHS]" userId="bdf89e84-b0b9-49c4-bac0-82c8cf7178d0" providerId="ADAL" clId="{6C65B49E-EA46-434A-A57E-0FFAFC40FBAA}" dt="2023-07-13T22:21:26.222" v="568" actId="27636"/>
          <ac:spMkLst>
            <pc:docMk/>
            <pc:sldMk cId="744571094" sldId="373"/>
            <ac:spMk id="3" creationId="{20F2B198-4DC0-C89E-DB68-1552CA5BABF3}"/>
          </ac:spMkLst>
        </pc:spChg>
      </pc:sldChg>
      <pc:sldChg chg="modSp add mod">
        <pc:chgData name="James Chau [SEHS]" userId="bdf89e84-b0b9-49c4-bac0-82c8cf7178d0" providerId="ADAL" clId="{6C65B49E-EA46-434A-A57E-0FFAFC40FBAA}" dt="2023-07-13T23:10:30.182" v="1279" actId="6549"/>
        <pc:sldMkLst>
          <pc:docMk/>
          <pc:sldMk cId="1531815574" sldId="374"/>
        </pc:sldMkLst>
        <pc:spChg chg="mod">
          <ac:chgData name="James Chau [SEHS]" userId="bdf89e84-b0b9-49c4-bac0-82c8cf7178d0" providerId="ADAL" clId="{6C65B49E-EA46-434A-A57E-0FFAFC40FBAA}" dt="2023-07-13T23:10:30.182" v="1279" actId="6549"/>
          <ac:spMkLst>
            <pc:docMk/>
            <pc:sldMk cId="1531815574" sldId="374"/>
            <ac:spMk id="3" creationId="{20F2B198-4DC0-C89E-DB68-1552CA5BABF3}"/>
          </ac:spMkLst>
        </pc:spChg>
      </pc:sldChg>
      <pc:sldChg chg="modSp add mod">
        <pc:chgData name="James Chau [SEHS]" userId="bdf89e84-b0b9-49c4-bac0-82c8cf7178d0" providerId="ADAL" clId="{6C65B49E-EA46-434A-A57E-0FFAFC40FBAA}" dt="2023-07-13T22:26:42.290" v="832" actId="20577"/>
        <pc:sldMkLst>
          <pc:docMk/>
          <pc:sldMk cId="4286408595" sldId="375"/>
        </pc:sldMkLst>
        <pc:spChg chg="mod">
          <ac:chgData name="James Chau [SEHS]" userId="bdf89e84-b0b9-49c4-bac0-82c8cf7178d0" providerId="ADAL" clId="{6C65B49E-EA46-434A-A57E-0FFAFC40FBAA}" dt="2023-07-13T22:26:42.290" v="832" actId="20577"/>
          <ac:spMkLst>
            <pc:docMk/>
            <pc:sldMk cId="4286408595" sldId="375"/>
            <ac:spMk id="3" creationId="{20F2B198-4DC0-C89E-DB68-1552CA5BABF3}"/>
          </ac:spMkLst>
        </pc:spChg>
      </pc:sldChg>
      <pc:sldChg chg="modSp add mod">
        <pc:chgData name="James Chau [SEHS]" userId="bdf89e84-b0b9-49c4-bac0-82c8cf7178d0" providerId="ADAL" clId="{6C65B49E-EA46-434A-A57E-0FFAFC40FBAA}" dt="2023-07-13T22:28:32.240" v="904" actId="6549"/>
        <pc:sldMkLst>
          <pc:docMk/>
          <pc:sldMk cId="877552179" sldId="376"/>
        </pc:sldMkLst>
        <pc:spChg chg="mod">
          <ac:chgData name="James Chau [SEHS]" userId="bdf89e84-b0b9-49c4-bac0-82c8cf7178d0" providerId="ADAL" clId="{6C65B49E-EA46-434A-A57E-0FFAFC40FBAA}" dt="2023-07-13T22:28:32.240" v="904" actId="6549"/>
          <ac:spMkLst>
            <pc:docMk/>
            <pc:sldMk cId="877552179" sldId="376"/>
            <ac:spMk id="3" creationId="{20F2B198-4DC0-C89E-DB68-1552CA5BABF3}"/>
          </ac:spMkLst>
        </pc:spChg>
      </pc:sldChg>
      <pc:sldChg chg="modSp add mod">
        <pc:chgData name="James Chau [SEHS]" userId="bdf89e84-b0b9-49c4-bac0-82c8cf7178d0" providerId="ADAL" clId="{6C65B49E-EA46-434A-A57E-0FFAFC40FBAA}" dt="2023-07-13T22:29:05.705" v="925" actId="6549"/>
        <pc:sldMkLst>
          <pc:docMk/>
          <pc:sldMk cId="2842653727" sldId="377"/>
        </pc:sldMkLst>
        <pc:spChg chg="mod">
          <ac:chgData name="James Chau [SEHS]" userId="bdf89e84-b0b9-49c4-bac0-82c8cf7178d0" providerId="ADAL" clId="{6C65B49E-EA46-434A-A57E-0FFAFC40FBAA}" dt="2023-07-13T22:29:05.705" v="925" actId="6549"/>
          <ac:spMkLst>
            <pc:docMk/>
            <pc:sldMk cId="2842653727" sldId="377"/>
            <ac:spMk id="3" creationId="{20F2B198-4DC0-C89E-DB68-1552CA5BABF3}"/>
          </ac:spMkLst>
        </pc:spChg>
      </pc:sldChg>
      <pc:sldChg chg="addSp delSp modSp new mod modAnim">
        <pc:chgData name="James Chau [SEHS]" userId="bdf89e84-b0b9-49c4-bac0-82c8cf7178d0" providerId="ADAL" clId="{6C65B49E-EA46-434A-A57E-0FFAFC40FBAA}" dt="2023-07-13T22:41:35.572" v="959"/>
        <pc:sldMkLst>
          <pc:docMk/>
          <pc:sldMk cId="1089923413" sldId="378"/>
        </pc:sldMkLst>
        <pc:spChg chg="mod">
          <ac:chgData name="James Chau [SEHS]" userId="bdf89e84-b0b9-49c4-bac0-82c8cf7178d0" providerId="ADAL" clId="{6C65B49E-EA46-434A-A57E-0FFAFC40FBAA}" dt="2023-07-13T22:40:46.823" v="958" actId="20577"/>
          <ac:spMkLst>
            <pc:docMk/>
            <pc:sldMk cId="1089923413" sldId="378"/>
            <ac:spMk id="2" creationId="{F46808EA-3D89-FE3E-5AD9-10896E7EEA03}"/>
          </ac:spMkLst>
        </pc:spChg>
        <pc:spChg chg="del">
          <ac:chgData name="James Chau [SEHS]" userId="bdf89e84-b0b9-49c4-bac0-82c8cf7178d0" providerId="ADAL" clId="{6C65B49E-EA46-434A-A57E-0FFAFC40FBAA}" dt="2023-07-13T22:41:35.572" v="959"/>
          <ac:spMkLst>
            <pc:docMk/>
            <pc:sldMk cId="1089923413" sldId="378"/>
            <ac:spMk id="3" creationId="{AA57E529-4076-694F-9BAB-EDE8348E2D97}"/>
          </ac:spMkLst>
        </pc:spChg>
        <pc:picChg chg="add mod">
          <ac:chgData name="James Chau [SEHS]" userId="bdf89e84-b0b9-49c4-bac0-82c8cf7178d0" providerId="ADAL" clId="{6C65B49E-EA46-434A-A57E-0FFAFC40FBAA}" dt="2023-07-13T22:41:35.572" v="959"/>
          <ac:picMkLst>
            <pc:docMk/>
            <pc:sldMk cId="1089923413" sldId="378"/>
            <ac:picMk id="4" creationId="{8D29D658-2BDC-E17F-BF03-F9EBC73B70B9}"/>
          </ac:picMkLst>
        </pc:picChg>
      </pc:sldChg>
      <pc:sldChg chg="modSp new mod">
        <pc:chgData name="James Chau [SEHS]" userId="bdf89e84-b0b9-49c4-bac0-82c8cf7178d0" providerId="ADAL" clId="{6C65B49E-EA46-434A-A57E-0FFAFC40FBAA}" dt="2023-07-13T22:47:18.836" v="989" actId="14"/>
        <pc:sldMkLst>
          <pc:docMk/>
          <pc:sldMk cId="1909697958" sldId="379"/>
        </pc:sldMkLst>
        <pc:spChg chg="mod">
          <ac:chgData name="James Chau [SEHS]" userId="bdf89e84-b0b9-49c4-bac0-82c8cf7178d0" providerId="ADAL" clId="{6C65B49E-EA46-434A-A57E-0FFAFC40FBAA}" dt="2023-07-13T22:45:14.570" v="963"/>
          <ac:spMkLst>
            <pc:docMk/>
            <pc:sldMk cId="1909697958" sldId="379"/>
            <ac:spMk id="2" creationId="{048EC7E5-1938-9ABB-6D2A-7117C28AB14B}"/>
          </ac:spMkLst>
        </pc:spChg>
        <pc:spChg chg="mod">
          <ac:chgData name="James Chau [SEHS]" userId="bdf89e84-b0b9-49c4-bac0-82c8cf7178d0" providerId="ADAL" clId="{6C65B49E-EA46-434A-A57E-0FFAFC40FBAA}" dt="2023-07-13T22:47:18.836" v="989" actId="14"/>
          <ac:spMkLst>
            <pc:docMk/>
            <pc:sldMk cId="1909697958" sldId="379"/>
            <ac:spMk id="3" creationId="{66FD7D88-D168-10B4-5152-4156BE3637AE}"/>
          </ac:spMkLst>
        </pc:spChg>
      </pc:sldChg>
      <pc:sldChg chg="modSp add mod">
        <pc:chgData name="James Chau [SEHS]" userId="bdf89e84-b0b9-49c4-bac0-82c8cf7178d0" providerId="ADAL" clId="{6C65B49E-EA46-434A-A57E-0FFAFC40FBAA}" dt="2023-07-13T22:48:47.690" v="1023" actId="20577"/>
        <pc:sldMkLst>
          <pc:docMk/>
          <pc:sldMk cId="1686914435" sldId="380"/>
        </pc:sldMkLst>
        <pc:spChg chg="mod">
          <ac:chgData name="James Chau [SEHS]" userId="bdf89e84-b0b9-49c4-bac0-82c8cf7178d0" providerId="ADAL" clId="{6C65B49E-EA46-434A-A57E-0FFAFC40FBAA}" dt="2023-07-13T22:48:47.690" v="1023" actId="20577"/>
          <ac:spMkLst>
            <pc:docMk/>
            <pc:sldMk cId="1686914435" sldId="380"/>
            <ac:spMk id="3" creationId="{66FD7D88-D168-10B4-5152-4156BE3637AE}"/>
          </ac:spMkLst>
        </pc:spChg>
      </pc:sldChg>
      <pc:sldChg chg="modSp add mod">
        <pc:chgData name="James Chau [SEHS]" userId="bdf89e84-b0b9-49c4-bac0-82c8cf7178d0" providerId="ADAL" clId="{6C65B49E-EA46-434A-A57E-0FFAFC40FBAA}" dt="2023-07-13T22:49:01.441" v="1025" actId="27636"/>
        <pc:sldMkLst>
          <pc:docMk/>
          <pc:sldMk cId="198112317" sldId="381"/>
        </pc:sldMkLst>
        <pc:spChg chg="mod">
          <ac:chgData name="James Chau [SEHS]" userId="bdf89e84-b0b9-49c4-bac0-82c8cf7178d0" providerId="ADAL" clId="{6C65B49E-EA46-434A-A57E-0FFAFC40FBAA}" dt="2023-07-13T22:49:01.441" v="1025" actId="27636"/>
          <ac:spMkLst>
            <pc:docMk/>
            <pc:sldMk cId="198112317" sldId="381"/>
            <ac:spMk id="3" creationId="{66FD7D88-D168-10B4-5152-4156BE3637AE}"/>
          </ac:spMkLst>
        </pc:spChg>
      </pc:sldChg>
      <pc:sldChg chg="modSp add mod">
        <pc:chgData name="James Chau [SEHS]" userId="bdf89e84-b0b9-49c4-bac0-82c8cf7178d0" providerId="ADAL" clId="{6C65B49E-EA46-434A-A57E-0FFAFC40FBAA}" dt="2023-07-13T22:50:26.485" v="1087" actId="6549"/>
        <pc:sldMkLst>
          <pc:docMk/>
          <pc:sldMk cId="1482526252" sldId="382"/>
        </pc:sldMkLst>
        <pc:spChg chg="mod">
          <ac:chgData name="James Chau [SEHS]" userId="bdf89e84-b0b9-49c4-bac0-82c8cf7178d0" providerId="ADAL" clId="{6C65B49E-EA46-434A-A57E-0FFAFC40FBAA}" dt="2023-07-13T22:50:26.485" v="1087" actId="6549"/>
          <ac:spMkLst>
            <pc:docMk/>
            <pc:sldMk cId="1482526252" sldId="382"/>
            <ac:spMk id="3" creationId="{66FD7D88-D168-10B4-5152-4156BE3637AE}"/>
          </ac:spMkLst>
        </pc:spChg>
      </pc:sldChg>
      <pc:sldChg chg="new del">
        <pc:chgData name="James Chau [SEHS]" userId="bdf89e84-b0b9-49c4-bac0-82c8cf7178d0" providerId="ADAL" clId="{6C65B49E-EA46-434A-A57E-0FFAFC40FBAA}" dt="2023-07-13T22:49:13.330" v="1027" actId="680"/>
        <pc:sldMkLst>
          <pc:docMk/>
          <pc:sldMk cId="4070345939" sldId="382"/>
        </pc:sldMkLst>
      </pc:sldChg>
      <pc:sldChg chg="modSp add mod">
        <pc:chgData name="James Chau [SEHS]" userId="bdf89e84-b0b9-49c4-bac0-82c8cf7178d0" providerId="ADAL" clId="{6C65B49E-EA46-434A-A57E-0FFAFC40FBAA}" dt="2023-07-13T22:50:50.119" v="1101" actId="27636"/>
        <pc:sldMkLst>
          <pc:docMk/>
          <pc:sldMk cId="2300493321" sldId="383"/>
        </pc:sldMkLst>
        <pc:spChg chg="mod">
          <ac:chgData name="James Chau [SEHS]" userId="bdf89e84-b0b9-49c4-bac0-82c8cf7178d0" providerId="ADAL" clId="{6C65B49E-EA46-434A-A57E-0FFAFC40FBAA}" dt="2023-07-13T22:50:50.119" v="1101" actId="27636"/>
          <ac:spMkLst>
            <pc:docMk/>
            <pc:sldMk cId="2300493321" sldId="383"/>
            <ac:spMk id="3" creationId="{66FD7D88-D168-10B4-5152-4156BE3637AE}"/>
          </ac:spMkLst>
        </pc:spChg>
      </pc:sldChg>
      <pc:sldChg chg="modSp add mod">
        <pc:chgData name="James Chau [SEHS]" userId="bdf89e84-b0b9-49c4-bac0-82c8cf7178d0" providerId="ADAL" clId="{6C65B49E-EA46-434A-A57E-0FFAFC40FBAA}" dt="2023-07-13T22:55:11.611" v="1155" actId="6549"/>
        <pc:sldMkLst>
          <pc:docMk/>
          <pc:sldMk cId="4202409736" sldId="384"/>
        </pc:sldMkLst>
        <pc:spChg chg="mod">
          <ac:chgData name="James Chau [SEHS]" userId="bdf89e84-b0b9-49c4-bac0-82c8cf7178d0" providerId="ADAL" clId="{6C65B49E-EA46-434A-A57E-0FFAFC40FBAA}" dt="2023-07-13T22:55:11.611" v="1155" actId="6549"/>
          <ac:spMkLst>
            <pc:docMk/>
            <pc:sldMk cId="4202409736" sldId="384"/>
            <ac:spMk id="3" creationId="{66FD7D88-D168-10B4-5152-4156BE3637AE}"/>
          </ac:spMkLst>
        </pc:spChg>
      </pc:sldChg>
      <pc:sldChg chg="modSp add mod">
        <pc:chgData name="James Chau [SEHS]" userId="bdf89e84-b0b9-49c4-bac0-82c8cf7178d0" providerId="ADAL" clId="{6C65B49E-EA46-434A-A57E-0FFAFC40FBAA}" dt="2023-07-13T22:55:38.716" v="1170" actId="27636"/>
        <pc:sldMkLst>
          <pc:docMk/>
          <pc:sldMk cId="3324203621" sldId="385"/>
        </pc:sldMkLst>
        <pc:spChg chg="mod">
          <ac:chgData name="James Chau [SEHS]" userId="bdf89e84-b0b9-49c4-bac0-82c8cf7178d0" providerId="ADAL" clId="{6C65B49E-EA46-434A-A57E-0FFAFC40FBAA}" dt="2023-07-13T22:55:38.716" v="1170" actId="27636"/>
          <ac:spMkLst>
            <pc:docMk/>
            <pc:sldMk cId="3324203621" sldId="385"/>
            <ac:spMk id="3" creationId="{66FD7D88-D168-10B4-5152-4156BE3637AE}"/>
          </ac:spMkLst>
        </pc:spChg>
      </pc:sldChg>
      <pc:sldChg chg="addSp delSp modSp new mod delAnim modAnim">
        <pc:chgData name="James Chau [SEHS]" userId="bdf89e84-b0b9-49c4-bac0-82c8cf7178d0" providerId="ADAL" clId="{6C65B49E-EA46-434A-A57E-0FFAFC40FBAA}" dt="2023-07-13T23:05:24.166" v="1227"/>
        <pc:sldMkLst>
          <pc:docMk/>
          <pc:sldMk cId="883592554" sldId="386"/>
        </pc:sldMkLst>
        <pc:spChg chg="mod">
          <ac:chgData name="James Chau [SEHS]" userId="bdf89e84-b0b9-49c4-bac0-82c8cf7178d0" providerId="ADAL" clId="{6C65B49E-EA46-434A-A57E-0FFAFC40FBAA}" dt="2023-07-13T23:04:19.793" v="1223" actId="20577"/>
          <ac:spMkLst>
            <pc:docMk/>
            <pc:sldMk cId="883592554" sldId="386"/>
            <ac:spMk id="2" creationId="{86A55CFA-ACD9-CC18-27EA-F5265CF19064}"/>
          </ac:spMkLst>
        </pc:spChg>
        <pc:spChg chg="del">
          <ac:chgData name="James Chau [SEHS]" userId="bdf89e84-b0b9-49c4-bac0-82c8cf7178d0" providerId="ADAL" clId="{6C65B49E-EA46-434A-A57E-0FFAFC40FBAA}" dt="2023-07-13T22:59:18.091" v="1216"/>
          <ac:spMkLst>
            <pc:docMk/>
            <pc:sldMk cId="883592554" sldId="386"/>
            <ac:spMk id="3" creationId="{133704F3-7003-527E-ED4E-41B73DA4FB78}"/>
          </ac:spMkLst>
        </pc:spChg>
        <pc:spChg chg="add del mod">
          <ac:chgData name="James Chau [SEHS]" userId="bdf89e84-b0b9-49c4-bac0-82c8cf7178d0" providerId="ADAL" clId="{6C65B49E-EA46-434A-A57E-0FFAFC40FBAA}" dt="2023-07-13T23:04:50.763" v="1225"/>
          <ac:spMkLst>
            <pc:docMk/>
            <pc:sldMk cId="883592554" sldId="386"/>
            <ac:spMk id="6" creationId="{0E7BC847-6608-4D3D-F20A-D9FE2476A413}"/>
          </ac:spMkLst>
        </pc:spChg>
        <pc:spChg chg="add del mod">
          <ac:chgData name="James Chau [SEHS]" userId="bdf89e84-b0b9-49c4-bac0-82c8cf7178d0" providerId="ADAL" clId="{6C65B49E-EA46-434A-A57E-0FFAFC40FBAA}" dt="2023-07-13T23:05:24.166" v="1227"/>
          <ac:spMkLst>
            <pc:docMk/>
            <pc:sldMk cId="883592554" sldId="386"/>
            <ac:spMk id="9" creationId="{3CE9A462-4C2C-F68C-DEFE-12F47203C821}"/>
          </ac:spMkLst>
        </pc:spChg>
        <pc:picChg chg="add del mod">
          <ac:chgData name="James Chau [SEHS]" userId="bdf89e84-b0b9-49c4-bac0-82c8cf7178d0" providerId="ADAL" clId="{6C65B49E-EA46-434A-A57E-0FFAFC40FBAA}" dt="2023-07-13T23:04:24.715" v="1224" actId="478"/>
          <ac:picMkLst>
            <pc:docMk/>
            <pc:sldMk cId="883592554" sldId="386"/>
            <ac:picMk id="4" creationId="{5C5B07B3-3A9C-69FB-F58E-A1D40EB09DDA}"/>
          </ac:picMkLst>
        </pc:picChg>
        <pc:picChg chg="add del mod">
          <ac:chgData name="James Chau [SEHS]" userId="bdf89e84-b0b9-49c4-bac0-82c8cf7178d0" providerId="ADAL" clId="{6C65B49E-EA46-434A-A57E-0FFAFC40FBAA}" dt="2023-07-13T23:04:55.272" v="1226" actId="478"/>
          <ac:picMkLst>
            <pc:docMk/>
            <pc:sldMk cId="883592554" sldId="386"/>
            <ac:picMk id="7" creationId="{F29FA8CA-B8DB-7E11-0086-3CCBC7EE935A}"/>
          </ac:picMkLst>
        </pc:picChg>
        <pc:picChg chg="add mod">
          <ac:chgData name="James Chau [SEHS]" userId="bdf89e84-b0b9-49c4-bac0-82c8cf7178d0" providerId="ADAL" clId="{6C65B49E-EA46-434A-A57E-0FFAFC40FBAA}" dt="2023-07-13T23:05:24.166" v="1227"/>
          <ac:picMkLst>
            <pc:docMk/>
            <pc:sldMk cId="883592554" sldId="386"/>
            <ac:picMk id="10" creationId="{772F01B9-E663-D3CA-7D6C-B0DB7F43E8FD}"/>
          </ac:picMkLst>
        </pc:picChg>
      </pc:sldChg>
      <pc:sldChg chg="modSp new mod">
        <pc:chgData name="James Chau [SEHS]" userId="bdf89e84-b0b9-49c4-bac0-82c8cf7178d0" providerId="ADAL" clId="{6C65B49E-EA46-434A-A57E-0FFAFC40FBAA}" dt="2023-07-13T23:09:00" v="1247" actId="27636"/>
        <pc:sldMkLst>
          <pc:docMk/>
          <pc:sldMk cId="2994562760" sldId="387"/>
        </pc:sldMkLst>
        <pc:spChg chg="mod">
          <ac:chgData name="James Chau [SEHS]" userId="bdf89e84-b0b9-49c4-bac0-82c8cf7178d0" providerId="ADAL" clId="{6C65B49E-EA46-434A-A57E-0FFAFC40FBAA}" dt="2023-07-13T23:08:35.895" v="1232"/>
          <ac:spMkLst>
            <pc:docMk/>
            <pc:sldMk cId="2994562760" sldId="387"/>
            <ac:spMk id="2" creationId="{0D9C9921-9CC6-344C-078B-A02C65261407}"/>
          </ac:spMkLst>
        </pc:spChg>
        <pc:spChg chg="mod">
          <ac:chgData name="James Chau [SEHS]" userId="bdf89e84-b0b9-49c4-bac0-82c8cf7178d0" providerId="ADAL" clId="{6C65B49E-EA46-434A-A57E-0FFAFC40FBAA}" dt="2023-07-13T23:09:00" v="1247" actId="27636"/>
          <ac:spMkLst>
            <pc:docMk/>
            <pc:sldMk cId="2994562760" sldId="387"/>
            <ac:spMk id="3" creationId="{F4B59B01-837B-835C-D16C-D09C821AFB0D}"/>
          </ac:spMkLst>
        </pc:spChg>
      </pc:sldChg>
      <pc:sldChg chg="modSp add mod">
        <pc:chgData name="James Chau [SEHS]" userId="bdf89e84-b0b9-49c4-bac0-82c8cf7178d0" providerId="ADAL" clId="{6C65B49E-EA46-434A-A57E-0FFAFC40FBAA}" dt="2023-07-13T23:09:23.962" v="1253" actId="6549"/>
        <pc:sldMkLst>
          <pc:docMk/>
          <pc:sldMk cId="1088482527" sldId="388"/>
        </pc:sldMkLst>
        <pc:spChg chg="mod">
          <ac:chgData name="James Chau [SEHS]" userId="bdf89e84-b0b9-49c4-bac0-82c8cf7178d0" providerId="ADAL" clId="{6C65B49E-EA46-434A-A57E-0FFAFC40FBAA}" dt="2023-07-13T23:09:23.962" v="1253" actId="6549"/>
          <ac:spMkLst>
            <pc:docMk/>
            <pc:sldMk cId="1088482527" sldId="388"/>
            <ac:spMk id="3" creationId="{F4B59B01-837B-835C-D16C-D09C821AFB0D}"/>
          </ac:spMkLst>
        </pc:spChg>
      </pc:sldChg>
      <pc:sldChg chg="modSp add mod">
        <pc:chgData name="James Chau [SEHS]" userId="bdf89e84-b0b9-49c4-bac0-82c8cf7178d0" providerId="ADAL" clId="{6C65B49E-EA46-434A-A57E-0FFAFC40FBAA}" dt="2023-07-13T23:10:01.160" v="1277" actId="20577"/>
        <pc:sldMkLst>
          <pc:docMk/>
          <pc:sldMk cId="3421479280" sldId="389"/>
        </pc:sldMkLst>
        <pc:spChg chg="mod">
          <ac:chgData name="James Chau [SEHS]" userId="bdf89e84-b0b9-49c4-bac0-82c8cf7178d0" providerId="ADAL" clId="{6C65B49E-EA46-434A-A57E-0FFAFC40FBAA}" dt="2023-07-13T23:10:01.160" v="1277" actId="20577"/>
          <ac:spMkLst>
            <pc:docMk/>
            <pc:sldMk cId="3421479280" sldId="389"/>
            <ac:spMk id="3" creationId="{F4B59B01-837B-835C-D16C-D09C821AFB0D}"/>
          </ac:spMkLst>
        </pc:spChg>
      </pc:sldChg>
    </pc:docChg>
  </pc:docChgLst>
  <pc:docChgLst>
    <pc:chgData name="James Chau [SEHS]" userId="bdf89e84-b0b9-49c4-bac0-82c8cf7178d0" providerId="ADAL" clId="{17F807DC-C1FD-4D4A-B0B8-D1583AC66E91}"/>
    <pc:docChg chg="undo redo custSel addSld delSld modSld sldOrd">
      <pc:chgData name="James Chau [SEHS]" userId="bdf89e84-b0b9-49c4-bac0-82c8cf7178d0" providerId="ADAL" clId="{17F807DC-C1FD-4D4A-B0B8-D1583AC66E91}" dt="2023-07-17T02:01:18.127" v="2644" actId="20577"/>
      <pc:docMkLst>
        <pc:docMk/>
      </pc:docMkLst>
      <pc:sldChg chg="modSp mod">
        <pc:chgData name="James Chau [SEHS]" userId="bdf89e84-b0b9-49c4-bac0-82c8cf7178d0" providerId="ADAL" clId="{17F807DC-C1FD-4D4A-B0B8-D1583AC66E91}" dt="2023-07-16T11:24:42.710" v="2059"/>
        <pc:sldMkLst>
          <pc:docMk/>
          <pc:sldMk cId="4006790739" sldId="296"/>
        </pc:sldMkLst>
        <pc:spChg chg="mod">
          <ac:chgData name="James Chau [SEHS]" userId="bdf89e84-b0b9-49c4-bac0-82c8cf7178d0" providerId="ADAL" clId="{17F807DC-C1FD-4D4A-B0B8-D1583AC66E91}" dt="2023-07-16T11:24:42.710" v="2059"/>
          <ac:spMkLst>
            <pc:docMk/>
            <pc:sldMk cId="4006790739" sldId="296"/>
            <ac:spMk id="3" creationId="{244A614D-462A-4438-B697-031D8222058D}"/>
          </ac:spMkLst>
        </pc:spChg>
      </pc:sldChg>
      <pc:sldChg chg="modSp mod">
        <pc:chgData name="James Chau [SEHS]" userId="bdf89e84-b0b9-49c4-bac0-82c8cf7178d0" providerId="ADAL" clId="{17F807DC-C1FD-4D4A-B0B8-D1583AC66E91}" dt="2023-07-16T00:16:22.625" v="371" actId="6549"/>
        <pc:sldMkLst>
          <pc:docMk/>
          <pc:sldMk cId="669647460" sldId="321"/>
        </pc:sldMkLst>
        <pc:spChg chg="mod">
          <ac:chgData name="James Chau [SEHS]" userId="bdf89e84-b0b9-49c4-bac0-82c8cf7178d0" providerId="ADAL" clId="{17F807DC-C1FD-4D4A-B0B8-D1583AC66E91}" dt="2023-07-16T00:16:22.625" v="371" actId="6549"/>
          <ac:spMkLst>
            <pc:docMk/>
            <pc:sldMk cId="669647460" sldId="321"/>
            <ac:spMk id="3" creationId="{A80EB2AF-5599-2381-1DF2-34D3B6078FDD}"/>
          </ac:spMkLst>
        </pc:spChg>
      </pc:sldChg>
      <pc:sldChg chg="modSp mod">
        <pc:chgData name="James Chau [SEHS]" userId="bdf89e84-b0b9-49c4-bac0-82c8cf7178d0" providerId="ADAL" clId="{17F807DC-C1FD-4D4A-B0B8-D1583AC66E91}" dt="2023-07-17T02:01:18.127" v="2644" actId="20577"/>
        <pc:sldMkLst>
          <pc:docMk/>
          <pc:sldMk cId="2097027232" sldId="346"/>
        </pc:sldMkLst>
        <pc:spChg chg="mod">
          <ac:chgData name="James Chau [SEHS]" userId="bdf89e84-b0b9-49c4-bac0-82c8cf7178d0" providerId="ADAL" clId="{17F807DC-C1FD-4D4A-B0B8-D1583AC66E91}" dt="2023-07-17T02:01:18.127" v="2644" actId="20577"/>
          <ac:spMkLst>
            <pc:docMk/>
            <pc:sldMk cId="2097027232" sldId="346"/>
            <ac:spMk id="5" creationId="{349133C6-9CCE-424E-AC44-DA079F8345E3}"/>
          </ac:spMkLst>
        </pc:spChg>
      </pc:sldChg>
      <pc:sldChg chg="addSp modSp mod">
        <pc:chgData name="James Chau [SEHS]" userId="bdf89e84-b0b9-49c4-bac0-82c8cf7178d0" providerId="ADAL" clId="{17F807DC-C1FD-4D4A-B0B8-D1583AC66E91}" dt="2023-07-17T01:21:32.641" v="2183" actId="1076"/>
        <pc:sldMkLst>
          <pc:docMk/>
          <pc:sldMk cId="2010716879" sldId="347"/>
        </pc:sldMkLst>
        <pc:spChg chg="mod">
          <ac:chgData name="James Chau [SEHS]" userId="bdf89e84-b0b9-49c4-bac0-82c8cf7178d0" providerId="ADAL" clId="{17F807DC-C1FD-4D4A-B0B8-D1583AC66E91}" dt="2023-07-16T00:08:21.539" v="310"/>
          <ac:spMkLst>
            <pc:docMk/>
            <pc:sldMk cId="2010716879" sldId="347"/>
            <ac:spMk id="2" creationId="{57C0B0CE-25F2-153E-9AD2-B422EF8230E7}"/>
          </ac:spMkLst>
        </pc:spChg>
        <pc:picChg chg="add mod">
          <ac:chgData name="James Chau [SEHS]" userId="bdf89e84-b0b9-49c4-bac0-82c8cf7178d0" providerId="ADAL" clId="{17F807DC-C1FD-4D4A-B0B8-D1583AC66E91}" dt="2023-07-17T01:21:32.641" v="2183" actId="1076"/>
          <ac:picMkLst>
            <pc:docMk/>
            <pc:sldMk cId="2010716879" sldId="347"/>
            <ac:picMk id="1026" creationId="{01E1360D-CDC9-0011-D2BD-1B7F3D87C3D7}"/>
          </ac:picMkLst>
        </pc:picChg>
      </pc:sldChg>
      <pc:sldChg chg="modSp mod">
        <pc:chgData name="James Chau [SEHS]" userId="bdf89e84-b0b9-49c4-bac0-82c8cf7178d0" providerId="ADAL" clId="{17F807DC-C1FD-4D4A-B0B8-D1583AC66E91}" dt="2023-07-16T00:08:25.060" v="312"/>
        <pc:sldMkLst>
          <pc:docMk/>
          <pc:sldMk cId="493177497" sldId="348"/>
        </pc:sldMkLst>
        <pc:spChg chg="mod">
          <ac:chgData name="James Chau [SEHS]" userId="bdf89e84-b0b9-49c4-bac0-82c8cf7178d0" providerId="ADAL" clId="{17F807DC-C1FD-4D4A-B0B8-D1583AC66E91}" dt="2023-07-16T00:08:25.060" v="312"/>
          <ac:spMkLst>
            <pc:docMk/>
            <pc:sldMk cId="493177497" sldId="348"/>
            <ac:spMk id="2" creationId="{57C0B0CE-25F2-153E-9AD2-B422EF8230E7}"/>
          </ac:spMkLst>
        </pc:spChg>
      </pc:sldChg>
      <pc:sldChg chg="modSp mod">
        <pc:chgData name="James Chau [SEHS]" userId="bdf89e84-b0b9-49c4-bac0-82c8cf7178d0" providerId="ADAL" clId="{17F807DC-C1FD-4D4A-B0B8-D1583AC66E91}" dt="2023-07-16T00:08:29.329" v="314"/>
        <pc:sldMkLst>
          <pc:docMk/>
          <pc:sldMk cId="3925531777" sldId="349"/>
        </pc:sldMkLst>
        <pc:spChg chg="mod">
          <ac:chgData name="James Chau [SEHS]" userId="bdf89e84-b0b9-49c4-bac0-82c8cf7178d0" providerId="ADAL" clId="{17F807DC-C1FD-4D4A-B0B8-D1583AC66E91}" dt="2023-07-16T00:08:29.329" v="314"/>
          <ac:spMkLst>
            <pc:docMk/>
            <pc:sldMk cId="3925531777" sldId="349"/>
            <ac:spMk id="2" creationId="{57C0B0CE-25F2-153E-9AD2-B422EF8230E7}"/>
          </ac:spMkLst>
        </pc:spChg>
      </pc:sldChg>
      <pc:sldChg chg="addSp delSp modSp mod">
        <pc:chgData name="James Chau [SEHS]" userId="bdf89e84-b0b9-49c4-bac0-82c8cf7178d0" providerId="ADAL" clId="{17F807DC-C1FD-4D4A-B0B8-D1583AC66E91}" dt="2023-07-17T01:24:40.043" v="2204" actId="207"/>
        <pc:sldMkLst>
          <pc:docMk/>
          <pc:sldMk cId="1422227175" sldId="350"/>
        </pc:sldMkLst>
        <pc:spChg chg="mod">
          <ac:chgData name="James Chau [SEHS]" userId="bdf89e84-b0b9-49c4-bac0-82c8cf7178d0" providerId="ADAL" clId="{17F807DC-C1FD-4D4A-B0B8-D1583AC66E91}" dt="2023-07-16T00:08:34.321" v="315"/>
          <ac:spMkLst>
            <pc:docMk/>
            <pc:sldMk cId="1422227175" sldId="350"/>
            <ac:spMk id="2" creationId="{57C0B0CE-25F2-153E-9AD2-B422EF8230E7}"/>
          </ac:spMkLst>
        </pc:spChg>
        <pc:spChg chg="mod">
          <ac:chgData name="James Chau [SEHS]" userId="bdf89e84-b0b9-49c4-bac0-82c8cf7178d0" providerId="ADAL" clId="{17F807DC-C1FD-4D4A-B0B8-D1583AC66E91}" dt="2023-07-17T01:24:40.043" v="2204" actId="207"/>
          <ac:spMkLst>
            <pc:docMk/>
            <pc:sldMk cId="1422227175" sldId="350"/>
            <ac:spMk id="3" creationId="{E8D28ECB-80F1-6214-C07D-F78FC00D67AF}"/>
          </ac:spMkLst>
        </pc:spChg>
        <pc:spChg chg="add del">
          <ac:chgData name="James Chau [SEHS]" userId="bdf89e84-b0b9-49c4-bac0-82c8cf7178d0" providerId="ADAL" clId="{17F807DC-C1FD-4D4A-B0B8-D1583AC66E91}" dt="2023-07-17T01:22:25.802" v="2187"/>
          <ac:spMkLst>
            <pc:docMk/>
            <pc:sldMk cId="1422227175" sldId="350"/>
            <ac:spMk id="4" creationId="{C76F70B9-8245-743C-D5F7-F5F431912FA0}"/>
          </ac:spMkLst>
        </pc:spChg>
        <pc:picChg chg="add del">
          <ac:chgData name="James Chau [SEHS]" userId="bdf89e84-b0b9-49c4-bac0-82c8cf7178d0" providerId="ADAL" clId="{17F807DC-C1FD-4D4A-B0B8-D1583AC66E91}" dt="2023-07-17T01:22:48.003" v="2189" actId="478"/>
          <ac:picMkLst>
            <pc:docMk/>
            <pc:sldMk cId="1422227175" sldId="350"/>
            <ac:picMk id="6" creationId="{07F52F8B-3D8C-13B5-D6EE-E025BF84010C}"/>
          </ac:picMkLst>
        </pc:picChg>
        <pc:picChg chg="add mod">
          <ac:chgData name="James Chau [SEHS]" userId="bdf89e84-b0b9-49c4-bac0-82c8cf7178d0" providerId="ADAL" clId="{17F807DC-C1FD-4D4A-B0B8-D1583AC66E91}" dt="2023-07-17T01:22:53.255" v="2192" actId="1076"/>
          <ac:picMkLst>
            <pc:docMk/>
            <pc:sldMk cId="1422227175" sldId="350"/>
            <ac:picMk id="8" creationId="{EE56D776-1146-61FA-3F5A-F206145C6F78}"/>
          </ac:picMkLst>
        </pc:picChg>
      </pc:sldChg>
      <pc:sldChg chg="addSp modSp mod">
        <pc:chgData name="James Chau [SEHS]" userId="bdf89e84-b0b9-49c4-bac0-82c8cf7178d0" providerId="ADAL" clId="{17F807DC-C1FD-4D4A-B0B8-D1583AC66E91}" dt="2023-07-17T01:24:47.165" v="2205" actId="207"/>
        <pc:sldMkLst>
          <pc:docMk/>
          <pc:sldMk cId="3675502596" sldId="351"/>
        </pc:sldMkLst>
        <pc:spChg chg="mod">
          <ac:chgData name="James Chau [SEHS]" userId="bdf89e84-b0b9-49c4-bac0-82c8cf7178d0" providerId="ADAL" clId="{17F807DC-C1FD-4D4A-B0B8-D1583AC66E91}" dt="2023-07-16T00:08:37.772" v="316"/>
          <ac:spMkLst>
            <pc:docMk/>
            <pc:sldMk cId="3675502596" sldId="351"/>
            <ac:spMk id="2" creationId="{57C0B0CE-25F2-153E-9AD2-B422EF8230E7}"/>
          </ac:spMkLst>
        </pc:spChg>
        <pc:spChg chg="mod">
          <ac:chgData name="James Chau [SEHS]" userId="bdf89e84-b0b9-49c4-bac0-82c8cf7178d0" providerId="ADAL" clId="{17F807DC-C1FD-4D4A-B0B8-D1583AC66E91}" dt="2023-07-17T01:24:47.165" v="2205" actId="207"/>
          <ac:spMkLst>
            <pc:docMk/>
            <pc:sldMk cId="3675502596" sldId="351"/>
            <ac:spMk id="3" creationId="{E8D28ECB-80F1-6214-C07D-F78FC00D67AF}"/>
          </ac:spMkLst>
        </pc:spChg>
        <pc:picChg chg="add mod">
          <ac:chgData name="James Chau [SEHS]" userId="bdf89e84-b0b9-49c4-bac0-82c8cf7178d0" providerId="ADAL" clId="{17F807DC-C1FD-4D4A-B0B8-D1583AC66E91}" dt="2023-07-17T01:23:32.765" v="2198" actId="1076"/>
          <ac:picMkLst>
            <pc:docMk/>
            <pc:sldMk cId="3675502596" sldId="351"/>
            <ac:picMk id="3074" creationId="{DBAAD2ED-EFA0-C2CC-7534-A7A2386AD94D}"/>
          </ac:picMkLst>
        </pc:picChg>
      </pc:sldChg>
      <pc:sldChg chg="addSp modSp mod">
        <pc:chgData name="James Chau [SEHS]" userId="bdf89e84-b0b9-49c4-bac0-82c8cf7178d0" providerId="ADAL" clId="{17F807DC-C1FD-4D4A-B0B8-D1583AC66E91}" dt="2023-07-17T01:24:56.212" v="2206" actId="207"/>
        <pc:sldMkLst>
          <pc:docMk/>
          <pc:sldMk cId="4004328093" sldId="352"/>
        </pc:sldMkLst>
        <pc:spChg chg="mod">
          <ac:chgData name="James Chau [SEHS]" userId="bdf89e84-b0b9-49c4-bac0-82c8cf7178d0" providerId="ADAL" clId="{17F807DC-C1FD-4D4A-B0B8-D1583AC66E91}" dt="2023-07-16T00:08:40.742" v="317"/>
          <ac:spMkLst>
            <pc:docMk/>
            <pc:sldMk cId="4004328093" sldId="352"/>
            <ac:spMk id="2" creationId="{57C0B0CE-25F2-153E-9AD2-B422EF8230E7}"/>
          </ac:spMkLst>
        </pc:spChg>
        <pc:spChg chg="mod">
          <ac:chgData name="James Chau [SEHS]" userId="bdf89e84-b0b9-49c4-bac0-82c8cf7178d0" providerId="ADAL" clId="{17F807DC-C1FD-4D4A-B0B8-D1583AC66E91}" dt="2023-07-17T01:24:56.212" v="2206" actId="207"/>
          <ac:spMkLst>
            <pc:docMk/>
            <pc:sldMk cId="4004328093" sldId="352"/>
            <ac:spMk id="3" creationId="{E8D28ECB-80F1-6214-C07D-F78FC00D67AF}"/>
          </ac:spMkLst>
        </pc:spChg>
        <pc:picChg chg="add mod">
          <ac:chgData name="James Chau [SEHS]" userId="bdf89e84-b0b9-49c4-bac0-82c8cf7178d0" providerId="ADAL" clId="{17F807DC-C1FD-4D4A-B0B8-D1583AC66E91}" dt="2023-07-17T01:23:59.718" v="2202" actId="1076"/>
          <ac:picMkLst>
            <pc:docMk/>
            <pc:sldMk cId="4004328093" sldId="352"/>
            <ac:picMk id="4098" creationId="{926C4B59-3796-C3FB-19DF-ADB51E04AB94}"/>
          </ac:picMkLst>
        </pc:picChg>
      </pc:sldChg>
      <pc:sldChg chg="addSp delSp modSp mod">
        <pc:chgData name="James Chau [SEHS]" userId="bdf89e84-b0b9-49c4-bac0-82c8cf7178d0" providerId="ADAL" clId="{17F807DC-C1FD-4D4A-B0B8-D1583AC66E91}" dt="2023-07-17T01:24:21.434" v="2203" actId="207"/>
        <pc:sldMkLst>
          <pc:docMk/>
          <pc:sldMk cId="3769650035" sldId="353"/>
        </pc:sldMkLst>
        <pc:spChg chg="mod">
          <ac:chgData name="James Chau [SEHS]" userId="bdf89e84-b0b9-49c4-bac0-82c8cf7178d0" providerId="ADAL" clId="{17F807DC-C1FD-4D4A-B0B8-D1583AC66E91}" dt="2023-07-16T00:08:43.521" v="318"/>
          <ac:spMkLst>
            <pc:docMk/>
            <pc:sldMk cId="3769650035" sldId="353"/>
            <ac:spMk id="2" creationId="{57C0B0CE-25F2-153E-9AD2-B422EF8230E7}"/>
          </ac:spMkLst>
        </pc:spChg>
        <pc:spChg chg="mod">
          <ac:chgData name="James Chau [SEHS]" userId="bdf89e84-b0b9-49c4-bac0-82c8cf7178d0" providerId="ADAL" clId="{17F807DC-C1FD-4D4A-B0B8-D1583AC66E91}" dt="2023-07-17T01:24:21.434" v="2203" actId="207"/>
          <ac:spMkLst>
            <pc:docMk/>
            <pc:sldMk cId="3769650035" sldId="353"/>
            <ac:spMk id="3" creationId="{E8D28ECB-80F1-6214-C07D-F78FC00D67AF}"/>
          </ac:spMkLst>
        </pc:spChg>
        <pc:spChg chg="add del mod">
          <ac:chgData name="James Chau [SEHS]" userId="bdf89e84-b0b9-49c4-bac0-82c8cf7178d0" providerId="ADAL" clId="{17F807DC-C1FD-4D4A-B0B8-D1583AC66E91}" dt="2023-07-16T00:12:58.227" v="321" actId="478"/>
          <ac:spMkLst>
            <pc:docMk/>
            <pc:sldMk cId="3769650035" sldId="353"/>
            <ac:spMk id="5" creationId="{D7AA7A27-EF76-D6E1-EB4C-34BA1932F728}"/>
          </ac:spMkLst>
        </pc:spChg>
      </pc:sldChg>
      <pc:sldChg chg="modSp new mod">
        <pc:chgData name="James Chau [SEHS]" userId="bdf89e84-b0b9-49c4-bac0-82c8cf7178d0" providerId="ADAL" clId="{17F807DC-C1FD-4D4A-B0B8-D1583AC66E91}" dt="2023-07-17T01:25:19.116" v="2208" actId="207"/>
        <pc:sldMkLst>
          <pc:docMk/>
          <pc:sldMk cId="4247496090" sldId="354"/>
        </pc:sldMkLst>
        <pc:spChg chg="mod">
          <ac:chgData name="James Chau [SEHS]" userId="bdf89e84-b0b9-49c4-bac0-82c8cf7178d0" providerId="ADAL" clId="{17F807DC-C1FD-4D4A-B0B8-D1583AC66E91}" dt="2023-07-16T00:15:26.356" v="363" actId="20577"/>
          <ac:spMkLst>
            <pc:docMk/>
            <pc:sldMk cId="4247496090" sldId="354"/>
            <ac:spMk id="2" creationId="{0A9902F8-772E-9FE4-DA42-8D1B89D5CD4E}"/>
          </ac:spMkLst>
        </pc:spChg>
        <pc:spChg chg="mod">
          <ac:chgData name="James Chau [SEHS]" userId="bdf89e84-b0b9-49c4-bac0-82c8cf7178d0" providerId="ADAL" clId="{17F807DC-C1FD-4D4A-B0B8-D1583AC66E91}" dt="2023-07-17T01:25:19.116" v="2208" actId="207"/>
          <ac:spMkLst>
            <pc:docMk/>
            <pc:sldMk cId="4247496090" sldId="354"/>
            <ac:spMk id="3" creationId="{8A1A0EB2-93FC-F612-35BD-4EF9CA19BD48}"/>
          </ac:spMkLst>
        </pc:spChg>
      </pc:sldChg>
      <pc:sldChg chg="modSp add mod">
        <pc:chgData name="James Chau [SEHS]" userId="bdf89e84-b0b9-49c4-bac0-82c8cf7178d0" providerId="ADAL" clId="{17F807DC-C1FD-4D4A-B0B8-D1583AC66E91}" dt="2023-07-17T01:25:31.514" v="2210" actId="207"/>
        <pc:sldMkLst>
          <pc:docMk/>
          <pc:sldMk cId="3041468150" sldId="355"/>
        </pc:sldMkLst>
        <pc:spChg chg="mod">
          <ac:chgData name="James Chau [SEHS]" userId="bdf89e84-b0b9-49c4-bac0-82c8cf7178d0" providerId="ADAL" clId="{17F807DC-C1FD-4D4A-B0B8-D1583AC66E91}" dt="2023-07-17T01:25:31.514" v="2210" actId="207"/>
          <ac:spMkLst>
            <pc:docMk/>
            <pc:sldMk cId="3041468150" sldId="355"/>
            <ac:spMk id="3" creationId="{8A1A0EB2-93FC-F612-35BD-4EF9CA19BD48}"/>
          </ac:spMkLst>
        </pc:spChg>
      </pc:sldChg>
      <pc:sldChg chg="modSp new mod">
        <pc:chgData name="James Chau [SEHS]" userId="bdf89e84-b0b9-49c4-bac0-82c8cf7178d0" providerId="ADAL" clId="{17F807DC-C1FD-4D4A-B0B8-D1583AC66E91}" dt="2023-07-17T01:26:06.236" v="2213" actId="207"/>
        <pc:sldMkLst>
          <pc:docMk/>
          <pc:sldMk cId="3849393159" sldId="356"/>
        </pc:sldMkLst>
        <pc:spChg chg="mod">
          <ac:chgData name="James Chau [SEHS]" userId="bdf89e84-b0b9-49c4-bac0-82c8cf7178d0" providerId="ADAL" clId="{17F807DC-C1FD-4D4A-B0B8-D1583AC66E91}" dt="2023-07-16T00:19:08.223" v="404" actId="20577"/>
          <ac:spMkLst>
            <pc:docMk/>
            <pc:sldMk cId="3849393159" sldId="356"/>
            <ac:spMk id="2" creationId="{E24D217C-58A2-EF46-3E76-29E239A4A3C3}"/>
          </ac:spMkLst>
        </pc:spChg>
        <pc:spChg chg="mod">
          <ac:chgData name="James Chau [SEHS]" userId="bdf89e84-b0b9-49c4-bac0-82c8cf7178d0" providerId="ADAL" clId="{17F807DC-C1FD-4D4A-B0B8-D1583AC66E91}" dt="2023-07-17T01:26:06.236" v="2213" actId="207"/>
          <ac:spMkLst>
            <pc:docMk/>
            <pc:sldMk cId="3849393159" sldId="356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26:21.278" v="2216" actId="207"/>
        <pc:sldMkLst>
          <pc:docMk/>
          <pc:sldMk cId="2571308440" sldId="357"/>
        </pc:sldMkLst>
        <pc:spChg chg="mod">
          <ac:chgData name="James Chau [SEHS]" userId="bdf89e84-b0b9-49c4-bac0-82c8cf7178d0" providerId="ADAL" clId="{17F807DC-C1FD-4D4A-B0B8-D1583AC66E91}" dt="2023-07-17T01:26:21.278" v="2216" actId="207"/>
          <ac:spMkLst>
            <pc:docMk/>
            <pc:sldMk cId="2571308440" sldId="357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26:36.928" v="2218" actId="207"/>
        <pc:sldMkLst>
          <pc:docMk/>
          <pc:sldMk cId="247801058" sldId="358"/>
        </pc:sldMkLst>
        <pc:spChg chg="mod">
          <ac:chgData name="James Chau [SEHS]" userId="bdf89e84-b0b9-49c4-bac0-82c8cf7178d0" providerId="ADAL" clId="{17F807DC-C1FD-4D4A-B0B8-D1583AC66E91}" dt="2023-07-17T01:26:36.928" v="2218" actId="207"/>
          <ac:spMkLst>
            <pc:docMk/>
            <pc:sldMk cId="247801058" sldId="358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26:54.492" v="2222" actId="207"/>
        <pc:sldMkLst>
          <pc:docMk/>
          <pc:sldMk cId="4025509261" sldId="359"/>
        </pc:sldMkLst>
        <pc:spChg chg="mod">
          <ac:chgData name="James Chau [SEHS]" userId="bdf89e84-b0b9-49c4-bac0-82c8cf7178d0" providerId="ADAL" clId="{17F807DC-C1FD-4D4A-B0B8-D1583AC66E91}" dt="2023-07-17T01:26:54.492" v="2222" actId="207"/>
          <ac:spMkLst>
            <pc:docMk/>
            <pc:sldMk cId="4025509261" sldId="359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27:14.878" v="2226" actId="207"/>
        <pc:sldMkLst>
          <pc:docMk/>
          <pc:sldMk cId="4079159056" sldId="360"/>
        </pc:sldMkLst>
        <pc:spChg chg="mod">
          <ac:chgData name="James Chau [SEHS]" userId="bdf89e84-b0b9-49c4-bac0-82c8cf7178d0" providerId="ADAL" clId="{17F807DC-C1FD-4D4A-B0B8-D1583AC66E91}" dt="2023-07-17T01:27:14.878" v="2226" actId="207"/>
          <ac:spMkLst>
            <pc:docMk/>
            <pc:sldMk cId="4079159056" sldId="360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36:56.485" v="2243" actId="207"/>
        <pc:sldMkLst>
          <pc:docMk/>
          <pc:sldMk cId="688066950" sldId="361"/>
        </pc:sldMkLst>
        <pc:spChg chg="mod">
          <ac:chgData name="James Chau [SEHS]" userId="bdf89e84-b0b9-49c4-bac0-82c8cf7178d0" providerId="ADAL" clId="{17F807DC-C1FD-4D4A-B0B8-D1583AC66E91}" dt="2023-07-16T00:26:36.960" v="655"/>
          <ac:spMkLst>
            <pc:docMk/>
            <pc:sldMk cId="688066950" sldId="361"/>
            <ac:spMk id="2" creationId="{E24D217C-58A2-EF46-3E76-29E239A4A3C3}"/>
          </ac:spMkLst>
        </pc:spChg>
        <pc:spChg chg="mod">
          <ac:chgData name="James Chau [SEHS]" userId="bdf89e84-b0b9-49c4-bac0-82c8cf7178d0" providerId="ADAL" clId="{17F807DC-C1FD-4D4A-B0B8-D1583AC66E91}" dt="2023-07-17T01:36:56.485" v="2243" actId="207"/>
          <ac:spMkLst>
            <pc:docMk/>
            <pc:sldMk cId="688066950" sldId="361"/>
            <ac:spMk id="3" creationId="{A537840A-8BB3-C472-6DB5-CED260F64E0A}"/>
          </ac:spMkLst>
        </pc:spChg>
      </pc:sldChg>
      <pc:sldChg chg="new del">
        <pc:chgData name="James Chau [SEHS]" userId="bdf89e84-b0b9-49c4-bac0-82c8cf7178d0" providerId="ADAL" clId="{17F807DC-C1FD-4D4A-B0B8-D1583AC66E91}" dt="2023-07-16T00:26:17.326" v="651" actId="47"/>
        <pc:sldMkLst>
          <pc:docMk/>
          <pc:sldMk cId="2173022791" sldId="361"/>
        </pc:sldMkLst>
      </pc:sldChg>
      <pc:sldChg chg="modSp add mod">
        <pc:chgData name="James Chau [SEHS]" userId="bdf89e84-b0b9-49c4-bac0-82c8cf7178d0" providerId="ADAL" clId="{17F807DC-C1FD-4D4A-B0B8-D1583AC66E91}" dt="2023-07-17T01:37:26.184" v="2246" actId="207"/>
        <pc:sldMkLst>
          <pc:docMk/>
          <pc:sldMk cId="335407965" sldId="362"/>
        </pc:sldMkLst>
        <pc:spChg chg="mod">
          <ac:chgData name="James Chau [SEHS]" userId="bdf89e84-b0b9-49c4-bac0-82c8cf7178d0" providerId="ADAL" clId="{17F807DC-C1FD-4D4A-B0B8-D1583AC66E91}" dt="2023-07-17T01:37:26.184" v="2246" actId="207"/>
          <ac:spMkLst>
            <pc:docMk/>
            <pc:sldMk cId="335407965" sldId="362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37:53.096" v="2249" actId="207"/>
        <pc:sldMkLst>
          <pc:docMk/>
          <pc:sldMk cId="3323937609" sldId="363"/>
        </pc:sldMkLst>
        <pc:spChg chg="mod">
          <ac:chgData name="James Chau [SEHS]" userId="bdf89e84-b0b9-49c4-bac0-82c8cf7178d0" providerId="ADAL" clId="{17F807DC-C1FD-4D4A-B0B8-D1583AC66E91}" dt="2023-07-17T01:37:53.096" v="2249" actId="207"/>
          <ac:spMkLst>
            <pc:docMk/>
            <pc:sldMk cId="3323937609" sldId="363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38:08.859" v="2252" actId="207"/>
        <pc:sldMkLst>
          <pc:docMk/>
          <pc:sldMk cId="1801060383" sldId="364"/>
        </pc:sldMkLst>
        <pc:spChg chg="mod">
          <ac:chgData name="James Chau [SEHS]" userId="bdf89e84-b0b9-49c4-bac0-82c8cf7178d0" providerId="ADAL" clId="{17F807DC-C1FD-4D4A-B0B8-D1583AC66E91}" dt="2023-07-17T01:38:08.859" v="2252" actId="207"/>
          <ac:spMkLst>
            <pc:docMk/>
            <pc:sldMk cId="1801060383" sldId="364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38:18.265" v="2254" actId="207"/>
        <pc:sldMkLst>
          <pc:docMk/>
          <pc:sldMk cId="632161755" sldId="365"/>
        </pc:sldMkLst>
        <pc:spChg chg="mod">
          <ac:chgData name="James Chau [SEHS]" userId="bdf89e84-b0b9-49c4-bac0-82c8cf7178d0" providerId="ADAL" clId="{17F807DC-C1FD-4D4A-B0B8-D1583AC66E91}" dt="2023-07-17T01:38:18.265" v="2254" actId="207"/>
          <ac:spMkLst>
            <pc:docMk/>
            <pc:sldMk cId="632161755" sldId="365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38:27.588" v="2256" actId="207"/>
        <pc:sldMkLst>
          <pc:docMk/>
          <pc:sldMk cId="3681000218" sldId="366"/>
        </pc:sldMkLst>
        <pc:spChg chg="mod">
          <ac:chgData name="James Chau [SEHS]" userId="bdf89e84-b0b9-49c4-bac0-82c8cf7178d0" providerId="ADAL" clId="{17F807DC-C1FD-4D4A-B0B8-D1583AC66E91}" dt="2023-07-17T01:38:27.588" v="2256" actId="207"/>
          <ac:spMkLst>
            <pc:docMk/>
            <pc:sldMk cId="3681000218" sldId="366"/>
            <ac:spMk id="3" creationId="{A537840A-8BB3-C472-6DB5-CED260F64E0A}"/>
          </ac:spMkLst>
        </pc:spChg>
      </pc:sldChg>
      <pc:sldChg chg="addSp modSp add mod">
        <pc:chgData name="James Chau [SEHS]" userId="bdf89e84-b0b9-49c4-bac0-82c8cf7178d0" providerId="ADAL" clId="{17F807DC-C1FD-4D4A-B0B8-D1583AC66E91}" dt="2023-07-16T00:41:19.956" v="885" actId="20577"/>
        <pc:sldMkLst>
          <pc:docMk/>
          <pc:sldMk cId="1004059279" sldId="367"/>
        </pc:sldMkLst>
        <pc:spChg chg="mod">
          <ac:chgData name="James Chau [SEHS]" userId="bdf89e84-b0b9-49c4-bac0-82c8cf7178d0" providerId="ADAL" clId="{17F807DC-C1FD-4D4A-B0B8-D1583AC66E91}" dt="2023-07-16T00:41:19.956" v="885" actId="20577"/>
          <ac:spMkLst>
            <pc:docMk/>
            <pc:sldMk cId="1004059279" sldId="367"/>
            <ac:spMk id="3" creationId="{A537840A-8BB3-C472-6DB5-CED260F64E0A}"/>
          </ac:spMkLst>
        </pc:spChg>
        <pc:picChg chg="add mod">
          <ac:chgData name="James Chau [SEHS]" userId="bdf89e84-b0b9-49c4-bac0-82c8cf7178d0" providerId="ADAL" clId="{17F807DC-C1FD-4D4A-B0B8-D1583AC66E91}" dt="2023-07-16T00:40:27.644" v="815" actId="1076"/>
          <ac:picMkLst>
            <pc:docMk/>
            <pc:sldMk cId="1004059279" sldId="367"/>
            <ac:picMk id="1026" creationId="{85893F1F-B86C-14F1-EE6A-0A109A074612}"/>
          </ac:picMkLst>
        </pc:picChg>
      </pc:sldChg>
      <pc:sldChg chg="add del">
        <pc:chgData name="James Chau [SEHS]" userId="bdf89e84-b0b9-49c4-bac0-82c8cf7178d0" providerId="ADAL" clId="{17F807DC-C1FD-4D4A-B0B8-D1583AC66E91}" dt="2023-07-16T00:33:25.336" v="757" actId="47"/>
        <pc:sldMkLst>
          <pc:docMk/>
          <pc:sldMk cId="2952141142" sldId="367"/>
        </pc:sldMkLst>
      </pc:sldChg>
      <pc:sldChg chg="modSp add mod">
        <pc:chgData name="James Chau [SEHS]" userId="bdf89e84-b0b9-49c4-bac0-82c8cf7178d0" providerId="ADAL" clId="{17F807DC-C1FD-4D4A-B0B8-D1583AC66E91}" dt="2023-07-17T01:38:47.961" v="2259" actId="207"/>
        <pc:sldMkLst>
          <pc:docMk/>
          <pc:sldMk cId="2493944262" sldId="368"/>
        </pc:sldMkLst>
        <pc:spChg chg="mod">
          <ac:chgData name="James Chau [SEHS]" userId="bdf89e84-b0b9-49c4-bac0-82c8cf7178d0" providerId="ADAL" clId="{17F807DC-C1FD-4D4A-B0B8-D1583AC66E91}" dt="2023-07-17T01:38:47.961" v="2259" actId="207"/>
          <ac:spMkLst>
            <pc:docMk/>
            <pc:sldMk cId="2493944262" sldId="368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39:02.221" v="2262" actId="207"/>
        <pc:sldMkLst>
          <pc:docMk/>
          <pc:sldMk cId="3621169615" sldId="369"/>
        </pc:sldMkLst>
        <pc:spChg chg="mod">
          <ac:chgData name="James Chau [SEHS]" userId="bdf89e84-b0b9-49c4-bac0-82c8cf7178d0" providerId="ADAL" clId="{17F807DC-C1FD-4D4A-B0B8-D1583AC66E91}" dt="2023-07-17T01:39:02.221" v="2262" actId="207"/>
          <ac:spMkLst>
            <pc:docMk/>
            <pc:sldMk cId="3621169615" sldId="369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39:12.731" v="2264" actId="207"/>
        <pc:sldMkLst>
          <pc:docMk/>
          <pc:sldMk cId="104256061" sldId="370"/>
        </pc:sldMkLst>
        <pc:spChg chg="mod">
          <ac:chgData name="James Chau [SEHS]" userId="bdf89e84-b0b9-49c4-bac0-82c8cf7178d0" providerId="ADAL" clId="{17F807DC-C1FD-4D4A-B0B8-D1583AC66E91}" dt="2023-07-17T01:39:12.731" v="2264" actId="207"/>
          <ac:spMkLst>
            <pc:docMk/>
            <pc:sldMk cId="104256061" sldId="370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40:46.357" v="2269" actId="207"/>
        <pc:sldMkLst>
          <pc:docMk/>
          <pc:sldMk cId="95754496" sldId="371"/>
        </pc:sldMkLst>
        <pc:spChg chg="mod">
          <ac:chgData name="James Chau [SEHS]" userId="bdf89e84-b0b9-49c4-bac0-82c8cf7178d0" providerId="ADAL" clId="{17F807DC-C1FD-4D4A-B0B8-D1583AC66E91}" dt="2023-07-17T01:40:46.357" v="2269" actId="207"/>
          <ac:spMkLst>
            <pc:docMk/>
            <pc:sldMk cId="95754496" sldId="371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40:57.571" v="2272" actId="207"/>
        <pc:sldMkLst>
          <pc:docMk/>
          <pc:sldMk cId="3794151396" sldId="372"/>
        </pc:sldMkLst>
        <pc:spChg chg="mod">
          <ac:chgData name="James Chau [SEHS]" userId="bdf89e84-b0b9-49c4-bac0-82c8cf7178d0" providerId="ADAL" clId="{17F807DC-C1FD-4D4A-B0B8-D1583AC66E91}" dt="2023-07-17T01:40:57.571" v="2272" actId="207"/>
          <ac:spMkLst>
            <pc:docMk/>
            <pc:sldMk cId="3794151396" sldId="372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41:09.001" v="2275" actId="207"/>
        <pc:sldMkLst>
          <pc:docMk/>
          <pc:sldMk cId="1274259918" sldId="373"/>
        </pc:sldMkLst>
        <pc:spChg chg="mod">
          <ac:chgData name="James Chau [SEHS]" userId="bdf89e84-b0b9-49c4-bac0-82c8cf7178d0" providerId="ADAL" clId="{17F807DC-C1FD-4D4A-B0B8-D1583AC66E91}" dt="2023-07-17T01:41:09.001" v="2275" actId="207"/>
          <ac:spMkLst>
            <pc:docMk/>
            <pc:sldMk cId="1274259918" sldId="373"/>
            <ac:spMk id="3" creationId="{A537840A-8BB3-C472-6DB5-CED260F64E0A}"/>
          </ac:spMkLst>
        </pc:spChg>
      </pc:sldChg>
      <pc:sldChg chg="addSp modSp add mod">
        <pc:chgData name="James Chau [SEHS]" userId="bdf89e84-b0b9-49c4-bac0-82c8cf7178d0" providerId="ADAL" clId="{17F807DC-C1FD-4D4A-B0B8-D1583AC66E91}" dt="2023-07-16T01:02:00.516" v="1240" actId="20577"/>
        <pc:sldMkLst>
          <pc:docMk/>
          <pc:sldMk cId="1405075304" sldId="374"/>
        </pc:sldMkLst>
        <pc:spChg chg="mod">
          <ac:chgData name="James Chau [SEHS]" userId="bdf89e84-b0b9-49c4-bac0-82c8cf7178d0" providerId="ADAL" clId="{17F807DC-C1FD-4D4A-B0B8-D1583AC66E91}" dt="2023-07-16T01:02:00.516" v="1240" actId="20577"/>
          <ac:spMkLst>
            <pc:docMk/>
            <pc:sldMk cId="1405075304" sldId="374"/>
            <ac:spMk id="3" creationId="{A537840A-8BB3-C472-6DB5-CED260F64E0A}"/>
          </ac:spMkLst>
        </pc:spChg>
        <pc:picChg chg="add mod">
          <ac:chgData name="James Chau [SEHS]" userId="bdf89e84-b0b9-49c4-bac0-82c8cf7178d0" providerId="ADAL" clId="{17F807DC-C1FD-4D4A-B0B8-D1583AC66E91}" dt="2023-07-16T00:56:56.155" v="1137" actId="1076"/>
          <ac:picMkLst>
            <pc:docMk/>
            <pc:sldMk cId="1405075304" sldId="374"/>
            <ac:picMk id="2050" creationId="{FE5723FF-4823-6DB7-2205-C0116F47DC92}"/>
          </ac:picMkLst>
        </pc:picChg>
      </pc:sldChg>
      <pc:sldChg chg="modSp add mod">
        <pc:chgData name="James Chau [SEHS]" userId="bdf89e84-b0b9-49c4-bac0-82c8cf7178d0" providerId="ADAL" clId="{17F807DC-C1FD-4D4A-B0B8-D1583AC66E91}" dt="2023-07-17T01:41:26.675" v="2278" actId="207"/>
        <pc:sldMkLst>
          <pc:docMk/>
          <pc:sldMk cId="4097376827" sldId="375"/>
        </pc:sldMkLst>
        <pc:spChg chg="mod">
          <ac:chgData name="James Chau [SEHS]" userId="bdf89e84-b0b9-49c4-bac0-82c8cf7178d0" providerId="ADAL" clId="{17F807DC-C1FD-4D4A-B0B8-D1583AC66E91}" dt="2023-07-17T01:41:26.675" v="2278" actId="207"/>
          <ac:spMkLst>
            <pc:docMk/>
            <pc:sldMk cId="4097376827" sldId="375"/>
            <ac:spMk id="3" creationId="{A537840A-8BB3-C472-6DB5-CED260F64E0A}"/>
          </ac:spMkLst>
        </pc:spChg>
      </pc:sldChg>
      <pc:sldChg chg="modSp add del mod">
        <pc:chgData name="James Chau [SEHS]" userId="bdf89e84-b0b9-49c4-bac0-82c8cf7178d0" providerId="ADAL" clId="{17F807DC-C1FD-4D4A-B0B8-D1583AC66E91}" dt="2023-07-17T01:41:35.757" v="2279" actId="47"/>
        <pc:sldMkLst>
          <pc:docMk/>
          <pc:sldMk cId="469415133" sldId="376"/>
        </pc:sldMkLst>
        <pc:spChg chg="mod">
          <ac:chgData name="James Chau [SEHS]" userId="bdf89e84-b0b9-49c4-bac0-82c8cf7178d0" providerId="ADAL" clId="{17F807DC-C1FD-4D4A-B0B8-D1583AC66E91}" dt="2023-07-16T10:02:13.818" v="1445" actId="6549"/>
          <ac:spMkLst>
            <pc:docMk/>
            <pc:sldMk cId="469415133" sldId="376"/>
            <ac:spMk id="3" creationId="{A537840A-8BB3-C472-6DB5-CED260F64E0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41:42.297" v="2280" actId="207"/>
        <pc:sldMkLst>
          <pc:docMk/>
          <pc:sldMk cId="4069560201" sldId="377"/>
        </pc:sldMkLst>
        <pc:spChg chg="mod">
          <ac:chgData name="James Chau [SEHS]" userId="bdf89e84-b0b9-49c4-bac0-82c8cf7178d0" providerId="ADAL" clId="{17F807DC-C1FD-4D4A-B0B8-D1583AC66E91}" dt="2023-07-17T01:41:42.297" v="2280" actId="207"/>
          <ac:spMkLst>
            <pc:docMk/>
            <pc:sldMk cId="4069560201" sldId="377"/>
            <ac:spMk id="3" creationId="{A537840A-8BB3-C472-6DB5-CED260F64E0A}"/>
          </ac:spMkLst>
        </pc:spChg>
      </pc:sldChg>
      <pc:sldChg chg="modSp new mod">
        <pc:chgData name="James Chau [SEHS]" userId="bdf89e84-b0b9-49c4-bac0-82c8cf7178d0" providerId="ADAL" clId="{17F807DC-C1FD-4D4A-B0B8-D1583AC66E91}" dt="2023-07-17T01:42:01.711" v="2283" actId="207"/>
        <pc:sldMkLst>
          <pc:docMk/>
          <pc:sldMk cId="3181006955" sldId="378"/>
        </pc:sldMkLst>
        <pc:spChg chg="mod">
          <ac:chgData name="James Chau [SEHS]" userId="bdf89e84-b0b9-49c4-bac0-82c8cf7178d0" providerId="ADAL" clId="{17F807DC-C1FD-4D4A-B0B8-D1583AC66E91}" dt="2023-07-16T10:05:38.867" v="1451"/>
          <ac:spMkLst>
            <pc:docMk/>
            <pc:sldMk cId="3181006955" sldId="378"/>
            <ac:spMk id="2" creationId="{AAC3AF1E-E368-1BBD-A836-9CD09AE31779}"/>
          </ac:spMkLst>
        </pc:spChg>
        <pc:spChg chg="mod">
          <ac:chgData name="James Chau [SEHS]" userId="bdf89e84-b0b9-49c4-bac0-82c8cf7178d0" providerId="ADAL" clId="{17F807DC-C1FD-4D4A-B0B8-D1583AC66E91}" dt="2023-07-17T01:42:01.711" v="2283" actId="207"/>
          <ac:spMkLst>
            <pc:docMk/>
            <pc:sldMk cId="3181006955" sldId="378"/>
            <ac:spMk id="3" creationId="{30FEA342-DCD9-0C0B-8156-C1EA302608BA}"/>
          </ac:spMkLst>
        </pc:spChg>
      </pc:sldChg>
      <pc:sldChg chg="modSp add mod">
        <pc:chgData name="James Chau [SEHS]" userId="bdf89e84-b0b9-49c4-bac0-82c8cf7178d0" providerId="ADAL" clId="{17F807DC-C1FD-4D4A-B0B8-D1583AC66E91}" dt="2023-07-17T01:42:18.243" v="2286" actId="207"/>
        <pc:sldMkLst>
          <pc:docMk/>
          <pc:sldMk cId="4277882540" sldId="379"/>
        </pc:sldMkLst>
        <pc:spChg chg="mod">
          <ac:chgData name="James Chau [SEHS]" userId="bdf89e84-b0b9-49c4-bac0-82c8cf7178d0" providerId="ADAL" clId="{17F807DC-C1FD-4D4A-B0B8-D1583AC66E91}" dt="2023-07-17T01:42:18.243" v="2286" actId="207"/>
          <ac:spMkLst>
            <pc:docMk/>
            <pc:sldMk cId="4277882540" sldId="379"/>
            <ac:spMk id="3" creationId="{30FEA342-DCD9-0C0B-8156-C1EA302608BA}"/>
          </ac:spMkLst>
        </pc:spChg>
      </pc:sldChg>
      <pc:sldChg chg="modSp new mod">
        <pc:chgData name="James Chau [SEHS]" userId="bdf89e84-b0b9-49c4-bac0-82c8cf7178d0" providerId="ADAL" clId="{17F807DC-C1FD-4D4A-B0B8-D1583AC66E91}" dt="2023-07-17T01:42:32.617" v="2289" actId="207"/>
        <pc:sldMkLst>
          <pc:docMk/>
          <pc:sldMk cId="718764855" sldId="380"/>
        </pc:sldMkLst>
        <pc:spChg chg="mod">
          <ac:chgData name="James Chau [SEHS]" userId="bdf89e84-b0b9-49c4-bac0-82c8cf7178d0" providerId="ADAL" clId="{17F807DC-C1FD-4D4A-B0B8-D1583AC66E91}" dt="2023-07-16T10:08:45.567" v="1479"/>
          <ac:spMkLst>
            <pc:docMk/>
            <pc:sldMk cId="718764855" sldId="380"/>
            <ac:spMk id="2" creationId="{E6D9DF45-C9D6-B21D-5AE3-38A69BE06367}"/>
          </ac:spMkLst>
        </pc:spChg>
        <pc:spChg chg="mod">
          <ac:chgData name="James Chau [SEHS]" userId="bdf89e84-b0b9-49c4-bac0-82c8cf7178d0" providerId="ADAL" clId="{17F807DC-C1FD-4D4A-B0B8-D1583AC66E91}" dt="2023-07-17T01:42:32.617" v="2289" actId="207"/>
          <ac:spMkLst>
            <pc:docMk/>
            <pc:sldMk cId="718764855" sldId="380"/>
            <ac:spMk id="3" creationId="{8D125F70-0CC9-00A7-F0E1-E00908F1B187}"/>
          </ac:spMkLst>
        </pc:spChg>
      </pc:sldChg>
      <pc:sldChg chg="modSp add mod">
        <pc:chgData name="James Chau [SEHS]" userId="bdf89e84-b0b9-49c4-bac0-82c8cf7178d0" providerId="ADAL" clId="{17F807DC-C1FD-4D4A-B0B8-D1583AC66E91}" dt="2023-07-17T01:42:47.478" v="2292" actId="207"/>
        <pc:sldMkLst>
          <pc:docMk/>
          <pc:sldMk cId="3925793122" sldId="381"/>
        </pc:sldMkLst>
        <pc:spChg chg="mod">
          <ac:chgData name="James Chau [SEHS]" userId="bdf89e84-b0b9-49c4-bac0-82c8cf7178d0" providerId="ADAL" clId="{17F807DC-C1FD-4D4A-B0B8-D1583AC66E91}" dt="2023-07-17T01:42:47.478" v="2292" actId="207"/>
          <ac:spMkLst>
            <pc:docMk/>
            <pc:sldMk cId="3925793122" sldId="381"/>
            <ac:spMk id="3" creationId="{8D125F70-0CC9-00A7-F0E1-E00908F1B187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5:21.587" v="2394" actId="207"/>
        <pc:sldMkLst>
          <pc:docMk/>
          <pc:sldMk cId="3933730427" sldId="382"/>
        </pc:sldMkLst>
        <pc:spChg chg="mod">
          <ac:chgData name="James Chau [SEHS]" userId="bdf89e84-b0b9-49c4-bac0-82c8cf7178d0" providerId="ADAL" clId="{17F807DC-C1FD-4D4A-B0B8-D1583AC66E91}" dt="2023-07-17T01:55:21.587" v="2394" actId="207"/>
          <ac:spMkLst>
            <pc:docMk/>
            <pc:sldMk cId="3933730427" sldId="382"/>
            <ac:spMk id="3" creationId="{8D125F70-0CC9-00A7-F0E1-E00908F1B187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5:32.347" v="2397" actId="207"/>
        <pc:sldMkLst>
          <pc:docMk/>
          <pc:sldMk cId="4058967416" sldId="383"/>
        </pc:sldMkLst>
        <pc:spChg chg="mod">
          <ac:chgData name="James Chau [SEHS]" userId="bdf89e84-b0b9-49c4-bac0-82c8cf7178d0" providerId="ADAL" clId="{17F807DC-C1FD-4D4A-B0B8-D1583AC66E91}" dt="2023-07-17T01:55:32.347" v="2397" actId="207"/>
          <ac:spMkLst>
            <pc:docMk/>
            <pc:sldMk cId="4058967416" sldId="383"/>
            <ac:spMk id="3" creationId="{8D125F70-0CC9-00A7-F0E1-E00908F1B187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6:00.859" v="2402" actId="207"/>
        <pc:sldMkLst>
          <pc:docMk/>
          <pc:sldMk cId="2838757853" sldId="384"/>
        </pc:sldMkLst>
        <pc:spChg chg="mod">
          <ac:chgData name="James Chau [SEHS]" userId="bdf89e84-b0b9-49c4-bac0-82c8cf7178d0" providerId="ADAL" clId="{17F807DC-C1FD-4D4A-B0B8-D1583AC66E91}" dt="2023-07-17T01:56:00.859" v="2402" actId="207"/>
          <ac:spMkLst>
            <pc:docMk/>
            <pc:sldMk cId="2838757853" sldId="384"/>
            <ac:spMk id="3" creationId="{8D125F70-0CC9-00A7-F0E1-E00908F1B187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6:12.371" v="2405" actId="207"/>
        <pc:sldMkLst>
          <pc:docMk/>
          <pc:sldMk cId="157316569" sldId="385"/>
        </pc:sldMkLst>
        <pc:spChg chg="mod">
          <ac:chgData name="James Chau [SEHS]" userId="bdf89e84-b0b9-49c4-bac0-82c8cf7178d0" providerId="ADAL" clId="{17F807DC-C1FD-4D4A-B0B8-D1583AC66E91}" dt="2023-07-17T01:56:12.371" v="2405" actId="207"/>
          <ac:spMkLst>
            <pc:docMk/>
            <pc:sldMk cId="157316569" sldId="385"/>
            <ac:spMk id="3" creationId="{8D125F70-0CC9-00A7-F0E1-E00908F1B187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6:23.316" v="2408" actId="207"/>
        <pc:sldMkLst>
          <pc:docMk/>
          <pc:sldMk cId="729419261" sldId="386"/>
        </pc:sldMkLst>
        <pc:spChg chg="mod">
          <ac:chgData name="James Chau [SEHS]" userId="bdf89e84-b0b9-49c4-bac0-82c8cf7178d0" providerId="ADAL" clId="{17F807DC-C1FD-4D4A-B0B8-D1583AC66E91}" dt="2023-07-17T01:56:23.316" v="2408" actId="207"/>
          <ac:spMkLst>
            <pc:docMk/>
            <pc:sldMk cId="729419261" sldId="386"/>
            <ac:spMk id="3" creationId="{8D125F70-0CC9-00A7-F0E1-E00908F1B187}"/>
          </ac:spMkLst>
        </pc:spChg>
      </pc:sldChg>
      <pc:sldChg chg="modSp new mod">
        <pc:chgData name="James Chau [SEHS]" userId="bdf89e84-b0b9-49c4-bac0-82c8cf7178d0" providerId="ADAL" clId="{17F807DC-C1FD-4D4A-B0B8-D1583AC66E91}" dt="2023-07-17T01:56:40.326" v="2411" actId="207"/>
        <pc:sldMkLst>
          <pc:docMk/>
          <pc:sldMk cId="1980600241" sldId="387"/>
        </pc:sldMkLst>
        <pc:spChg chg="mod">
          <ac:chgData name="James Chau [SEHS]" userId="bdf89e84-b0b9-49c4-bac0-82c8cf7178d0" providerId="ADAL" clId="{17F807DC-C1FD-4D4A-B0B8-D1583AC66E91}" dt="2023-07-16T10:15:46.481" v="1654"/>
          <ac:spMkLst>
            <pc:docMk/>
            <pc:sldMk cId="1980600241" sldId="387"/>
            <ac:spMk id="2" creationId="{977B3411-D4E0-7B9E-12BE-ADA77D455A80}"/>
          </ac:spMkLst>
        </pc:spChg>
        <pc:spChg chg="mod">
          <ac:chgData name="James Chau [SEHS]" userId="bdf89e84-b0b9-49c4-bac0-82c8cf7178d0" providerId="ADAL" clId="{17F807DC-C1FD-4D4A-B0B8-D1583AC66E91}" dt="2023-07-17T01:56:40.326" v="2411" actId="207"/>
          <ac:spMkLst>
            <pc:docMk/>
            <pc:sldMk cId="1980600241" sldId="387"/>
            <ac:spMk id="3" creationId="{3D179D00-CA2A-A8B0-BD44-105A668F2690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6:49.315" v="2414" actId="207"/>
        <pc:sldMkLst>
          <pc:docMk/>
          <pc:sldMk cId="2428354836" sldId="388"/>
        </pc:sldMkLst>
        <pc:spChg chg="mod">
          <ac:chgData name="James Chau [SEHS]" userId="bdf89e84-b0b9-49c4-bac0-82c8cf7178d0" providerId="ADAL" clId="{17F807DC-C1FD-4D4A-B0B8-D1583AC66E91}" dt="2023-07-17T01:56:49.315" v="2414" actId="207"/>
          <ac:spMkLst>
            <pc:docMk/>
            <pc:sldMk cId="2428354836" sldId="388"/>
            <ac:spMk id="3" creationId="{3D179D00-CA2A-A8B0-BD44-105A668F2690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7:00.891" v="2417" actId="207"/>
        <pc:sldMkLst>
          <pc:docMk/>
          <pc:sldMk cId="2277179492" sldId="389"/>
        </pc:sldMkLst>
        <pc:spChg chg="mod">
          <ac:chgData name="James Chau [SEHS]" userId="bdf89e84-b0b9-49c4-bac0-82c8cf7178d0" providerId="ADAL" clId="{17F807DC-C1FD-4D4A-B0B8-D1583AC66E91}" dt="2023-07-17T01:57:00.891" v="2417" actId="207"/>
          <ac:spMkLst>
            <pc:docMk/>
            <pc:sldMk cId="2277179492" sldId="389"/>
            <ac:spMk id="3" creationId="{3D179D00-CA2A-A8B0-BD44-105A668F2690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7:09.050" v="2419" actId="207"/>
        <pc:sldMkLst>
          <pc:docMk/>
          <pc:sldMk cId="738578033" sldId="390"/>
        </pc:sldMkLst>
        <pc:spChg chg="mod">
          <ac:chgData name="James Chau [SEHS]" userId="bdf89e84-b0b9-49c4-bac0-82c8cf7178d0" providerId="ADAL" clId="{17F807DC-C1FD-4D4A-B0B8-D1583AC66E91}" dt="2023-07-17T01:57:09.050" v="2419" actId="207"/>
          <ac:spMkLst>
            <pc:docMk/>
            <pc:sldMk cId="738578033" sldId="390"/>
            <ac:spMk id="3" creationId="{3D179D00-CA2A-A8B0-BD44-105A668F2690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7:16.323" v="2421" actId="207"/>
        <pc:sldMkLst>
          <pc:docMk/>
          <pc:sldMk cId="3409449137" sldId="391"/>
        </pc:sldMkLst>
        <pc:spChg chg="mod">
          <ac:chgData name="James Chau [SEHS]" userId="bdf89e84-b0b9-49c4-bac0-82c8cf7178d0" providerId="ADAL" clId="{17F807DC-C1FD-4D4A-B0B8-D1583AC66E91}" dt="2023-07-17T01:57:16.323" v="2421" actId="207"/>
          <ac:spMkLst>
            <pc:docMk/>
            <pc:sldMk cId="3409449137" sldId="391"/>
            <ac:spMk id="3" creationId="{3D179D00-CA2A-A8B0-BD44-105A668F2690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7:28.348" v="2424" actId="207"/>
        <pc:sldMkLst>
          <pc:docMk/>
          <pc:sldMk cId="4075479593" sldId="392"/>
        </pc:sldMkLst>
        <pc:spChg chg="mod">
          <ac:chgData name="James Chau [SEHS]" userId="bdf89e84-b0b9-49c4-bac0-82c8cf7178d0" providerId="ADAL" clId="{17F807DC-C1FD-4D4A-B0B8-D1583AC66E91}" dt="2023-07-17T01:57:28.348" v="2424" actId="207"/>
          <ac:spMkLst>
            <pc:docMk/>
            <pc:sldMk cId="4075479593" sldId="392"/>
            <ac:spMk id="3" creationId="{3D179D00-CA2A-A8B0-BD44-105A668F2690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7:35.688" v="2426" actId="207"/>
        <pc:sldMkLst>
          <pc:docMk/>
          <pc:sldMk cId="3288164521" sldId="393"/>
        </pc:sldMkLst>
        <pc:spChg chg="mod">
          <ac:chgData name="James Chau [SEHS]" userId="bdf89e84-b0b9-49c4-bac0-82c8cf7178d0" providerId="ADAL" clId="{17F807DC-C1FD-4D4A-B0B8-D1583AC66E91}" dt="2023-07-17T01:57:35.688" v="2426" actId="207"/>
          <ac:spMkLst>
            <pc:docMk/>
            <pc:sldMk cId="3288164521" sldId="393"/>
            <ac:spMk id="3" creationId="{3D179D00-CA2A-A8B0-BD44-105A668F2690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7:43.389" v="2428" actId="207"/>
        <pc:sldMkLst>
          <pc:docMk/>
          <pc:sldMk cId="555095130" sldId="394"/>
        </pc:sldMkLst>
        <pc:spChg chg="mod">
          <ac:chgData name="James Chau [SEHS]" userId="bdf89e84-b0b9-49c4-bac0-82c8cf7178d0" providerId="ADAL" clId="{17F807DC-C1FD-4D4A-B0B8-D1583AC66E91}" dt="2023-07-17T01:57:43.389" v="2428" actId="207"/>
          <ac:spMkLst>
            <pc:docMk/>
            <pc:sldMk cId="555095130" sldId="394"/>
            <ac:spMk id="3" creationId="{3D179D00-CA2A-A8B0-BD44-105A668F2690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7:56.193" v="2431" actId="207"/>
        <pc:sldMkLst>
          <pc:docMk/>
          <pc:sldMk cId="843712625" sldId="395"/>
        </pc:sldMkLst>
        <pc:spChg chg="mod">
          <ac:chgData name="James Chau [SEHS]" userId="bdf89e84-b0b9-49c4-bac0-82c8cf7178d0" providerId="ADAL" clId="{17F807DC-C1FD-4D4A-B0B8-D1583AC66E91}" dt="2023-07-17T01:57:56.193" v="2431" actId="207"/>
          <ac:spMkLst>
            <pc:docMk/>
            <pc:sldMk cId="843712625" sldId="395"/>
            <ac:spMk id="3" creationId="{3D179D00-CA2A-A8B0-BD44-105A668F2690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8:05.837" v="2434" actId="207"/>
        <pc:sldMkLst>
          <pc:docMk/>
          <pc:sldMk cId="4082708588" sldId="396"/>
        </pc:sldMkLst>
        <pc:spChg chg="mod">
          <ac:chgData name="James Chau [SEHS]" userId="bdf89e84-b0b9-49c4-bac0-82c8cf7178d0" providerId="ADAL" clId="{17F807DC-C1FD-4D4A-B0B8-D1583AC66E91}" dt="2023-07-17T01:58:05.837" v="2434" actId="207"/>
          <ac:spMkLst>
            <pc:docMk/>
            <pc:sldMk cId="4082708588" sldId="396"/>
            <ac:spMk id="3" creationId="{3D179D00-CA2A-A8B0-BD44-105A668F2690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8:13.477" v="2436" actId="207"/>
        <pc:sldMkLst>
          <pc:docMk/>
          <pc:sldMk cId="2177065517" sldId="397"/>
        </pc:sldMkLst>
        <pc:spChg chg="mod">
          <ac:chgData name="James Chau [SEHS]" userId="bdf89e84-b0b9-49c4-bac0-82c8cf7178d0" providerId="ADAL" clId="{17F807DC-C1FD-4D4A-B0B8-D1583AC66E91}" dt="2023-07-17T01:58:13.477" v="2436" actId="207"/>
          <ac:spMkLst>
            <pc:docMk/>
            <pc:sldMk cId="2177065517" sldId="397"/>
            <ac:spMk id="3" creationId="{3D179D00-CA2A-A8B0-BD44-105A668F2690}"/>
          </ac:spMkLst>
        </pc:spChg>
      </pc:sldChg>
      <pc:sldChg chg="modSp new mod">
        <pc:chgData name="James Chau [SEHS]" userId="bdf89e84-b0b9-49c4-bac0-82c8cf7178d0" providerId="ADAL" clId="{17F807DC-C1FD-4D4A-B0B8-D1583AC66E91}" dt="2023-07-17T01:58:27.657" v="2439" actId="207"/>
        <pc:sldMkLst>
          <pc:docMk/>
          <pc:sldMk cId="3152570899" sldId="398"/>
        </pc:sldMkLst>
        <pc:spChg chg="mod">
          <ac:chgData name="James Chau [SEHS]" userId="bdf89e84-b0b9-49c4-bac0-82c8cf7178d0" providerId="ADAL" clId="{17F807DC-C1FD-4D4A-B0B8-D1583AC66E91}" dt="2023-07-16T11:16:20.443" v="1938"/>
          <ac:spMkLst>
            <pc:docMk/>
            <pc:sldMk cId="3152570899" sldId="398"/>
            <ac:spMk id="2" creationId="{A490779F-7276-5834-2DB2-C83D6B6D90EB}"/>
          </ac:spMkLst>
        </pc:spChg>
        <pc:spChg chg="mod">
          <ac:chgData name="James Chau [SEHS]" userId="bdf89e84-b0b9-49c4-bac0-82c8cf7178d0" providerId="ADAL" clId="{17F807DC-C1FD-4D4A-B0B8-D1583AC66E91}" dt="2023-07-17T01:58:27.657" v="2439" actId="207"/>
          <ac:spMkLst>
            <pc:docMk/>
            <pc:sldMk cId="3152570899" sldId="398"/>
            <ac:spMk id="3" creationId="{7A0E2108-4A54-6EAF-B083-6A57B824E71B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8:38.964" v="2442" actId="6549"/>
        <pc:sldMkLst>
          <pc:docMk/>
          <pc:sldMk cId="329249994" sldId="399"/>
        </pc:sldMkLst>
        <pc:spChg chg="mod">
          <ac:chgData name="James Chau [SEHS]" userId="bdf89e84-b0b9-49c4-bac0-82c8cf7178d0" providerId="ADAL" clId="{17F807DC-C1FD-4D4A-B0B8-D1583AC66E91}" dt="2023-07-17T01:58:38.964" v="2442" actId="6549"/>
          <ac:spMkLst>
            <pc:docMk/>
            <pc:sldMk cId="329249994" sldId="399"/>
            <ac:spMk id="3" creationId="{7A0E2108-4A54-6EAF-B083-6A57B824E71B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8:46.347" v="2444" actId="207"/>
        <pc:sldMkLst>
          <pc:docMk/>
          <pc:sldMk cId="2795275749" sldId="400"/>
        </pc:sldMkLst>
        <pc:spChg chg="mod">
          <ac:chgData name="James Chau [SEHS]" userId="bdf89e84-b0b9-49c4-bac0-82c8cf7178d0" providerId="ADAL" clId="{17F807DC-C1FD-4D4A-B0B8-D1583AC66E91}" dt="2023-07-17T01:58:46.347" v="2444" actId="207"/>
          <ac:spMkLst>
            <pc:docMk/>
            <pc:sldMk cId="2795275749" sldId="400"/>
            <ac:spMk id="3" creationId="{7A0E2108-4A54-6EAF-B083-6A57B824E71B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8:57.197" v="2447" actId="207"/>
        <pc:sldMkLst>
          <pc:docMk/>
          <pc:sldMk cId="1027058819" sldId="401"/>
        </pc:sldMkLst>
        <pc:spChg chg="mod">
          <ac:chgData name="James Chau [SEHS]" userId="bdf89e84-b0b9-49c4-bac0-82c8cf7178d0" providerId="ADAL" clId="{17F807DC-C1FD-4D4A-B0B8-D1583AC66E91}" dt="2023-07-17T01:58:57.197" v="2447" actId="207"/>
          <ac:spMkLst>
            <pc:docMk/>
            <pc:sldMk cId="1027058819" sldId="401"/>
            <ac:spMk id="3" creationId="{7A0E2108-4A54-6EAF-B083-6A57B824E71B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9:17.506" v="2450" actId="207"/>
        <pc:sldMkLst>
          <pc:docMk/>
          <pc:sldMk cId="3299004712" sldId="402"/>
        </pc:sldMkLst>
        <pc:spChg chg="mod">
          <ac:chgData name="James Chau [SEHS]" userId="bdf89e84-b0b9-49c4-bac0-82c8cf7178d0" providerId="ADAL" clId="{17F807DC-C1FD-4D4A-B0B8-D1583AC66E91}" dt="2023-07-17T01:59:17.506" v="2450" actId="207"/>
          <ac:spMkLst>
            <pc:docMk/>
            <pc:sldMk cId="3299004712" sldId="402"/>
            <ac:spMk id="3" creationId="{7A0E2108-4A54-6EAF-B083-6A57B824E71B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9:29.805" v="2453" actId="207"/>
        <pc:sldMkLst>
          <pc:docMk/>
          <pc:sldMk cId="257529761" sldId="403"/>
        </pc:sldMkLst>
        <pc:spChg chg="mod">
          <ac:chgData name="James Chau [SEHS]" userId="bdf89e84-b0b9-49c4-bac0-82c8cf7178d0" providerId="ADAL" clId="{17F807DC-C1FD-4D4A-B0B8-D1583AC66E91}" dt="2023-07-17T01:59:29.805" v="2453" actId="207"/>
          <ac:spMkLst>
            <pc:docMk/>
            <pc:sldMk cId="257529761" sldId="403"/>
            <ac:spMk id="3" creationId="{7A0E2108-4A54-6EAF-B083-6A57B824E71B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9:40.768" v="2456" actId="207"/>
        <pc:sldMkLst>
          <pc:docMk/>
          <pc:sldMk cId="4179012386" sldId="404"/>
        </pc:sldMkLst>
        <pc:spChg chg="mod">
          <ac:chgData name="James Chau [SEHS]" userId="bdf89e84-b0b9-49c4-bac0-82c8cf7178d0" providerId="ADAL" clId="{17F807DC-C1FD-4D4A-B0B8-D1583AC66E91}" dt="2023-07-17T01:59:40.768" v="2456" actId="207"/>
          <ac:spMkLst>
            <pc:docMk/>
            <pc:sldMk cId="4179012386" sldId="404"/>
            <ac:spMk id="3" creationId="{7A0E2108-4A54-6EAF-B083-6A57B824E71B}"/>
          </ac:spMkLst>
        </pc:spChg>
      </pc:sldChg>
      <pc:sldChg chg="modSp add mod">
        <pc:chgData name="James Chau [SEHS]" userId="bdf89e84-b0b9-49c4-bac0-82c8cf7178d0" providerId="ADAL" clId="{17F807DC-C1FD-4D4A-B0B8-D1583AC66E91}" dt="2023-07-17T01:59:48.029" v="2458" actId="207"/>
        <pc:sldMkLst>
          <pc:docMk/>
          <pc:sldMk cId="4073941923" sldId="405"/>
        </pc:sldMkLst>
        <pc:spChg chg="mod">
          <ac:chgData name="James Chau [SEHS]" userId="bdf89e84-b0b9-49c4-bac0-82c8cf7178d0" providerId="ADAL" clId="{17F807DC-C1FD-4D4A-B0B8-D1583AC66E91}" dt="2023-07-17T01:59:48.029" v="2458" actId="207"/>
          <ac:spMkLst>
            <pc:docMk/>
            <pc:sldMk cId="4073941923" sldId="405"/>
            <ac:spMk id="3" creationId="{7A0E2108-4A54-6EAF-B083-6A57B824E71B}"/>
          </ac:spMkLst>
        </pc:spChg>
      </pc:sldChg>
      <pc:sldChg chg="addSp delSp modSp new mod ord delAnim modAnim">
        <pc:chgData name="James Chau [SEHS]" userId="bdf89e84-b0b9-49c4-bac0-82c8cf7178d0" providerId="ADAL" clId="{17F807DC-C1FD-4D4A-B0B8-D1583AC66E91}" dt="2023-07-16T11:48:54.055" v="2128"/>
        <pc:sldMkLst>
          <pc:docMk/>
          <pc:sldMk cId="158198432" sldId="406"/>
        </pc:sldMkLst>
        <pc:spChg chg="mod">
          <ac:chgData name="James Chau [SEHS]" userId="bdf89e84-b0b9-49c4-bac0-82c8cf7178d0" providerId="ADAL" clId="{17F807DC-C1FD-4D4A-B0B8-D1583AC66E91}" dt="2023-07-16T11:48:21.001" v="2124" actId="20577"/>
          <ac:spMkLst>
            <pc:docMk/>
            <pc:sldMk cId="158198432" sldId="406"/>
            <ac:spMk id="2" creationId="{11BF0167-7865-BBBE-07F4-564BFC7750F5}"/>
          </ac:spMkLst>
        </pc:spChg>
        <pc:spChg chg="del">
          <ac:chgData name="James Chau [SEHS]" userId="bdf89e84-b0b9-49c4-bac0-82c8cf7178d0" providerId="ADAL" clId="{17F807DC-C1FD-4D4A-B0B8-D1583AC66E91}" dt="2023-07-16T11:45:29.143" v="2102"/>
          <ac:spMkLst>
            <pc:docMk/>
            <pc:sldMk cId="158198432" sldId="406"/>
            <ac:spMk id="3" creationId="{D301B338-49E5-685C-B6AF-B9B5F40BE2EB}"/>
          </ac:spMkLst>
        </pc:spChg>
        <pc:spChg chg="add del mod">
          <ac:chgData name="James Chau [SEHS]" userId="bdf89e84-b0b9-49c4-bac0-82c8cf7178d0" providerId="ADAL" clId="{17F807DC-C1FD-4D4A-B0B8-D1583AC66E91}" dt="2023-07-16T11:48:54.055" v="2128"/>
          <ac:spMkLst>
            <pc:docMk/>
            <pc:sldMk cId="158198432" sldId="406"/>
            <ac:spMk id="6" creationId="{93BBD139-8A55-512F-DD63-BE14B174A2D4}"/>
          </ac:spMkLst>
        </pc:spChg>
        <pc:picChg chg="add del mod">
          <ac:chgData name="James Chau [SEHS]" userId="bdf89e84-b0b9-49c4-bac0-82c8cf7178d0" providerId="ADAL" clId="{17F807DC-C1FD-4D4A-B0B8-D1583AC66E91}" dt="2023-07-16T11:48:40.360" v="2127" actId="478"/>
          <ac:picMkLst>
            <pc:docMk/>
            <pc:sldMk cId="158198432" sldId="406"/>
            <ac:picMk id="4" creationId="{6532C784-47F7-4AC5-6341-0FA865796F54}"/>
          </ac:picMkLst>
        </pc:picChg>
        <pc:picChg chg="add mod">
          <ac:chgData name="James Chau [SEHS]" userId="bdf89e84-b0b9-49c4-bac0-82c8cf7178d0" providerId="ADAL" clId="{17F807DC-C1FD-4D4A-B0B8-D1583AC66E91}" dt="2023-07-16T11:48:54.055" v="2128"/>
          <ac:picMkLst>
            <pc:docMk/>
            <pc:sldMk cId="158198432" sldId="406"/>
            <ac:picMk id="7" creationId="{9D6E6BD3-7C10-EB00-565D-7A9D5088F59D}"/>
          </ac:picMkLst>
        </pc:picChg>
      </pc:sldChg>
      <pc:sldChg chg="addSp delSp modSp new mod modAnim">
        <pc:chgData name="James Chau [SEHS]" userId="bdf89e84-b0b9-49c4-bac0-82c8cf7178d0" providerId="ADAL" clId="{17F807DC-C1FD-4D4A-B0B8-D1583AC66E91}" dt="2023-07-17T01:18:59.201" v="2179"/>
        <pc:sldMkLst>
          <pc:docMk/>
          <pc:sldMk cId="800574266" sldId="407"/>
        </pc:sldMkLst>
        <pc:spChg chg="mod">
          <ac:chgData name="James Chau [SEHS]" userId="bdf89e84-b0b9-49c4-bac0-82c8cf7178d0" providerId="ADAL" clId="{17F807DC-C1FD-4D4A-B0B8-D1583AC66E91}" dt="2023-07-17T01:18:35.178" v="2178" actId="20577"/>
          <ac:spMkLst>
            <pc:docMk/>
            <pc:sldMk cId="800574266" sldId="407"/>
            <ac:spMk id="2" creationId="{AF0E69E3-32DB-883A-C5DA-5A33C3581B41}"/>
          </ac:spMkLst>
        </pc:spChg>
        <pc:spChg chg="del">
          <ac:chgData name="James Chau [SEHS]" userId="bdf89e84-b0b9-49c4-bac0-82c8cf7178d0" providerId="ADAL" clId="{17F807DC-C1FD-4D4A-B0B8-D1583AC66E91}" dt="2023-07-17T01:18:59.201" v="2179"/>
          <ac:spMkLst>
            <pc:docMk/>
            <pc:sldMk cId="800574266" sldId="407"/>
            <ac:spMk id="3" creationId="{AAF23902-9DD1-85CD-5624-38D81E7E921D}"/>
          </ac:spMkLst>
        </pc:spChg>
        <pc:picChg chg="add mod">
          <ac:chgData name="James Chau [SEHS]" userId="bdf89e84-b0b9-49c4-bac0-82c8cf7178d0" providerId="ADAL" clId="{17F807DC-C1FD-4D4A-B0B8-D1583AC66E91}" dt="2023-07-17T01:18:59.201" v="2179"/>
          <ac:picMkLst>
            <pc:docMk/>
            <pc:sldMk cId="800574266" sldId="407"/>
            <ac:picMk id="4" creationId="{3D1D5ADA-7140-8F7E-295C-EAD4C679C951}"/>
          </ac:picMkLst>
        </pc:picChg>
      </pc:sldChg>
      <pc:sldChg chg="addSp delSp modSp new add del mod">
        <pc:chgData name="James Chau [SEHS]" userId="bdf89e84-b0b9-49c4-bac0-82c8cf7178d0" providerId="ADAL" clId="{17F807DC-C1FD-4D4A-B0B8-D1583AC66E91}" dt="2023-07-17T01:40:23.609" v="2266" actId="2696"/>
        <pc:sldMkLst>
          <pc:docMk/>
          <pc:sldMk cId="3858236340" sldId="408"/>
        </pc:sldMkLst>
        <pc:spChg chg="mod">
          <ac:chgData name="James Chau [SEHS]" userId="bdf89e84-b0b9-49c4-bac0-82c8cf7178d0" providerId="ADAL" clId="{17F807DC-C1FD-4D4A-B0B8-D1583AC66E91}" dt="2023-07-17T01:34:43.138" v="2231"/>
          <ac:spMkLst>
            <pc:docMk/>
            <pc:sldMk cId="3858236340" sldId="408"/>
            <ac:spMk id="2" creationId="{0A29B87E-EE5B-963E-B15B-D7A60459A390}"/>
          </ac:spMkLst>
        </pc:spChg>
        <pc:spChg chg="del mod">
          <ac:chgData name="James Chau [SEHS]" userId="bdf89e84-b0b9-49c4-bac0-82c8cf7178d0" providerId="ADAL" clId="{17F807DC-C1FD-4D4A-B0B8-D1583AC66E91}" dt="2023-07-17T01:35:01.571" v="2234"/>
          <ac:spMkLst>
            <pc:docMk/>
            <pc:sldMk cId="3858236340" sldId="408"/>
            <ac:spMk id="3" creationId="{E604A91C-C65D-8229-D9A9-BE874C74D71E}"/>
          </ac:spMkLst>
        </pc:spChg>
        <pc:spChg chg="add mod">
          <ac:chgData name="James Chau [SEHS]" userId="bdf89e84-b0b9-49c4-bac0-82c8cf7178d0" providerId="ADAL" clId="{17F807DC-C1FD-4D4A-B0B8-D1583AC66E91}" dt="2023-07-17T01:36:26.211" v="2239" actId="1076"/>
          <ac:spMkLst>
            <pc:docMk/>
            <pc:sldMk cId="3858236340" sldId="408"/>
            <ac:spMk id="4" creationId="{BC13151F-087C-8FC5-48E6-AA3ADFB45800}"/>
          </ac:spMkLst>
        </pc:spChg>
        <pc:picChg chg="add mod">
          <ac:chgData name="James Chau [SEHS]" userId="bdf89e84-b0b9-49c4-bac0-82c8cf7178d0" providerId="ADAL" clId="{17F807DC-C1FD-4D4A-B0B8-D1583AC66E91}" dt="2023-07-17T01:36:28.908" v="2240" actId="14100"/>
          <ac:picMkLst>
            <pc:docMk/>
            <pc:sldMk cId="3858236340" sldId="408"/>
            <ac:picMk id="5122" creationId="{FFFF768D-AA52-9DAA-0679-8134C1E14D75}"/>
          </ac:picMkLst>
        </pc:picChg>
      </pc:sldChg>
      <pc:sldChg chg="addSp delSp modSp new mod">
        <pc:chgData name="James Chau [SEHS]" userId="bdf89e84-b0b9-49c4-bac0-82c8cf7178d0" providerId="ADAL" clId="{17F807DC-C1FD-4D4A-B0B8-D1583AC66E91}" dt="2023-07-17T01:55:04.472" v="2391" actId="1076"/>
        <pc:sldMkLst>
          <pc:docMk/>
          <pc:sldMk cId="2686271907" sldId="409"/>
        </pc:sldMkLst>
        <pc:spChg chg="mod">
          <ac:chgData name="James Chau [SEHS]" userId="bdf89e84-b0b9-49c4-bac0-82c8cf7178d0" providerId="ADAL" clId="{17F807DC-C1FD-4D4A-B0B8-D1583AC66E91}" dt="2023-07-17T01:43:08.377" v="2300" actId="20577"/>
          <ac:spMkLst>
            <pc:docMk/>
            <pc:sldMk cId="2686271907" sldId="409"/>
            <ac:spMk id="2" creationId="{DC86372C-E663-0144-61E2-F7CB6D5A9351}"/>
          </ac:spMkLst>
        </pc:spChg>
        <pc:spChg chg="mod">
          <ac:chgData name="James Chau [SEHS]" userId="bdf89e84-b0b9-49c4-bac0-82c8cf7178d0" providerId="ADAL" clId="{17F807DC-C1FD-4D4A-B0B8-D1583AC66E91}" dt="2023-07-17T01:54:59.868" v="2390" actId="313"/>
          <ac:spMkLst>
            <pc:docMk/>
            <pc:sldMk cId="2686271907" sldId="409"/>
            <ac:spMk id="3" creationId="{9BAEE94D-EF5C-DEEB-F73E-C66F1F4AAFB0}"/>
          </ac:spMkLst>
        </pc:spChg>
        <pc:picChg chg="add del mod">
          <ac:chgData name="James Chau [SEHS]" userId="bdf89e84-b0b9-49c4-bac0-82c8cf7178d0" providerId="ADAL" clId="{17F807DC-C1FD-4D4A-B0B8-D1583AC66E91}" dt="2023-07-17T01:53:46.353" v="2319" actId="478"/>
          <ac:picMkLst>
            <pc:docMk/>
            <pc:sldMk cId="2686271907" sldId="409"/>
            <ac:picMk id="6146" creationId="{0A5A4A7B-0AB1-3AE4-889E-39B3253D6E10}"/>
          </ac:picMkLst>
        </pc:picChg>
        <pc:picChg chg="add mod">
          <ac:chgData name="James Chau [SEHS]" userId="bdf89e84-b0b9-49c4-bac0-82c8cf7178d0" providerId="ADAL" clId="{17F807DC-C1FD-4D4A-B0B8-D1583AC66E91}" dt="2023-07-17T01:55:04.472" v="2391" actId="1076"/>
          <ac:picMkLst>
            <pc:docMk/>
            <pc:sldMk cId="2686271907" sldId="409"/>
            <ac:picMk id="6148" creationId="{FD9F38A6-3BE0-C7AF-75CB-EF08BF739510}"/>
          </ac:picMkLst>
        </pc:picChg>
      </pc:sldChg>
    </pc:docChg>
  </pc:docChgLst>
  <pc:docChgLst>
    <pc:chgData name="James Chau [SEHS]" userId="bdf89e84-b0b9-49c4-bac0-82c8cf7178d0" providerId="ADAL" clId="{471330E2-81BF-4D5F-B791-3A538D4FB301}"/>
    <pc:docChg chg="undo custSel addSld delSld modSld sldOrd">
      <pc:chgData name="James Chau [SEHS]" userId="bdf89e84-b0b9-49c4-bac0-82c8cf7178d0" providerId="ADAL" clId="{471330E2-81BF-4D5F-B791-3A538D4FB301}" dt="2023-07-14T08:28:26.658" v="3840"/>
      <pc:docMkLst>
        <pc:docMk/>
      </pc:docMkLst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753456397" sldId="259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887101558" sldId="260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768662863" sldId="261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745551761" sldId="263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880714200" sldId="264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3410" sldId="266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133379402" sldId="267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075773448" sldId="268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661484740" sldId="269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205950597" sldId="270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819733777" sldId="272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820277318" sldId="273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234275859" sldId="276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115548850" sldId="277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715076640" sldId="278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00644926" sldId="279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102403351" sldId="280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048369471" sldId="286"/>
        </pc:sldMkLst>
      </pc:sldChg>
      <pc:sldChg chg="modSp mod">
        <pc:chgData name="James Chau [SEHS]" userId="bdf89e84-b0b9-49c4-bac0-82c8cf7178d0" providerId="ADAL" clId="{471330E2-81BF-4D5F-B791-3A538D4FB301}" dt="2023-07-14T08:28:26.658" v="3840"/>
        <pc:sldMkLst>
          <pc:docMk/>
          <pc:sldMk cId="4006790739" sldId="296"/>
        </pc:sldMkLst>
        <pc:spChg chg="mod">
          <ac:chgData name="James Chau [SEHS]" userId="bdf89e84-b0b9-49c4-bac0-82c8cf7178d0" providerId="ADAL" clId="{471330E2-81BF-4D5F-B791-3A538D4FB301}" dt="2023-07-14T08:28:26.658" v="3840"/>
          <ac:spMkLst>
            <pc:docMk/>
            <pc:sldMk cId="4006790739" sldId="296"/>
            <ac:spMk id="3" creationId="{244A614D-462A-4438-B697-031D8222058D}"/>
          </ac:spMkLst>
        </pc:sp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041642057" sldId="298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805876693" sldId="299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967452586" sldId="300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672599544" sldId="302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458453671" sldId="309"/>
        </pc:sldMkLst>
      </pc:sldChg>
      <pc:sldChg chg="modSp mod">
        <pc:chgData name="James Chau [SEHS]" userId="bdf89e84-b0b9-49c4-bac0-82c8cf7178d0" providerId="ADAL" clId="{471330E2-81BF-4D5F-B791-3A538D4FB301}" dt="2023-07-13T01:35:04.375" v="0" actId="207"/>
        <pc:sldMkLst>
          <pc:docMk/>
          <pc:sldMk cId="3187081181" sldId="319"/>
        </pc:sldMkLst>
        <pc:spChg chg="mod">
          <ac:chgData name="James Chau [SEHS]" userId="bdf89e84-b0b9-49c4-bac0-82c8cf7178d0" providerId="ADAL" clId="{471330E2-81BF-4D5F-B791-3A538D4FB301}" dt="2023-07-13T01:35:04.375" v="0" actId="207"/>
          <ac:spMkLst>
            <pc:docMk/>
            <pc:sldMk cId="3187081181" sldId="319"/>
            <ac:spMk id="5" creationId="{4C0EF044-ADF3-4856-AEEE-1121CECFC298}"/>
          </ac:spMkLst>
        </pc:spChg>
      </pc:sldChg>
      <pc:sldChg chg="modSp mod">
        <pc:chgData name="James Chau [SEHS]" userId="bdf89e84-b0b9-49c4-bac0-82c8cf7178d0" providerId="ADAL" clId="{471330E2-81BF-4D5F-B791-3A538D4FB301}" dt="2023-07-14T08:27:58.599" v="3839" actId="20577"/>
        <pc:sldMkLst>
          <pc:docMk/>
          <pc:sldMk cId="669647460" sldId="321"/>
        </pc:sldMkLst>
        <pc:spChg chg="mod">
          <ac:chgData name="James Chau [SEHS]" userId="bdf89e84-b0b9-49c4-bac0-82c8cf7178d0" providerId="ADAL" clId="{471330E2-81BF-4D5F-B791-3A538D4FB301}" dt="2023-07-13T01:35:48.273" v="66" actId="20577"/>
          <ac:spMkLst>
            <pc:docMk/>
            <pc:sldMk cId="669647460" sldId="321"/>
            <ac:spMk id="2" creationId="{EA5951BE-C87A-821C-CC25-29D422CE1954}"/>
          </ac:spMkLst>
        </pc:spChg>
        <pc:spChg chg="mod">
          <ac:chgData name="James Chau [SEHS]" userId="bdf89e84-b0b9-49c4-bac0-82c8cf7178d0" providerId="ADAL" clId="{471330E2-81BF-4D5F-B791-3A538D4FB301}" dt="2023-07-14T08:27:58.599" v="3839" actId="20577"/>
          <ac:spMkLst>
            <pc:docMk/>
            <pc:sldMk cId="669647460" sldId="321"/>
            <ac:spMk id="3" creationId="{A80EB2AF-5599-2381-1DF2-34D3B6078FDD}"/>
          </ac:spMkLst>
        </pc:sp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657703767" sldId="322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333730261" sldId="334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798253906" sldId="345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256976173" sldId="347"/>
        </pc:sldMkLst>
      </pc:sldChg>
      <pc:sldChg chg="addSp delSp modSp new mod">
        <pc:chgData name="James Chau [SEHS]" userId="bdf89e84-b0b9-49c4-bac0-82c8cf7178d0" providerId="ADAL" clId="{471330E2-81BF-4D5F-B791-3A538D4FB301}" dt="2023-07-13T05:18:55.619" v="369" actId="1076"/>
        <pc:sldMkLst>
          <pc:docMk/>
          <pc:sldMk cId="2457585516" sldId="347"/>
        </pc:sldMkLst>
        <pc:spChg chg="mod">
          <ac:chgData name="James Chau [SEHS]" userId="bdf89e84-b0b9-49c4-bac0-82c8cf7178d0" providerId="ADAL" clId="{471330E2-81BF-4D5F-B791-3A538D4FB301}" dt="2023-07-13T05:16:33.916" v="354" actId="20577"/>
          <ac:spMkLst>
            <pc:docMk/>
            <pc:sldMk cId="2457585516" sldId="347"/>
            <ac:spMk id="2" creationId="{CB936910-4060-3EDC-43B6-653F4993A5AD}"/>
          </ac:spMkLst>
        </pc:spChg>
        <pc:spChg chg="mod">
          <ac:chgData name="James Chau [SEHS]" userId="bdf89e84-b0b9-49c4-bac0-82c8cf7178d0" providerId="ADAL" clId="{471330E2-81BF-4D5F-B791-3A538D4FB301}" dt="2023-07-13T05:16:48.081" v="357"/>
          <ac:spMkLst>
            <pc:docMk/>
            <pc:sldMk cId="2457585516" sldId="347"/>
            <ac:spMk id="3" creationId="{D66823C0-DE23-D926-0000-66D786416DBC}"/>
          </ac:spMkLst>
        </pc:spChg>
        <pc:picChg chg="add del mod">
          <ac:chgData name="James Chau [SEHS]" userId="bdf89e84-b0b9-49c4-bac0-82c8cf7178d0" providerId="ADAL" clId="{471330E2-81BF-4D5F-B791-3A538D4FB301}" dt="2023-07-13T05:18:01.151" v="362" actId="478"/>
          <ac:picMkLst>
            <pc:docMk/>
            <pc:sldMk cId="2457585516" sldId="347"/>
            <ac:picMk id="1026" creationId="{9C6D9AEC-0AAE-6F71-1AB3-3CA8D9C6E7D0}"/>
          </ac:picMkLst>
        </pc:picChg>
        <pc:picChg chg="add del mod">
          <ac:chgData name="James Chau [SEHS]" userId="bdf89e84-b0b9-49c4-bac0-82c8cf7178d0" providerId="ADAL" clId="{471330E2-81BF-4D5F-B791-3A538D4FB301}" dt="2023-07-13T05:18:18.364" v="367" actId="478"/>
          <ac:picMkLst>
            <pc:docMk/>
            <pc:sldMk cId="2457585516" sldId="347"/>
            <ac:picMk id="1028" creationId="{3A979CF1-B959-51B0-1F55-CF10043C956C}"/>
          </ac:picMkLst>
        </pc:picChg>
        <pc:picChg chg="add mod">
          <ac:chgData name="James Chau [SEHS]" userId="bdf89e84-b0b9-49c4-bac0-82c8cf7178d0" providerId="ADAL" clId="{471330E2-81BF-4D5F-B791-3A538D4FB301}" dt="2023-07-13T05:18:55.619" v="369" actId="1076"/>
          <ac:picMkLst>
            <pc:docMk/>
            <pc:sldMk cId="2457585516" sldId="347"/>
            <ac:picMk id="1030" creationId="{5FF51C65-931F-0F8A-C3A7-9D2CE2F5EB71}"/>
          </ac:picMkLst>
        </pc:pic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77491146" sldId="348"/>
        </pc:sldMkLst>
      </pc:sldChg>
      <pc:sldChg chg="addSp modSp new mod">
        <pc:chgData name="James Chau [SEHS]" userId="bdf89e84-b0b9-49c4-bac0-82c8cf7178d0" providerId="ADAL" clId="{471330E2-81BF-4D5F-B791-3A538D4FB301}" dt="2023-07-13T05:31:42.616" v="856" actId="1076"/>
        <pc:sldMkLst>
          <pc:docMk/>
          <pc:sldMk cId="4293618841" sldId="348"/>
        </pc:sldMkLst>
        <pc:spChg chg="mod">
          <ac:chgData name="James Chau [SEHS]" userId="bdf89e84-b0b9-49c4-bac0-82c8cf7178d0" providerId="ADAL" clId="{471330E2-81BF-4D5F-B791-3A538D4FB301}" dt="2023-07-13T05:19:17.444" v="378" actId="20577"/>
          <ac:spMkLst>
            <pc:docMk/>
            <pc:sldMk cId="4293618841" sldId="348"/>
            <ac:spMk id="2" creationId="{C4C82264-DF9C-A0DE-4666-8F67424DECA6}"/>
          </ac:spMkLst>
        </pc:spChg>
        <pc:spChg chg="mod">
          <ac:chgData name="James Chau [SEHS]" userId="bdf89e84-b0b9-49c4-bac0-82c8cf7178d0" providerId="ADAL" clId="{471330E2-81BF-4D5F-B791-3A538D4FB301}" dt="2023-07-13T05:31:35.850" v="853" actId="5793"/>
          <ac:spMkLst>
            <pc:docMk/>
            <pc:sldMk cId="4293618841" sldId="348"/>
            <ac:spMk id="3" creationId="{44E9E89D-028D-733B-4424-DC0E695D16E8}"/>
          </ac:spMkLst>
        </pc:spChg>
        <pc:picChg chg="add mod">
          <ac:chgData name="James Chau [SEHS]" userId="bdf89e84-b0b9-49c4-bac0-82c8cf7178d0" providerId="ADAL" clId="{471330E2-81BF-4D5F-B791-3A538D4FB301}" dt="2023-07-13T05:31:42.616" v="856" actId="1076"/>
          <ac:picMkLst>
            <pc:docMk/>
            <pc:sldMk cId="4293618841" sldId="348"/>
            <ac:picMk id="2050" creationId="{259C670E-15F1-89A6-61FD-107483E7D35C}"/>
          </ac:picMkLst>
        </pc:pic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336379961" sldId="349"/>
        </pc:sldMkLst>
      </pc:sldChg>
      <pc:sldChg chg="addSp modSp new mod">
        <pc:chgData name="James Chau [SEHS]" userId="bdf89e84-b0b9-49c4-bac0-82c8cf7178d0" providerId="ADAL" clId="{471330E2-81BF-4D5F-B791-3A538D4FB301}" dt="2023-07-13T05:49:04.172" v="1101" actId="14100"/>
        <pc:sldMkLst>
          <pc:docMk/>
          <pc:sldMk cId="3913805091" sldId="349"/>
        </pc:sldMkLst>
        <pc:spChg chg="mod">
          <ac:chgData name="James Chau [SEHS]" userId="bdf89e84-b0b9-49c4-bac0-82c8cf7178d0" providerId="ADAL" clId="{471330E2-81BF-4D5F-B791-3A538D4FB301}" dt="2023-07-13T05:33:29.033" v="872" actId="20577"/>
          <ac:spMkLst>
            <pc:docMk/>
            <pc:sldMk cId="3913805091" sldId="349"/>
            <ac:spMk id="2" creationId="{F20CB904-4C3B-4DFF-001F-E3483AC2317E}"/>
          </ac:spMkLst>
        </pc:spChg>
        <pc:spChg chg="mod">
          <ac:chgData name="James Chau [SEHS]" userId="bdf89e84-b0b9-49c4-bac0-82c8cf7178d0" providerId="ADAL" clId="{471330E2-81BF-4D5F-B791-3A538D4FB301}" dt="2023-07-13T05:48:13.932" v="1098" actId="20577"/>
          <ac:spMkLst>
            <pc:docMk/>
            <pc:sldMk cId="3913805091" sldId="349"/>
            <ac:spMk id="3" creationId="{3BDDD74D-1CDF-3188-7EEB-B41CD9E897D5}"/>
          </ac:spMkLst>
        </pc:spChg>
        <pc:picChg chg="add mod">
          <ac:chgData name="James Chau [SEHS]" userId="bdf89e84-b0b9-49c4-bac0-82c8cf7178d0" providerId="ADAL" clId="{471330E2-81BF-4D5F-B791-3A538D4FB301}" dt="2023-07-13T05:49:04.172" v="1101" actId="14100"/>
          <ac:picMkLst>
            <pc:docMk/>
            <pc:sldMk cId="3913805091" sldId="349"/>
            <ac:picMk id="3074" creationId="{F1BFC12C-FB27-53B2-67E2-F0C723CFE764}"/>
          </ac:picMkLst>
        </pc:pic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945442812" sldId="350"/>
        </pc:sldMkLst>
      </pc:sldChg>
      <pc:sldChg chg="modSp add mod">
        <pc:chgData name="James Chau [SEHS]" userId="bdf89e84-b0b9-49c4-bac0-82c8cf7178d0" providerId="ADAL" clId="{471330E2-81BF-4D5F-B791-3A538D4FB301}" dt="2023-07-13T08:12:01.835" v="1517" actId="6549"/>
        <pc:sldMkLst>
          <pc:docMk/>
          <pc:sldMk cId="3418866292" sldId="350"/>
        </pc:sldMkLst>
        <pc:spChg chg="mod">
          <ac:chgData name="James Chau [SEHS]" userId="bdf89e84-b0b9-49c4-bac0-82c8cf7178d0" providerId="ADAL" clId="{471330E2-81BF-4D5F-B791-3A538D4FB301}" dt="2023-07-13T08:12:01.835" v="1517" actId="6549"/>
          <ac:spMkLst>
            <pc:docMk/>
            <pc:sldMk cId="3418866292" sldId="350"/>
            <ac:spMk id="3" creationId="{3BDDD74D-1CDF-3188-7EEB-B41CD9E897D5}"/>
          </ac:spMkLst>
        </pc:spChg>
      </pc:sldChg>
      <pc:sldChg chg="addSp modSp new mod">
        <pc:chgData name="James Chau [SEHS]" userId="bdf89e84-b0b9-49c4-bac0-82c8cf7178d0" providerId="ADAL" clId="{471330E2-81BF-4D5F-B791-3A538D4FB301}" dt="2023-07-13T08:25:06.033" v="1797" actId="5793"/>
        <pc:sldMkLst>
          <pc:docMk/>
          <pc:sldMk cId="3199517814" sldId="351"/>
        </pc:sldMkLst>
        <pc:spChg chg="mod">
          <ac:chgData name="James Chau [SEHS]" userId="bdf89e84-b0b9-49c4-bac0-82c8cf7178d0" providerId="ADAL" clId="{471330E2-81BF-4D5F-B791-3A538D4FB301}" dt="2023-07-13T08:12:15.352" v="1544" actId="20577"/>
          <ac:spMkLst>
            <pc:docMk/>
            <pc:sldMk cId="3199517814" sldId="351"/>
            <ac:spMk id="2" creationId="{C11A204A-4983-0206-3863-A935CEC8E4B8}"/>
          </ac:spMkLst>
        </pc:spChg>
        <pc:spChg chg="mod">
          <ac:chgData name="James Chau [SEHS]" userId="bdf89e84-b0b9-49c4-bac0-82c8cf7178d0" providerId="ADAL" clId="{471330E2-81BF-4D5F-B791-3A538D4FB301}" dt="2023-07-13T08:25:06.033" v="1797" actId="5793"/>
          <ac:spMkLst>
            <pc:docMk/>
            <pc:sldMk cId="3199517814" sldId="351"/>
            <ac:spMk id="3" creationId="{2EFEC0E4-E4F7-02CC-F959-DF66A5AD70D8}"/>
          </ac:spMkLst>
        </pc:spChg>
        <pc:picChg chg="add mod">
          <ac:chgData name="James Chau [SEHS]" userId="bdf89e84-b0b9-49c4-bac0-82c8cf7178d0" providerId="ADAL" clId="{471330E2-81BF-4D5F-B791-3A538D4FB301}" dt="2023-07-13T08:15:25.684" v="1660" actId="1076"/>
          <ac:picMkLst>
            <pc:docMk/>
            <pc:sldMk cId="3199517814" sldId="351"/>
            <ac:picMk id="4098" creationId="{39B00E9C-65DA-73C8-9EF1-A3ACDEE10ADE}"/>
          </ac:picMkLst>
        </pc:picChg>
        <pc:picChg chg="add mod">
          <ac:chgData name="James Chau [SEHS]" userId="bdf89e84-b0b9-49c4-bac0-82c8cf7178d0" providerId="ADAL" clId="{471330E2-81BF-4D5F-B791-3A538D4FB301}" dt="2023-07-13T08:15:23.912" v="1659" actId="1076"/>
          <ac:picMkLst>
            <pc:docMk/>
            <pc:sldMk cId="3199517814" sldId="351"/>
            <ac:picMk id="4100" creationId="{A07FB2D1-5A58-A9A4-1EEE-15CB31CD90AB}"/>
          </ac:picMkLst>
        </pc:pic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925913083" sldId="351"/>
        </pc:sldMkLst>
      </pc:sldChg>
      <pc:sldChg chg="addSp modSp new mod">
        <pc:chgData name="James Chau [SEHS]" userId="bdf89e84-b0b9-49c4-bac0-82c8cf7178d0" providerId="ADAL" clId="{471330E2-81BF-4D5F-B791-3A538D4FB301}" dt="2023-07-13T08:29:17.063" v="2077" actId="14100"/>
        <pc:sldMkLst>
          <pc:docMk/>
          <pc:sldMk cId="1521896601" sldId="352"/>
        </pc:sldMkLst>
        <pc:spChg chg="mod">
          <ac:chgData name="James Chau [SEHS]" userId="bdf89e84-b0b9-49c4-bac0-82c8cf7178d0" providerId="ADAL" clId="{471330E2-81BF-4D5F-B791-3A538D4FB301}" dt="2023-07-13T08:25:25.175" v="1803" actId="20577"/>
          <ac:spMkLst>
            <pc:docMk/>
            <pc:sldMk cId="1521896601" sldId="352"/>
            <ac:spMk id="2" creationId="{18D2FAFE-51D8-B9E5-D7C5-0940D74101B6}"/>
          </ac:spMkLst>
        </pc:spChg>
        <pc:spChg chg="mod">
          <ac:chgData name="James Chau [SEHS]" userId="bdf89e84-b0b9-49c4-bac0-82c8cf7178d0" providerId="ADAL" clId="{471330E2-81BF-4D5F-B791-3A538D4FB301}" dt="2023-07-13T08:27:30.274" v="2070" actId="313"/>
          <ac:spMkLst>
            <pc:docMk/>
            <pc:sldMk cId="1521896601" sldId="352"/>
            <ac:spMk id="3" creationId="{4A9A7B38-4774-D567-E9B9-FA44F48C9CCF}"/>
          </ac:spMkLst>
        </pc:spChg>
        <pc:picChg chg="add mod">
          <ac:chgData name="James Chau [SEHS]" userId="bdf89e84-b0b9-49c4-bac0-82c8cf7178d0" providerId="ADAL" clId="{471330E2-81BF-4D5F-B791-3A538D4FB301}" dt="2023-07-13T08:28:33.507" v="2074" actId="1076"/>
          <ac:picMkLst>
            <pc:docMk/>
            <pc:sldMk cId="1521896601" sldId="352"/>
            <ac:picMk id="5122" creationId="{44AA6481-6EB7-9F8D-5647-96A3E3631FD0}"/>
          </ac:picMkLst>
        </pc:picChg>
        <pc:picChg chg="add mod">
          <ac:chgData name="James Chau [SEHS]" userId="bdf89e84-b0b9-49c4-bac0-82c8cf7178d0" providerId="ADAL" clId="{471330E2-81BF-4D5F-B791-3A538D4FB301}" dt="2023-07-13T08:29:17.063" v="2077" actId="14100"/>
          <ac:picMkLst>
            <pc:docMk/>
            <pc:sldMk cId="1521896601" sldId="352"/>
            <ac:picMk id="5124" creationId="{2C5ECA6C-F940-5920-2F69-7FF1CFA37B91}"/>
          </ac:picMkLst>
        </pc:pic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4078697155" sldId="352"/>
        </pc:sldMkLst>
      </pc:sldChg>
      <pc:sldChg chg="addSp modSp new mod">
        <pc:chgData name="James Chau [SEHS]" userId="bdf89e84-b0b9-49c4-bac0-82c8cf7178d0" providerId="ADAL" clId="{471330E2-81BF-4D5F-B791-3A538D4FB301}" dt="2023-07-13T08:33:13.305" v="2443" actId="20577"/>
        <pc:sldMkLst>
          <pc:docMk/>
          <pc:sldMk cId="65481240" sldId="353"/>
        </pc:sldMkLst>
        <pc:spChg chg="mod">
          <ac:chgData name="James Chau [SEHS]" userId="bdf89e84-b0b9-49c4-bac0-82c8cf7178d0" providerId="ADAL" clId="{471330E2-81BF-4D5F-B791-3A538D4FB301}" dt="2023-07-13T08:29:28.512" v="2084" actId="20577"/>
          <ac:spMkLst>
            <pc:docMk/>
            <pc:sldMk cId="65481240" sldId="353"/>
            <ac:spMk id="2" creationId="{450D9CE6-174A-0833-C646-08851C099077}"/>
          </ac:spMkLst>
        </pc:spChg>
        <pc:spChg chg="mod">
          <ac:chgData name="James Chau [SEHS]" userId="bdf89e84-b0b9-49c4-bac0-82c8cf7178d0" providerId="ADAL" clId="{471330E2-81BF-4D5F-B791-3A538D4FB301}" dt="2023-07-13T08:33:13.305" v="2443" actId="20577"/>
          <ac:spMkLst>
            <pc:docMk/>
            <pc:sldMk cId="65481240" sldId="353"/>
            <ac:spMk id="3" creationId="{313A7EDF-98B8-22C5-DAD3-35D27A68C219}"/>
          </ac:spMkLst>
        </pc:spChg>
        <pc:picChg chg="add mod">
          <ac:chgData name="James Chau [SEHS]" userId="bdf89e84-b0b9-49c4-bac0-82c8cf7178d0" providerId="ADAL" clId="{471330E2-81BF-4D5F-B791-3A538D4FB301}" dt="2023-07-13T08:31:19.690" v="2282" actId="14100"/>
          <ac:picMkLst>
            <pc:docMk/>
            <pc:sldMk cId="65481240" sldId="353"/>
            <ac:picMk id="6146" creationId="{0432A2D9-7F91-F092-4FC7-E3465845186B}"/>
          </ac:picMkLst>
        </pc:pic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464462464" sldId="353"/>
        </pc:sldMkLst>
      </pc:sldChg>
      <pc:sldChg chg="addSp delSp modSp new mod">
        <pc:chgData name="James Chau [SEHS]" userId="bdf89e84-b0b9-49c4-bac0-82c8cf7178d0" providerId="ADAL" clId="{471330E2-81BF-4D5F-B791-3A538D4FB301}" dt="2023-07-13T08:35:06.926" v="2525" actId="1076"/>
        <pc:sldMkLst>
          <pc:docMk/>
          <pc:sldMk cId="3976238479" sldId="354"/>
        </pc:sldMkLst>
        <pc:spChg chg="mod">
          <ac:chgData name="James Chau [SEHS]" userId="bdf89e84-b0b9-49c4-bac0-82c8cf7178d0" providerId="ADAL" clId="{471330E2-81BF-4D5F-B791-3A538D4FB301}" dt="2023-07-13T08:33:38.562" v="2491" actId="20577"/>
          <ac:spMkLst>
            <pc:docMk/>
            <pc:sldMk cId="3976238479" sldId="354"/>
            <ac:spMk id="2" creationId="{69CCBFBF-E7AA-C482-F821-2FD6EB3F0688}"/>
          </ac:spMkLst>
        </pc:spChg>
        <pc:spChg chg="mod">
          <ac:chgData name="James Chau [SEHS]" userId="bdf89e84-b0b9-49c4-bac0-82c8cf7178d0" providerId="ADAL" clId="{471330E2-81BF-4D5F-B791-3A538D4FB301}" dt="2023-07-13T08:34:56.217" v="2520" actId="20577"/>
          <ac:spMkLst>
            <pc:docMk/>
            <pc:sldMk cId="3976238479" sldId="354"/>
            <ac:spMk id="3" creationId="{F47922AE-0168-5FDF-30DD-956808EA864C}"/>
          </ac:spMkLst>
        </pc:spChg>
        <pc:picChg chg="add del mod">
          <ac:chgData name="James Chau [SEHS]" userId="bdf89e84-b0b9-49c4-bac0-82c8cf7178d0" providerId="ADAL" clId="{471330E2-81BF-4D5F-B791-3A538D4FB301}" dt="2023-07-13T08:34:41.542" v="2515" actId="478"/>
          <ac:picMkLst>
            <pc:docMk/>
            <pc:sldMk cId="3976238479" sldId="354"/>
            <ac:picMk id="7170" creationId="{91A31965-0885-E054-6523-910924A36615}"/>
          </ac:picMkLst>
        </pc:picChg>
        <pc:picChg chg="add mod">
          <ac:chgData name="James Chau [SEHS]" userId="bdf89e84-b0b9-49c4-bac0-82c8cf7178d0" providerId="ADAL" clId="{471330E2-81BF-4D5F-B791-3A538D4FB301}" dt="2023-07-13T08:35:06.926" v="2525" actId="1076"/>
          <ac:picMkLst>
            <pc:docMk/>
            <pc:sldMk cId="3976238479" sldId="354"/>
            <ac:picMk id="7172" creationId="{C09F9FAA-9165-BF54-9AAC-7D894F46BBEC}"/>
          </ac:picMkLst>
        </pc:pic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985614871" sldId="354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241500180" sldId="355"/>
        </pc:sldMkLst>
      </pc:sldChg>
      <pc:sldChg chg="addSp delSp modSp add mod">
        <pc:chgData name="James Chau [SEHS]" userId="bdf89e84-b0b9-49c4-bac0-82c8cf7178d0" providerId="ADAL" clId="{471330E2-81BF-4D5F-B791-3A538D4FB301}" dt="2023-07-13T08:36:36.501" v="2551" actId="1076"/>
        <pc:sldMkLst>
          <pc:docMk/>
          <pc:sldMk cId="3900833603" sldId="355"/>
        </pc:sldMkLst>
        <pc:spChg chg="mod">
          <ac:chgData name="James Chau [SEHS]" userId="bdf89e84-b0b9-49c4-bac0-82c8cf7178d0" providerId="ADAL" clId="{471330E2-81BF-4D5F-B791-3A538D4FB301}" dt="2023-07-13T08:35:31.848" v="2545" actId="20577"/>
          <ac:spMkLst>
            <pc:docMk/>
            <pc:sldMk cId="3900833603" sldId="355"/>
            <ac:spMk id="3" creationId="{F47922AE-0168-5FDF-30DD-956808EA864C}"/>
          </ac:spMkLst>
        </pc:spChg>
        <pc:picChg chg="del">
          <ac:chgData name="James Chau [SEHS]" userId="bdf89e84-b0b9-49c4-bac0-82c8cf7178d0" providerId="ADAL" clId="{471330E2-81BF-4D5F-B791-3A538D4FB301}" dt="2023-07-13T08:35:34.725" v="2546" actId="478"/>
          <ac:picMkLst>
            <pc:docMk/>
            <pc:sldMk cId="3900833603" sldId="355"/>
            <ac:picMk id="7172" creationId="{C09F9FAA-9165-BF54-9AAC-7D894F46BBEC}"/>
          </ac:picMkLst>
        </pc:picChg>
        <pc:picChg chg="add mod">
          <ac:chgData name="James Chau [SEHS]" userId="bdf89e84-b0b9-49c4-bac0-82c8cf7178d0" providerId="ADAL" clId="{471330E2-81BF-4D5F-B791-3A538D4FB301}" dt="2023-07-13T08:36:36.501" v="2551" actId="1076"/>
          <ac:picMkLst>
            <pc:docMk/>
            <pc:sldMk cId="3900833603" sldId="355"/>
            <ac:picMk id="8194" creationId="{7D058ED2-EC09-CF1D-86F5-37D5F56AAE1B}"/>
          </ac:picMkLst>
        </pc:pic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304888447" sldId="356"/>
        </pc:sldMkLst>
      </pc:sldChg>
      <pc:sldChg chg="addSp delSp modSp add mod">
        <pc:chgData name="James Chau [SEHS]" userId="bdf89e84-b0b9-49c4-bac0-82c8cf7178d0" providerId="ADAL" clId="{471330E2-81BF-4D5F-B791-3A538D4FB301}" dt="2023-07-13T08:39:27.786" v="2584" actId="1076"/>
        <pc:sldMkLst>
          <pc:docMk/>
          <pc:sldMk cId="2657925012" sldId="356"/>
        </pc:sldMkLst>
        <pc:spChg chg="mod">
          <ac:chgData name="James Chau [SEHS]" userId="bdf89e84-b0b9-49c4-bac0-82c8cf7178d0" providerId="ADAL" clId="{471330E2-81BF-4D5F-B791-3A538D4FB301}" dt="2023-07-13T08:37:07.069" v="2576" actId="313"/>
          <ac:spMkLst>
            <pc:docMk/>
            <pc:sldMk cId="2657925012" sldId="356"/>
            <ac:spMk id="3" creationId="{F47922AE-0168-5FDF-30DD-956808EA864C}"/>
          </ac:spMkLst>
        </pc:spChg>
        <pc:spChg chg="add del">
          <ac:chgData name="James Chau [SEHS]" userId="bdf89e84-b0b9-49c4-bac0-82c8cf7178d0" providerId="ADAL" clId="{471330E2-81BF-4D5F-B791-3A538D4FB301}" dt="2023-07-13T08:38:22.701" v="2578" actId="478"/>
          <ac:spMkLst>
            <pc:docMk/>
            <pc:sldMk cId="2657925012" sldId="356"/>
            <ac:spMk id="4" creationId="{70B4A2DF-79BE-3DED-BE0B-3974B56F4C91}"/>
          </ac:spMkLst>
        </pc:spChg>
        <pc:spChg chg="add del">
          <ac:chgData name="James Chau [SEHS]" userId="bdf89e84-b0b9-49c4-bac0-82c8cf7178d0" providerId="ADAL" clId="{471330E2-81BF-4D5F-B791-3A538D4FB301}" dt="2023-07-13T08:39:00.478" v="2580" actId="478"/>
          <ac:spMkLst>
            <pc:docMk/>
            <pc:sldMk cId="2657925012" sldId="356"/>
            <ac:spMk id="5" creationId="{B357475A-DC5A-70B2-C701-F0ADC2B578BC}"/>
          </ac:spMkLst>
        </pc:spChg>
        <pc:picChg chg="add mod">
          <ac:chgData name="James Chau [SEHS]" userId="bdf89e84-b0b9-49c4-bac0-82c8cf7178d0" providerId="ADAL" clId="{471330E2-81BF-4D5F-B791-3A538D4FB301}" dt="2023-07-13T08:39:27.786" v="2584" actId="1076"/>
          <ac:picMkLst>
            <pc:docMk/>
            <pc:sldMk cId="2657925012" sldId="356"/>
            <ac:picMk id="7" creationId="{5B3F30FD-8FC5-33ED-AED1-B4257D874C65}"/>
          </ac:picMkLst>
        </pc:picChg>
        <pc:picChg chg="del">
          <ac:chgData name="James Chau [SEHS]" userId="bdf89e84-b0b9-49c4-bac0-82c8cf7178d0" providerId="ADAL" clId="{471330E2-81BF-4D5F-B791-3A538D4FB301}" dt="2023-07-13T08:37:04.253" v="2575" actId="478"/>
          <ac:picMkLst>
            <pc:docMk/>
            <pc:sldMk cId="2657925012" sldId="356"/>
            <ac:picMk id="8194" creationId="{7D058ED2-EC09-CF1D-86F5-37D5F56AAE1B}"/>
          </ac:picMkLst>
        </pc:picChg>
      </pc:sldChg>
      <pc:sldChg chg="addSp modSp new mod">
        <pc:chgData name="James Chau [SEHS]" userId="bdf89e84-b0b9-49c4-bac0-82c8cf7178d0" providerId="ADAL" clId="{471330E2-81BF-4D5F-B791-3A538D4FB301}" dt="2023-07-13T08:47:32.072" v="2688" actId="1076"/>
        <pc:sldMkLst>
          <pc:docMk/>
          <pc:sldMk cId="1942883714" sldId="357"/>
        </pc:sldMkLst>
        <pc:spChg chg="mod">
          <ac:chgData name="James Chau [SEHS]" userId="bdf89e84-b0b9-49c4-bac0-82c8cf7178d0" providerId="ADAL" clId="{471330E2-81BF-4D5F-B791-3A538D4FB301}" dt="2023-07-13T08:42:24.110" v="2586"/>
          <ac:spMkLst>
            <pc:docMk/>
            <pc:sldMk cId="1942883714" sldId="357"/>
            <ac:spMk id="2" creationId="{9B555F55-D008-DCA0-E51B-4EA27928A7C4}"/>
          </ac:spMkLst>
        </pc:spChg>
        <pc:spChg chg="mod">
          <ac:chgData name="James Chau [SEHS]" userId="bdf89e84-b0b9-49c4-bac0-82c8cf7178d0" providerId="ADAL" clId="{471330E2-81BF-4D5F-B791-3A538D4FB301}" dt="2023-07-13T08:46:50.863" v="2684" actId="20577"/>
          <ac:spMkLst>
            <pc:docMk/>
            <pc:sldMk cId="1942883714" sldId="357"/>
            <ac:spMk id="3" creationId="{D6D737D3-A47C-2BB1-8564-7E3304F95611}"/>
          </ac:spMkLst>
        </pc:spChg>
        <pc:picChg chg="add mod">
          <ac:chgData name="James Chau [SEHS]" userId="bdf89e84-b0b9-49c4-bac0-82c8cf7178d0" providerId="ADAL" clId="{471330E2-81BF-4D5F-B791-3A538D4FB301}" dt="2023-07-13T08:47:32.072" v="2688" actId="1076"/>
          <ac:picMkLst>
            <pc:docMk/>
            <pc:sldMk cId="1942883714" sldId="357"/>
            <ac:picMk id="10242" creationId="{FAE67FD9-CEB2-B2C6-8A29-470819547444}"/>
          </ac:picMkLst>
        </pc:pic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830244994" sldId="357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123461840" sldId="358"/>
        </pc:sldMkLst>
      </pc:sldChg>
      <pc:sldChg chg="modSp new mod">
        <pc:chgData name="James Chau [SEHS]" userId="bdf89e84-b0b9-49c4-bac0-82c8cf7178d0" providerId="ADAL" clId="{471330E2-81BF-4D5F-B791-3A538D4FB301}" dt="2023-07-13T08:47:56.447" v="2710" actId="20577"/>
        <pc:sldMkLst>
          <pc:docMk/>
          <pc:sldMk cId="3782762054" sldId="358"/>
        </pc:sldMkLst>
        <pc:spChg chg="mod">
          <ac:chgData name="James Chau [SEHS]" userId="bdf89e84-b0b9-49c4-bac0-82c8cf7178d0" providerId="ADAL" clId="{471330E2-81BF-4D5F-B791-3A538D4FB301}" dt="2023-07-13T08:47:56.447" v="2710" actId="20577"/>
          <ac:spMkLst>
            <pc:docMk/>
            <pc:sldMk cId="3782762054" sldId="358"/>
            <ac:spMk id="2" creationId="{C298EA3B-160B-CF6E-F026-8E5D66C98EF2}"/>
          </ac:spMkLst>
        </pc:spChg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532322247" sldId="359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4093590220" sldId="360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747271481" sldId="361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88144943" sldId="362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578309165" sldId="363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706347760" sldId="364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847802080" sldId="365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672108078" sldId="366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865126240" sldId="367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5634808" sldId="368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388979924" sldId="369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417701801" sldId="370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510121865" sldId="371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582820893" sldId="372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448608738" sldId="373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31824932" sldId="374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782206852" sldId="375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588900003" sldId="376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213784" sldId="377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992088517" sldId="378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406910093" sldId="379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80849395" sldId="380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2369041160" sldId="381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4062267881" sldId="382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31002934" sldId="383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977032214" sldId="384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991342385" sldId="385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1115988105" sldId="386"/>
        </pc:sldMkLst>
      </pc:sldChg>
      <pc:sldChg chg="ord">
        <pc:chgData name="James Chau [SEHS]" userId="bdf89e84-b0b9-49c4-bac0-82c8cf7178d0" providerId="ADAL" clId="{471330E2-81BF-4D5F-B791-3A538D4FB301}" dt="2023-07-14T07:38:54.989" v="3038"/>
        <pc:sldMkLst>
          <pc:docMk/>
          <pc:sldMk cId="2994562760" sldId="387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364837445" sldId="387"/>
        </pc:sldMkLst>
      </pc:sldChg>
      <pc:sldChg chg="ord">
        <pc:chgData name="James Chau [SEHS]" userId="bdf89e84-b0b9-49c4-bac0-82c8cf7178d0" providerId="ADAL" clId="{471330E2-81BF-4D5F-B791-3A538D4FB301}" dt="2023-07-14T07:38:54.989" v="3038"/>
        <pc:sldMkLst>
          <pc:docMk/>
          <pc:sldMk cId="1088482527" sldId="388"/>
        </pc:sldMkLst>
      </pc:sldChg>
      <pc:sldChg chg="del">
        <pc:chgData name="James Chau [SEHS]" userId="bdf89e84-b0b9-49c4-bac0-82c8cf7178d0" providerId="ADAL" clId="{471330E2-81BF-4D5F-B791-3A538D4FB301}" dt="2023-07-13T05:16:23.306" v="341" actId="47"/>
        <pc:sldMkLst>
          <pc:docMk/>
          <pc:sldMk cId="3229305925" sldId="388"/>
        </pc:sldMkLst>
      </pc:sldChg>
      <pc:sldChg chg="ord">
        <pc:chgData name="James Chau [SEHS]" userId="bdf89e84-b0b9-49c4-bac0-82c8cf7178d0" providerId="ADAL" clId="{471330E2-81BF-4D5F-B791-3A538D4FB301}" dt="2023-07-14T07:38:54.989" v="3038"/>
        <pc:sldMkLst>
          <pc:docMk/>
          <pc:sldMk cId="3421479280" sldId="389"/>
        </pc:sldMkLst>
      </pc:sldChg>
      <pc:sldChg chg="modSp add mod ord">
        <pc:chgData name="James Chau [SEHS]" userId="bdf89e84-b0b9-49c4-bac0-82c8cf7178d0" providerId="ADAL" clId="{471330E2-81BF-4D5F-B791-3A538D4FB301}" dt="2023-07-14T07:38:54.989" v="3038"/>
        <pc:sldMkLst>
          <pc:docMk/>
          <pc:sldMk cId="3539046679" sldId="390"/>
        </pc:sldMkLst>
        <pc:spChg chg="mod">
          <ac:chgData name="James Chau [SEHS]" userId="bdf89e84-b0b9-49c4-bac0-82c8cf7178d0" providerId="ADAL" clId="{471330E2-81BF-4D5F-B791-3A538D4FB301}" dt="2023-07-14T07:20:41.616" v="2733" actId="6549"/>
          <ac:spMkLst>
            <pc:docMk/>
            <pc:sldMk cId="3539046679" sldId="390"/>
            <ac:spMk id="3" creationId="{F4B59B01-837B-835C-D16C-D09C821AFB0D}"/>
          </ac:spMkLst>
        </pc:spChg>
      </pc:sldChg>
      <pc:sldChg chg="new del">
        <pc:chgData name="James Chau [SEHS]" userId="bdf89e84-b0b9-49c4-bac0-82c8cf7178d0" providerId="ADAL" clId="{471330E2-81BF-4D5F-B791-3A538D4FB301}" dt="2023-07-14T07:18:57.060" v="2712" actId="680"/>
        <pc:sldMkLst>
          <pc:docMk/>
          <pc:sldMk cId="4282507412" sldId="390"/>
        </pc:sldMkLst>
      </pc:sldChg>
      <pc:sldChg chg="modSp add mod ord">
        <pc:chgData name="James Chau [SEHS]" userId="bdf89e84-b0b9-49c4-bac0-82c8cf7178d0" providerId="ADAL" clId="{471330E2-81BF-4D5F-B791-3A538D4FB301}" dt="2023-07-14T07:38:54.989" v="3038"/>
        <pc:sldMkLst>
          <pc:docMk/>
          <pc:sldMk cId="1475740578" sldId="391"/>
        </pc:sldMkLst>
        <pc:spChg chg="mod">
          <ac:chgData name="James Chau [SEHS]" userId="bdf89e84-b0b9-49c4-bac0-82c8cf7178d0" providerId="ADAL" clId="{471330E2-81BF-4D5F-B791-3A538D4FB301}" dt="2023-07-14T07:21:10.808" v="2746" actId="6549"/>
          <ac:spMkLst>
            <pc:docMk/>
            <pc:sldMk cId="1475740578" sldId="391"/>
            <ac:spMk id="3" creationId="{F4B59B01-837B-835C-D16C-D09C821AFB0D}"/>
          </ac:spMkLst>
        </pc:spChg>
      </pc:sldChg>
      <pc:sldChg chg="modSp add mod ord">
        <pc:chgData name="James Chau [SEHS]" userId="bdf89e84-b0b9-49c4-bac0-82c8cf7178d0" providerId="ADAL" clId="{471330E2-81BF-4D5F-B791-3A538D4FB301}" dt="2023-07-14T07:38:54.989" v="3038"/>
        <pc:sldMkLst>
          <pc:docMk/>
          <pc:sldMk cId="1935512738" sldId="392"/>
        </pc:sldMkLst>
        <pc:spChg chg="mod">
          <ac:chgData name="James Chau [SEHS]" userId="bdf89e84-b0b9-49c4-bac0-82c8cf7178d0" providerId="ADAL" clId="{471330E2-81BF-4D5F-B791-3A538D4FB301}" dt="2023-07-14T07:21:32.153" v="2754" actId="6549"/>
          <ac:spMkLst>
            <pc:docMk/>
            <pc:sldMk cId="1935512738" sldId="392"/>
            <ac:spMk id="3" creationId="{F4B59B01-837B-835C-D16C-D09C821AFB0D}"/>
          </ac:spMkLst>
        </pc:spChg>
      </pc:sldChg>
      <pc:sldChg chg="modSp add mod ord">
        <pc:chgData name="James Chau [SEHS]" userId="bdf89e84-b0b9-49c4-bac0-82c8cf7178d0" providerId="ADAL" clId="{471330E2-81BF-4D5F-B791-3A538D4FB301}" dt="2023-07-14T07:38:54.989" v="3038"/>
        <pc:sldMkLst>
          <pc:docMk/>
          <pc:sldMk cId="1509063651" sldId="393"/>
        </pc:sldMkLst>
        <pc:spChg chg="mod">
          <ac:chgData name="James Chau [SEHS]" userId="bdf89e84-b0b9-49c4-bac0-82c8cf7178d0" providerId="ADAL" clId="{471330E2-81BF-4D5F-B791-3A538D4FB301}" dt="2023-07-14T07:23:17.705" v="2838" actId="6549"/>
          <ac:spMkLst>
            <pc:docMk/>
            <pc:sldMk cId="1509063651" sldId="393"/>
            <ac:spMk id="3" creationId="{F4B59B01-837B-835C-D16C-D09C821AFB0D}"/>
          </ac:spMkLst>
        </pc:spChg>
      </pc:sldChg>
      <pc:sldChg chg="modSp add mod ord">
        <pc:chgData name="James Chau [SEHS]" userId="bdf89e84-b0b9-49c4-bac0-82c8cf7178d0" providerId="ADAL" clId="{471330E2-81BF-4D5F-B791-3A538D4FB301}" dt="2023-07-14T07:38:54.989" v="3038"/>
        <pc:sldMkLst>
          <pc:docMk/>
          <pc:sldMk cId="2435522052" sldId="394"/>
        </pc:sldMkLst>
        <pc:spChg chg="mod">
          <ac:chgData name="James Chau [SEHS]" userId="bdf89e84-b0b9-49c4-bac0-82c8cf7178d0" providerId="ADAL" clId="{471330E2-81BF-4D5F-B791-3A538D4FB301}" dt="2023-07-14T07:23:43.147" v="2848" actId="6549"/>
          <ac:spMkLst>
            <pc:docMk/>
            <pc:sldMk cId="2435522052" sldId="394"/>
            <ac:spMk id="3" creationId="{F4B59B01-837B-835C-D16C-D09C821AFB0D}"/>
          </ac:spMkLst>
        </pc:spChg>
      </pc:sldChg>
      <pc:sldChg chg="modSp add mod ord">
        <pc:chgData name="James Chau [SEHS]" userId="bdf89e84-b0b9-49c4-bac0-82c8cf7178d0" providerId="ADAL" clId="{471330E2-81BF-4D5F-B791-3A538D4FB301}" dt="2023-07-14T07:38:54.989" v="3038"/>
        <pc:sldMkLst>
          <pc:docMk/>
          <pc:sldMk cId="3607581837" sldId="395"/>
        </pc:sldMkLst>
        <pc:spChg chg="mod">
          <ac:chgData name="James Chau [SEHS]" userId="bdf89e84-b0b9-49c4-bac0-82c8cf7178d0" providerId="ADAL" clId="{471330E2-81BF-4D5F-B791-3A538D4FB301}" dt="2023-07-14T07:24:53.344" v="2855" actId="6549"/>
          <ac:spMkLst>
            <pc:docMk/>
            <pc:sldMk cId="3607581837" sldId="395"/>
            <ac:spMk id="3" creationId="{F4B59B01-837B-835C-D16C-D09C821AFB0D}"/>
          </ac:spMkLst>
        </pc:spChg>
      </pc:sldChg>
      <pc:sldChg chg="modSp new mod">
        <pc:chgData name="James Chau [SEHS]" userId="bdf89e84-b0b9-49c4-bac0-82c8cf7178d0" providerId="ADAL" clId="{471330E2-81BF-4D5F-B791-3A538D4FB301}" dt="2023-07-14T07:31:00.848" v="2926" actId="6549"/>
        <pc:sldMkLst>
          <pc:docMk/>
          <pc:sldMk cId="1684357130" sldId="396"/>
        </pc:sldMkLst>
        <pc:spChg chg="mod">
          <ac:chgData name="James Chau [SEHS]" userId="bdf89e84-b0b9-49c4-bac0-82c8cf7178d0" providerId="ADAL" clId="{471330E2-81BF-4D5F-B791-3A538D4FB301}" dt="2023-07-14T07:25:24.672" v="2906" actId="20577"/>
          <ac:spMkLst>
            <pc:docMk/>
            <pc:sldMk cId="1684357130" sldId="396"/>
            <ac:spMk id="2" creationId="{D186A0F1-005E-4937-4D32-C5B4627AF860}"/>
          </ac:spMkLst>
        </pc:spChg>
        <pc:spChg chg="mod">
          <ac:chgData name="James Chau [SEHS]" userId="bdf89e84-b0b9-49c4-bac0-82c8cf7178d0" providerId="ADAL" clId="{471330E2-81BF-4D5F-B791-3A538D4FB301}" dt="2023-07-14T07:31:00.848" v="2926" actId="6549"/>
          <ac:spMkLst>
            <pc:docMk/>
            <pc:sldMk cId="1684357130" sldId="396"/>
            <ac:spMk id="3" creationId="{C4216E58-7B0C-3092-1C98-7AB95BB2FB55}"/>
          </ac:spMkLst>
        </pc:spChg>
      </pc:sldChg>
      <pc:sldChg chg="modSp add mod">
        <pc:chgData name="James Chau [SEHS]" userId="bdf89e84-b0b9-49c4-bac0-82c8cf7178d0" providerId="ADAL" clId="{471330E2-81BF-4D5F-B791-3A538D4FB301}" dt="2023-07-14T07:31:39.080" v="2938" actId="6549"/>
        <pc:sldMkLst>
          <pc:docMk/>
          <pc:sldMk cId="1298896668" sldId="397"/>
        </pc:sldMkLst>
        <pc:spChg chg="mod">
          <ac:chgData name="James Chau [SEHS]" userId="bdf89e84-b0b9-49c4-bac0-82c8cf7178d0" providerId="ADAL" clId="{471330E2-81BF-4D5F-B791-3A538D4FB301}" dt="2023-07-14T07:31:39.080" v="2938" actId="6549"/>
          <ac:spMkLst>
            <pc:docMk/>
            <pc:sldMk cId="1298896668" sldId="397"/>
            <ac:spMk id="3" creationId="{C4216E58-7B0C-3092-1C98-7AB95BB2FB55}"/>
          </ac:spMkLst>
        </pc:spChg>
      </pc:sldChg>
      <pc:sldChg chg="modSp add mod">
        <pc:chgData name="James Chau [SEHS]" userId="bdf89e84-b0b9-49c4-bac0-82c8cf7178d0" providerId="ADAL" clId="{471330E2-81BF-4D5F-B791-3A538D4FB301}" dt="2023-07-14T07:33:22.745" v="2961" actId="6549"/>
        <pc:sldMkLst>
          <pc:docMk/>
          <pc:sldMk cId="3064367300" sldId="398"/>
        </pc:sldMkLst>
        <pc:spChg chg="mod">
          <ac:chgData name="James Chau [SEHS]" userId="bdf89e84-b0b9-49c4-bac0-82c8cf7178d0" providerId="ADAL" clId="{471330E2-81BF-4D5F-B791-3A538D4FB301}" dt="2023-07-14T07:33:22.745" v="2961" actId="6549"/>
          <ac:spMkLst>
            <pc:docMk/>
            <pc:sldMk cId="3064367300" sldId="398"/>
            <ac:spMk id="3" creationId="{C4216E58-7B0C-3092-1C98-7AB95BB2FB55}"/>
          </ac:spMkLst>
        </pc:spChg>
      </pc:sldChg>
      <pc:sldChg chg="new del">
        <pc:chgData name="James Chau [SEHS]" userId="bdf89e84-b0b9-49c4-bac0-82c8cf7178d0" providerId="ADAL" clId="{471330E2-81BF-4D5F-B791-3A538D4FB301}" dt="2023-07-14T07:32:08.192" v="2940" actId="47"/>
        <pc:sldMkLst>
          <pc:docMk/>
          <pc:sldMk cId="3876618657" sldId="398"/>
        </pc:sldMkLst>
      </pc:sldChg>
      <pc:sldChg chg="modSp add mod">
        <pc:chgData name="James Chau [SEHS]" userId="bdf89e84-b0b9-49c4-bac0-82c8cf7178d0" providerId="ADAL" clId="{471330E2-81BF-4D5F-B791-3A538D4FB301}" dt="2023-07-14T07:33:47.017" v="2970" actId="6549"/>
        <pc:sldMkLst>
          <pc:docMk/>
          <pc:sldMk cId="3648601278" sldId="399"/>
        </pc:sldMkLst>
        <pc:spChg chg="mod">
          <ac:chgData name="James Chau [SEHS]" userId="bdf89e84-b0b9-49c4-bac0-82c8cf7178d0" providerId="ADAL" clId="{471330E2-81BF-4D5F-B791-3A538D4FB301}" dt="2023-07-14T07:33:47.017" v="2970" actId="6549"/>
          <ac:spMkLst>
            <pc:docMk/>
            <pc:sldMk cId="3648601278" sldId="399"/>
            <ac:spMk id="3" creationId="{C4216E58-7B0C-3092-1C98-7AB95BB2FB55}"/>
          </ac:spMkLst>
        </pc:spChg>
      </pc:sldChg>
      <pc:sldChg chg="modSp add mod">
        <pc:chgData name="James Chau [SEHS]" userId="bdf89e84-b0b9-49c4-bac0-82c8cf7178d0" providerId="ADAL" clId="{471330E2-81BF-4D5F-B791-3A538D4FB301}" dt="2023-07-14T07:34:05.753" v="2979" actId="6549"/>
        <pc:sldMkLst>
          <pc:docMk/>
          <pc:sldMk cId="4201948130" sldId="400"/>
        </pc:sldMkLst>
        <pc:spChg chg="mod">
          <ac:chgData name="James Chau [SEHS]" userId="bdf89e84-b0b9-49c4-bac0-82c8cf7178d0" providerId="ADAL" clId="{471330E2-81BF-4D5F-B791-3A538D4FB301}" dt="2023-07-14T07:34:05.753" v="2979" actId="6549"/>
          <ac:spMkLst>
            <pc:docMk/>
            <pc:sldMk cId="4201948130" sldId="400"/>
            <ac:spMk id="3" creationId="{C4216E58-7B0C-3092-1C98-7AB95BB2FB55}"/>
          </ac:spMkLst>
        </pc:spChg>
      </pc:sldChg>
      <pc:sldChg chg="modSp add mod">
        <pc:chgData name="James Chau [SEHS]" userId="bdf89e84-b0b9-49c4-bac0-82c8cf7178d0" providerId="ADAL" clId="{471330E2-81BF-4D5F-B791-3A538D4FB301}" dt="2023-07-14T07:35:43.962" v="3004" actId="6549"/>
        <pc:sldMkLst>
          <pc:docMk/>
          <pc:sldMk cId="3172125637" sldId="401"/>
        </pc:sldMkLst>
        <pc:spChg chg="mod">
          <ac:chgData name="James Chau [SEHS]" userId="bdf89e84-b0b9-49c4-bac0-82c8cf7178d0" providerId="ADAL" clId="{471330E2-81BF-4D5F-B791-3A538D4FB301}" dt="2023-07-14T07:35:43.962" v="3004" actId="6549"/>
          <ac:spMkLst>
            <pc:docMk/>
            <pc:sldMk cId="3172125637" sldId="401"/>
            <ac:spMk id="3" creationId="{C4216E58-7B0C-3092-1C98-7AB95BB2FB55}"/>
          </ac:spMkLst>
        </pc:spChg>
      </pc:sldChg>
      <pc:sldChg chg="modSp add mod">
        <pc:chgData name="James Chau [SEHS]" userId="bdf89e84-b0b9-49c4-bac0-82c8cf7178d0" providerId="ADAL" clId="{471330E2-81BF-4D5F-B791-3A538D4FB301}" dt="2023-07-14T07:36:21.704" v="3023" actId="6549"/>
        <pc:sldMkLst>
          <pc:docMk/>
          <pc:sldMk cId="536696943" sldId="402"/>
        </pc:sldMkLst>
        <pc:spChg chg="mod">
          <ac:chgData name="James Chau [SEHS]" userId="bdf89e84-b0b9-49c4-bac0-82c8cf7178d0" providerId="ADAL" clId="{471330E2-81BF-4D5F-B791-3A538D4FB301}" dt="2023-07-14T07:36:21.704" v="3023" actId="6549"/>
          <ac:spMkLst>
            <pc:docMk/>
            <pc:sldMk cId="536696943" sldId="402"/>
            <ac:spMk id="3" creationId="{C4216E58-7B0C-3092-1C98-7AB95BB2FB55}"/>
          </ac:spMkLst>
        </pc:spChg>
      </pc:sldChg>
      <pc:sldChg chg="modSp add mod">
        <pc:chgData name="James Chau [SEHS]" userId="bdf89e84-b0b9-49c4-bac0-82c8cf7178d0" providerId="ADAL" clId="{471330E2-81BF-4D5F-B791-3A538D4FB301}" dt="2023-07-14T07:37:44.630" v="3036" actId="20577"/>
        <pc:sldMkLst>
          <pc:docMk/>
          <pc:sldMk cId="2983462757" sldId="403"/>
        </pc:sldMkLst>
        <pc:spChg chg="mod">
          <ac:chgData name="James Chau [SEHS]" userId="bdf89e84-b0b9-49c4-bac0-82c8cf7178d0" providerId="ADAL" clId="{471330E2-81BF-4D5F-B791-3A538D4FB301}" dt="2023-07-14T07:37:44.630" v="3036" actId="20577"/>
          <ac:spMkLst>
            <pc:docMk/>
            <pc:sldMk cId="2983462757" sldId="403"/>
            <ac:spMk id="3" creationId="{C4216E58-7B0C-3092-1C98-7AB95BB2FB55}"/>
          </ac:spMkLst>
        </pc:spChg>
      </pc:sldChg>
      <pc:sldChg chg="modSp new mod">
        <pc:chgData name="James Chau [SEHS]" userId="bdf89e84-b0b9-49c4-bac0-82c8cf7178d0" providerId="ADAL" clId="{471330E2-81BF-4D5F-B791-3A538D4FB301}" dt="2023-07-14T07:42:02.145" v="3161" actId="6549"/>
        <pc:sldMkLst>
          <pc:docMk/>
          <pc:sldMk cId="2853863627" sldId="404"/>
        </pc:sldMkLst>
        <pc:spChg chg="mod">
          <ac:chgData name="James Chau [SEHS]" userId="bdf89e84-b0b9-49c4-bac0-82c8cf7178d0" providerId="ADAL" clId="{471330E2-81BF-4D5F-B791-3A538D4FB301}" dt="2023-07-14T07:40:46.950" v="3082" actId="20577"/>
          <ac:spMkLst>
            <pc:docMk/>
            <pc:sldMk cId="2853863627" sldId="404"/>
            <ac:spMk id="2" creationId="{6978F940-7539-0A07-0E81-DEF4D28447E9}"/>
          </ac:spMkLst>
        </pc:spChg>
        <pc:spChg chg="mod">
          <ac:chgData name="James Chau [SEHS]" userId="bdf89e84-b0b9-49c4-bac0-82c8cf7178d0" providerId="ADAL" clId="{471330E2-81BF-4D5F-B791-3A538D4FB301}" dt="2023-07-14T07:42:02.145" v="3161" actId="6549"/>
          <ac:spMkLst>
            <pc:docMk/>
            <pc:sldMk cId="2853863627" sldId="404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42:26.727" v="3172" actId="20577"/>
        <pc:sldMkLst>
          <pc:docMk/>
          <pc:sldMk cId="2423074847" sldId="405"/>
        </pc:sldMkLst>
        <pc:spChg chg="mod">
          <ac:chgData name="James Chau [SEHS]" userId="bdf89e84-b0b9-49c4-bac0-82c8cf7178d0" providerId="ADAL" clId="{471330E2-81BF-4D5F-B791-3A538D4FB301}" dt="2023-07-14T07:42:26.727" v="3172" actId="20577"/>
          <ac:spMkLst>
            <pc:docMk/>
            <pc:sldMk cId="2423074847" sldId="405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42:49.395" v="3181" actId="6549"/>
        <pc:sldMkLst>
          <pc:docMk/>
          <pc:sldMk cId="2681113891" sldId="406"/>
        </pc:sldMkLst>
        <pc:spChg chg="mod">
          <ac:chgData name="James Chau [SEHS]" userId="bdf89e84-b0b9-49c4-bac0-82c8cf7178d0" providerId="ADAL" clId="{471330E2-81BF-4D5F-B791-3A538D4FB301}" dt="2023-07-14T07:42:49.395" v="3181" actId="6549"/>
          <ac:spMkLst>
            <pc:docMk/>
            <pc:sldMk cId="2681113891" sldId="406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44:34.312" v="3201" actId="6549"/>
        <pc:sldMkLst>
          <pc:docMk/>
          <pc:sldMk cId="1973494633" sldId="407"/>
        </pc:sldMkLst>
        <pc:spChg chg="mod">
          <ac:chgData name="James Chau [SEHS]" userId="bdf89e84-b0b9-49c4-bac0-82c8cf7178d0" providerId="ADAL" clId="{471330E2-81BF-4D5F-B791-3A538D4FB301}" dt="2023-07-14T07:44:34.312" v="3201" actId="6549"/>
          <ac:spMkLst>
            <pc:docMk/>
            <pc:sldMk cId="1973494633" sldId="407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45:03.944" v="3221" actId="15"/>
        <pc:sldMkLst>
          <pc:docMk/>
          <pc:sldMk cId="1475458166" sldId="408"/>
        </pc:sldMkLst>
        <pc:spChg chg="mod">
          <ac:chgData name="James Chau [SEHS]" userId="bdf89e84-b0b9-49c4-bac0-82c8cf7178d0" providerId="ADAL" clId="{471330E2-81BF-4D5F-B791-3A538D4FB301}" dt="2023-07-14T07:45:03.944" v="3221" actId="15"/>
          <ac:spMkLst>
            <pc:docMk/>
            <pc:sldMk cId="1475458166" sldId="408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45:29.293" v="3237" actId="15"/>
        <pc:sldMkLst>
          <pc:docMk/>
          <pc:sldMk cId="3645436236" sldId="409"/>
        </pc:sldMkLst>
        <pc:spChg chg="mod">
          <ac:chgData name="James Chau [SEHS]" userId="bdf89e84-b0b9-49c4-bac0-82c8cf7178d0" providerId="ADAL" clId="{471330E2-81BF-4D5F-B791-3A538D4FB301}" dt="2023-07-14T07:45:29.293" v="3237" actId="15"/>
          <ac:spMkLst>
            <pc:docMk/>
            <pc:sldMk cId="3645436236" sldId="409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45:51" v="3250" actId="15"/>
        <pc:sldMkLst>
          <pc:docMk/>
          <pc:sldMk cId="3660834361" sldId="410"/>
        </pc:sldMkLst>
        <pc:spChg chg="mod">
          <ac:chgData name="James Chau [SEHS]" userId="bdf89e84-b0b9-49c4-bac0-82c8cf7178d0" providerId="ADAL" clId="{471330E2-81BF-4D5F-B791-3A538D4FB301}" dt="2023-07-14T07:45:51" v="3250" actId="15"/>
          <ac:spMkLst>
            <pc:docMk/>
            <pc:sldMk cId="3660834361" sldId="410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46:11.187" v="3255" actId="6549"/>
        <pc:sldMkLst>
          <pc:docMk/>
          <pc:sldMk cId="960646967" sldId="411"/>
        </pc:sldMkLst>
        <pc:spChg chg="mod">
          <ac:chgData name="James Chau [SEHS]" userId="bdf89e84-b0b9-49c4-bac0-82c8cf7178d0" providerId="ADAL" clId="{471330E2-81BF-4D5F-B791-3A538D4FB301}" dt="2023-07-14T07:46:11.187" v="3255" actId="6549"/>
          <ac:spMkLst>
            <pc:docMk/>
            <pc:sldMk cId="960646967" sldId="411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47:46.585" v="3280" actId="6549"/>
        <pc:sldMkLst>
          <pc:docMk/>
          <pc:sldMk cId="868915705" sldId="412"/>
        </pc:sldMkLst>
        <pc:spChg chg="mod">
          <ac:chgData name="James Chau [SEHS]" userId="bdf89e84-b0b9-49c4-bac0-82c8cf7178d0" providerId="ADAL" clId="{471330E2-81BF-4D5F-B791-3A538D4FB301}" dt="2023-07-14T07:47:46.585" v="3280" actId="6549"/>
          <ac:spMkLst>
            <pc:docMk/>
            <pc:sldMk cId="868915705" sldId="412"/>
            <ac:spMk id="3" creationId="{5FB079F4-B681-D6D5-9D8B-CE5BA979A9A1}"/>
          </ac:spMkLst>
        </pc:spChg>
      </pc:sldChg>
      <pc:sldChg chg="new del">
        <pc:chgData name="James Chau [SEHS]" userId="bdf89e84-b0b9-49c4-bac0-82c8cf7178d0" providerId="ADAL" clId="{471330E2-81BF-4D5F-B791-3A538D4FB301}" dt="2023-07-14T07:46:21.091" v="3257" actId="680"/>
        <pc:sldMkLst>
          <pc:docMk/>
          <pc:sldMk cId="3876821014" sldId="412"/>
        </pc:sldMkLst>
      </pc:sldChg>
      <pc:sldChg chg="addSp delSp modSp add mod">
        <pc:chgData name="James Chau [SEHS]" userId="bdf89e84-b0b9-49c4-bac0-82c8cf7178d0" providerId="ADAL" clId="{471330E2-81BF-4D5F-B791-3A538D4FB301}" dt="2023-07-14T07:48:12.011" v="3292" actId="22"/>
        <pc:sldMkLst>
          <pc:docMk/>
          <pc:sldMk cId="2857934789" sldId="413"/>
        </pc:sldMkLst>
        <pc:spChg chg="mod">
          <ac:chgData name="James Chau [SEHS]" userId="bdf89e84-b0b9-49c4-bac0-82c8cf7178d0" providerId="ADAL" clId="{471330E2-81BF-4D5F-B791-3A538D4FB301}" dt="2023-07-14T07:48:04.080" v="3290" actId="6549"/>
          <ac:spMkLst>
            <pc:docMk/>
            <pc:sldMk cId="2857934789" sldId="413"/>
            <ac:spMk id="3" creationId="{5FB079F4-B681-D6D5-9D8B-CE5BA979A9A1}"/>
          </ac:spMkLst>
        </pc:spChg>
        <pc:spChg chg="add del">
          <ac:chgData name="James Chau [SEHS]" userId="bdf89e84-b0b9-49c4-bac0-82c8cf7178d0" providerId="ADAL" clId="{471330E2-81BF-4D5F-B791-3A538D4FB301}" dt="2023-07-14T07:48:12.011" v="3292" actId="22"/>
          <ac:spMkLst>
            <pc:docMk/>
            <pc:sldMk cId="2857934789" sldId="413"/>
            <ac:spMk id="5" creationId="{28428C26-A7AC-6E87-50CA-4167A3309D85}"/>
          </ac:spMkLst>
        </pc:spChg>
      </pc:sldChg>
      <pc:sldChg chg="modSp add mod">
        <pc:chgData name="James Chau [SEHS]" userId="bdf89e84-b0b9-49c4-bac0-82c8cf7178d0" providerId="ADAL" clId="{471330E2-81BF-4D5F-B791-3A538D4FB301}" dt="2023-07-14T07:48:36.027" v="3309" actId="6549"/>
        <pc:sldMkLst>
          <pc:docMk/>
          <pc:sldMk cId="3486691617" sldId="414"/>
        </pc:sldMkLst>
        <pc:spChg chg="mod">
          <ac:chgData name="James Chau [SEHS]" userId="bdf89e84-b0b9-49c4-bac0-82c8cf7178d0" providerId="ADAL" clId="{471330E2-81BF-4D5F-B791-3A538D4FB301}" dt="2023-07-14T07:48:36.027" v="3309" actId="6549"/>
          <ac:spMkLst>
            <pc:docMk/>
            <pc:sldMk cId="3486691617" sldId="414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50:28.871" v="3325" actId="15"/>
        <pc:sldMkLst>
          <pc:docMk/>
          <pc:sldMk cId="3413435720" sldId="415"/>
        </pc:sldMkLst>
        <pc:spChg chg="mod">
          <ac:chgData name="James Chau [SEHS]" userId="bdf89e84-b0b9-49c4-bac0-82c8cf7178d0" providerId="ADAL" clId="{471330E2-81BF-4D5F-B791-3A538D4FB301}" dt="2023-07-14T07:50:28.871" v="3325" actId="15"/>
          <ac:spMkLst>
            <pc:docMk/>
            <pc:sldMk cId="3413435720" sldId="415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51:06.674" v="3332" actId="6549"/>
        <pc:sldMkLst>
          <pc:docMk/>
          <pc:sldMk cId="2705682429" sldId="416"/>
        </pc:sldMkLst>
        <pc:spChg chg="mod">
          <ac:chgData name="James Chau [SEHS]" userId="bdf89e84-b0b9-49c4-bac0-82c8cf7178d0" providerId="ADAL" clId="{471330E2-81BF-4D5F-B791-3A538D4FB301}" dt="2023-07-14T07:51:06.674" v="3332" actId="6549"/>
          <ac:spMkLst>
            <pc:docMk/>
            <pc:sldMk cId="2705682429" sldId="416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51:54.390" v="3348"/>
        <pc:sldMkLst>
          <pc:docMk/>
          <pc:sldMk cId="672276807" sldId="417"/>
        </pc:sldMkLst>
        <pc:spChg chg="mod">
          <ac:chgData name="James Chau [SEHS]" userId="bdf89e84-b0b9-49c4-bac0-82c8cf7178d0" providerId="ADAL" clId="{471330E2-81BF-4D5F-B791-3A538D4FB301}" dt="2023-07-14T07:51:54.390" v="3348"/>
          <ac:spMkLst>
            <pc:docMk/>
            <pc:sldMk cId="672276807" sldId="417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52:19.167" v="3367" actId="6549"/>
        <pc:sldMkLst>
          <pc:docMk/>
          <pc:sldMk cId="1548999695" sldId="418"/>
        </pc:sldMkLst>
        <pc:spChg chg="mod">
          <ac:chgData name="James Chau [SEHS]" userId="bdf89e84-b0b9-49c4-bac0-82c8cf7178d0" providerId="ADAL" clId="{471330E2-81BF-4D5F-B791-3A538D4FB301}" dt="2023-07-14T07:52:19.167" v="3367" actId="6549"/>
          <ac:spMkLst>
            <pc:docMk/>
            <pc:sldMk cId="1548999695" sldId="418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57:36.863" v="3498" actId="20577"/>
        <pc:sldMkLst>
          <pc:docMk/>
          <pc:sldMk cId="315226263" sldId="419"/>
        </pc:sldMkLst>
        <pc:spChg chg="mod">
          <ac:chgData name="James Chau [SEHS]" userId="bdf89e84-b0b9-49c4-bac0-82c8cf7178d0" providerId="ADAL" clId="{471330E2-81BF-4D5F-B791-3A538D4FB301}" dt="2023-07-14T07:57:36.863" v="3498" actId="20577"/>
          <ac:spMkLst>
            <pc:docMk/>
            <pc:sldMk cId="315226263" sldId="419"/>
            <ac:spMk id="2" creationId="{6978F940-7539-0A07-0E81-DEF4D28447E9}"/>
          </ac:spMkLst>
        </pc:spChg>
        <pc:spChg chg="mod">
          <ac:chgData name="James Chau [SEHS]" userId="bdf89e84-b0b9-49c4-bac0-82c8cf7178d0" providerId="ADAL" clId="{471330E2-81BF-4D5F-B791-3A538D4FB301}" dt="2023-07-14T07:55:01.544" v="3418" actId="15"/>
          <ac:spMkLst>
            <pc:docMk/>
            <pc:sldMk cId="315226263" sldId="419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57:41.472" v="3505" actId="20577"/>
        <pc:sldMkLst>
          <pc:docMk/>
          <pc:sldMk cId="3045373720" sldId="420"/>
        </pc:sldMkLst>
        <pc:spChg chg="mod">
          <ac:chgData name="James Chau [SEHS]" userId="bdf89e84-b0b9-49c4-bac0-82c8cf7178d0" providerId="ADAL" clId="{471330E2-81BF-4D5F-B791-3A538D4FB301}" dt="2023-07-14T07:57:41.472" v="3505" actId="20577"/>
          <ac:spMkLst>
            <pc:docMk/>
            <pc:sldMk cId="3045373720" sldId="420"/>
            <ac:spMk id="2" creationId="{6978F940-7539-0A07-0E81-DEF4D28447E9}"/>
          </ac:spMkLst>
        </pc:spChg>
        <pc:spChg chg="mod">
          <ac:chgData name="James Chau [SEHS]" userId="bdf89e84-b0b9-49c4-bac0-82c8cf7178d0" providerId="ADAL" clId="{471330E2-81BF-4D5F-B791-3A538D4FB301}" dt="2023-07-14T07:55:43.953" v="3453" actId="6549"/>
          <ac:spMkLst>
            <pc:docMk/>
            <pc:sldMk cId="3045373720" sldId="420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57:46.289" v="3512" actId="20577"/>
        <pc:sldMkLst>
          <pc:docMk/>
          <pc:sldMk cId="3664601745" sldId="421"/>
        </pc:sldMkLst>
        <pc:spChg chg="mod">
          <ac:chgData name="James Chau [SEHS]" userId="bdf89e84-b0b9-49c4-bac0-82c8cf7178d0" providerId="ADAL" clId="{471330E2-81BF-4D5F-B791-3A538D4FB301}" dt="2023-07-14T07:57:46.289" v="3512" actId="20577"/>
          <ac:spMkLst>
            <pc:docMk/>
            <pc:sldMk cId="3664601745" sldId="421"/>
            <ac:spMk id="2" creationId="{6978F940-7539-0A07-0E81-DEF4D28447E9}"/>
          </ac:spMkLst>
        </pc:spChg>
        <pc:spChg chg="mod">
          <ac:chgData name="James Chau [SEHS]" userId="bdf89e84-b0b9-49c4-bac0-82c8cf7178d0" providerId="ADAL" clId="{471330E2-81BF-4D5F-B791-3A538D4FB301}" dt="2023-07-14T07:56:31.687" v="3487" actId="15"/>
          <ac:spMkLst>
            <pc:docMk/>
            <pc:sldMk cId="3664601745" sldId="421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58:37.331" v="3545" actId="15"/>
        <pc:sldMkLst>
          <pc:docMk/>
          <pc:sldMk cId="99413866" sldId="422"/>
        </pc:sldMkLst>
        <pc:spChg chg="mod">
          <ac:chgData name="James Chau [SEHS]" userId="bdf89e84-b0b9-49c4-bac0-82c8cf7178d0" providerId="ADAL" clId="{471330E2-81BF-4D5F-B791-3A538D4FB301}" dt="2023-07-14T07:57:51.959" v="3519" actId="20577"/>
          <ac:spMkLst>
            <pc:docMk/>
            <pc:sldMk cId="99413866" sldId="422"/>
            <ac:spMk id="2" creationId="{6978F940-7539-0A07-0E81-DEF4D28447E9}"/>
          </ac:spMkLst>
        </pc:spChg>
        <pc:spChg chg="mod">
          <ac:chgData name="James Chau [SEHS]" userId="bdf89e84-b0b9-49c4-bac0-82c8cf7178d0" providerId="ADAL" clId="{471330E2-81BF-4D5F-B791-3A538D4FB301}" dt="2023-07-14T07:58:37.331" v="3545" actId="15"/>
          <ac:spMkLst>
            <pc:docMk/>
            <pc:sldMk cId="99413866" sldId="422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7:59:13.990" v="3567" actId="20577"/>
        <pc:sldMkLst>
          <pc:docMk/>
          <pc:sldMk cId="4125165279" sldId="423"/>
        </pc:sldMkLst>
        <pc:spChg chg="mod">
          <ac:chgData name="James Chau [SEHS]" userId="bdf89e84-b0b9-49c4-bac0-82c8cf7178d0" providerId="ADAL" clId="{471330E2-81BF-4D5F-B791-3A538D4FB301}" dt="2023-07-14T07:59:13.990" v="3567" actId="20577"/>
          <ac:spMkLst>
            <pc:docMk/>
            <pc:sldMk cId="4125165279" sldId="423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8:00:07.933" v="3593" actId="6549"/>
        <pc:sldMkLst>
          <pc:docMk/>
          <pc:sldMk cId="1123171832" sldId="424"/>
        </pc:sldMkLst>
        <pc:spChg chg="mod">
          <ac:chgData name="James Chau [SEHS]" userId="bdf89e84-b0b9-49c4-bac0-82c8cf7178d0" providerId="ADAL" clId="{471330E2-81BF-4D5F-B791-3A538D4FB301}" dt="2023-07-14T08:00:07.933" v="3593" actId="6549"/>
          <ac:spMkLst>
            <pc:docMk/>
            <pc:sldMk cId="1123171832" sldId="424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8:02:20.891" v="3628" actId="6549"/>
        <pc:sldMkLst>
          <pc:docMk/>
          <pc:sldMk cId="2975202022" sldId="425"/>
        </pc:sldMkLst>
        <pc:spChg chg="mod">
          <ac:chgData name="James Chau [SEHS]" userId="bdf89e84-b0b9-49c4-bac0-82c8cf7178d0" providerId="ADAL" clId="{471330E2-81BF-4D5F-B791-3A538D4FB301}" dt="2023-07-14T08:02:20.891" v="3628" actId="6549"/>
          <ac:spMkLst>
            <pc:docMk/>
            <pc:sldMk cId="2975202022" sldId="425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8:02:55.248" v="3672" actId="6549"/>
        <pc:sldMkLst>
          <pc:docMk/>
          <pc:sldMk cId="3616190648" sldId="426"/>
        </pc:sldMkLst>
        <pc:spChg chg="mod">
          <ac:chgData name="James Chau [SEHS]" userId="bdf89e84-b0b9-49c4-bac0-82c8cf7178d0" providerId="ADAL" clId="{471330E2-81BF-4D5F-B791-3A538D4FB301}" dt="2023-07-14T08:02:55.248" v="3672" actId="6549"/>
          <ac:spMkLst>
            <pc:docMk/>
            <pc:sldMk cId="3616190648" sldId="426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8:03:25.712" v="3692" actId="6549"/>
        <pc:sldMkLst>
          <pc:docMk/>
          <pc:sldMk cId="3260172888" sldId="427"/>
        </pc:sldMkLst>
        <pc:spChg chg="mod">
          <ac:chgData name="James Chau [SEHS]" userId="bdf89e84-b0b9-49c4-bac0-82c8cf7178d0" providerId="ADAL" clId="{471330E2-81BF-4D5F-B791-3A538D4FB301}" dt="2023-07-14T08:03:25.712" v="3692" actId="6549"/>
          <ac:spMkLst>
            <pc:docMk/>
            <pc:sldMk cId="3260172888" sldId="427"/>
            <ac:spMk id="3" creationId="{5FB079F4-B681-D6D5-9D8B-CE5BA979A9A1}"/>
          </ac:spMkLst>
        </pc:spChg>
      </pc:sldChg>
      <pc:sldChg chg="modSp add mod">
        <pc:chgData name="James Chau [SEHS]" userId="bdf89e84-b0b9-49c4-bac0-82c8cf7178d0" providerId="ADAL" clId="{471330E2-81BF-4D5F-B791-3A538D4FB301}" dt="2023-07-14T08:03:55.577" v="3717" actId="6549"/>
        <pc:sldMkLst>
          <pc:docMk/>
          <pc:sldMk cId="493975670" sldId="428"/>
        </pc:sldMkLst>
        <pc:spChg chg="mod">
          <ac:chgData name="James Chau [SEHS]" userId="bdf89e84-b0b9-49c4-bac0-82c8cf7178d0" providerId="ADAL" clId="{471330E2-81BF-4D5F-B791-3A538D4FB301}" dt="2023-07-14T08:03:55.577" v="3717" actId="6549"/>
          <ac:spMkLst>
            <pc:docMk/>
            <pc:sldMk cId="493975670" sldId="428"/>
            <ac:spMk id="3" creationId="{5FB079F4-B681-D6D5-9D8B-CE5BA979A9A1}"/>
          </ac:spMkLst>
        </pc:spChg>
      </pc:sldChg>
      <pc:sldChg chg="addSp delSp modSp new mod modAnim">
        <pc:chgData name="James Chau [SEHS]" userId="bdf89e84-b0b9-49c4-bac0-82c8cf7178d0" providerId="ADAL" clId="{471330E2-81BF-4D5F-B791-3A538D4FB301}" dt="2023-07-14T08:24:45.354" v="3740"/>
        <pc:sldMkLst>
          <pc:docMk/>
          <pc:sldMk cId="3922913676" sldId="429"/>
        </pc:sldMkLst>
        <pc:spChg chg="mod">
          <ac:chgData name="James Chau [SEHS]" userId="bdf89e84-b0b9-49c4-bac0-82c8cf7178d0" providerId="ADAL" clId="{471330E2-81BF-4D5F-B791-3A538D4FB301}" dt="2023-07-14T08:24:29.887" v="3737" actId="20577"/>
          <ac:spMkLst>
            <pc:docMk/>
            <pc:sldMk cId="3922913676" sldId="429"/>
            <ac:spMk id="2" creationId="{6C032762-D06C-E983-8D4B-8501C6566899}"/>
          </ac:spMkLst>
        </pc:spChg>
        <pc:spChg chg="del">
          <ac:chgData name="James Chau [SEHS]" userId="bdf89e84-b0b9-49c4-bac0-82c8cf7178d0" providerId="ADAL" clId="{471330E2-81BF-4D5F-B791-3A538D4FB301}" dt="2023-07-14T08:24:45.354" v="3740"/>
          <ac:spMkLst>
            <pc:docMk/>
            <pc:sldMk cId="3922913676" sldId="429"/>
            <ac:spMk id="3" creationId="{504B3944-0E78-4D77-FDF3-4E2F23754C39}"/>
          </ac:spMkLst>
        </pc:spChg>
        <pc:spChg chg="add del">
          <ac:chgData name="James Chau [SEHS]" userId="bdf89e84-b0b9-49c4-bac0-82c8cf7178d0" providerId="ADAL" clId="{471330E2-81BF-4D5F-B791-3A538D4FB301}" dt="2023-07-14T08:24:34.308" v="3739" actId="22"/>
          <ac:spMkLst>
            <pc:docMk/>
            <pc:sldMk cId="3922913676" sldId="429"/>
            <ac:spMk id="5" creationId="{B907D3EB-C046-ECBF-550F-42D7BF18EAF4}"/>
          </ac:spMkLst>
        </pc:spChg>
        <pc:picChg chg="add mod">
          <ac:chgData name="James Chau [SEHS]" userId="bdf89e84-b0b9-49c4-bac0-82c8cf7178d0" providerId="ADAL" clId="{471330E2-81BF-4D5F-B791-3A538D4FB301}" dt="2023-07-14T08:24:45.354" v="3740"/>
          <ac:picMkLst>
            <pc:docMk/>
            <pc:sldMk cId="3922913676" sldId="429"/>
            <ac:picMk id="6" creationId="{26B69A27-5D69-0B1A-A97C-041560417C7F}"/>
          </ac:picMkLst>
        </pc:picChg>
      </pc:sldChg>
      <pc:sldChg chg="modSp new mod">
        <pc:chgData name="James Chau [SEHS]" userId="bdf89e84-b0b9-49c4-bac0-82c8cf7178d0" providerId="ADAL" clId="{471330E2-81BF-4D5F-B791-3A538D4FB301}" dt="2023-07-14T08:26:33.791" v="3804" actId="6549"/>
        <pc:sldMkLst>
          <pc:docMk/>
          <pc:sldMk cId="1142152885" sldId="430"/>
        </pc:sldMkLst>
        <pc:spChg chg="mod">
          <ac:chgData name="James Chau [SEHS]" userId="bdf89e84-b0b9-49c4-bac0-82c8cf7178d0" providerId="ADAL" clId="{471330E2-81BF-4D5F-B791-3A538D4FB301}" dt="2023-07-14T08:25:20.439" v="3791" actId="20577"/>
          <ac:spMkLst>
            <pc:docMk/>
            <pc:sldMk cId="1142152885" sldId="430"/>
            <ac:spMk id="2" creationId="{DC89D76B-98A7-A12A-E5D7-8DDAE95008E3}"/>
          </ac:spMkLst>
        </pc:spChg>
        <pc:spChg chg="mod">
          <ac:chgData name="James Chau [SEHS]" userId="bdf89e84-b0b9-49c4-bac0-82c8cf7178d0" providerId="ADAL" clId="{471330E2-81BF-4D5F-B791-3A538D4FB301}" dt="2023-07-14T08:26:33.791" v="3804" actId="6549"/>
          <ac:spMkLst>
            <pc:docMk/>
            <pc:sldMk cId="1142152885" sldId="430"/>
            <ac:spMk id="3" creationId="{27EE6298-B5E6-BA5C-797A-48FB0F099E98}"/>
          </ac:spMkLst>
        </pc:spChg>
      </pc:sldChg>
      <pc:sldChg chg="modSp add mod">
        <pc:chgData name="James Chau [SEHS]" userId="bdf89e84-b0b9-49c4-bac0-82c8cf7178d0" providerId="ADAL" clId="{471330E2-81BF-4D5F-B791-3A538D4FB301}" dt="2023-07-14T08:27:10.991" v="3823" actId="6549"/>
        <pc:sldMkLst>
          <pc:docMk/>
          <pc:sldMk cId="2510062389" sldId="431"/>
        </pc:sldMkLst>
        <pc:spChg chg="mod">
          <ac:chgData name="James Chau [SEHS]" userId="bdf89e84-b0b9-49c4-bac0-82c8cf7178d0" providerId="ADAL" clId="{471330E2-81BF-4D5F-B791-3A538D4FB301}" dt="2023-07-14T08:27:10.991" v="3823" actId="6549"/>
          <ac:spMkLst>
            <pc:docMk/>
            <pc:sldMk cId="2510062389" sldId="431"/>
            <ac:spMk id="3" creationId="{27EE6298-B5E6-BA5C-797A-48FB0F099E98}"/>
          </ac:spMkLst>
        </pc:spChg>
      </pc:sldChg>
      <pc:sldChg chg="modSp add mod">
        <pc:chgData name="James Chau [SEHS]" userId="bdf89e84-b0b9-49c4-bac0-82c8cf7178d0" providerId="ADAL" clId="{471330E2-81BF-4D5F-B791-3A538D4FB301}" dt="2023-07-14T08:27:43.528" v="3836" actId="6549"/>
        <pc:sldMkLst>
          <pc:docMk/>
          <pc:sldMk cId="55150397" sldId="432"/>
        </pc:sldMkLst>
        <pc:spChg chg="mod">
          <ac:chgData name="James Chau [SEHS]" userId="bdf89e84-b0b9-49c4-bac0-82c8cf7178d0" providerId="ADAL" clId="{471330E2-81BF-4D5F-B791-3A538D4FB301}" dt="2023-07-14T08:27:43.528" v="3836" actId="6549"/>
          <ac:spMkLst>
            <pc:docMk/>
            <pc:sldMk cId="55150397" sldId="432"/>
            <ac:spMk id="3" creationId="{27EE6298-B5E6-BA5C-797A-48FB0F099E98}"/>
          </ac:spMkLst>
        </pc:spChg>
      </pc:sldChg>
    </pc:docChg>
  </pc:docChgLst>
  <pc:docChgLst>
    <pc:chgData name="James Chau [SEHS]" userId="bdf89e84-b0b9-49c4-bac0-82c8cf7178d0" providerId="ADAL" clId="{477039D3-01A6-4A3E-9EA5-1D5A77EC5617}"/>
    <pc:docChg chg="undo custSel addSld delSld modSld">
      <pc:chgData name="James Chau [SEHS]" userId="bdf89e84-b0b9-49c4-bac0-82c8cf7178d0" providerId="ADAL" clId="{477039D3-01A6-4A3E-9EA5-1D5A77EC5617}" dt="2024-07-30T12:14:30.469" v="1812" actId="20577"/>
      <pc:docMkLst>
        <pc:docMk/>
      </pc:docMkLst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768662863" sldId="261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006790739" sldId="296"/>
        </pc:sldMkLst>
      </pc:sldChg>
      <pc:sldChg chg="modSp mod">
        <pc:chgData name="James Chau [SEHS]" userId="bdf89e84-b0b9-49c4-bac0-82c8cf7178d0" providerId="ADAL" clId="{477039D3-01A6-4A3E-9EA5-1D5A77EC5617}" dt="2024-07-30T11:20:55.002" v="54" actId="20577"/>
        <pc:sldMkLst>
          <pc:docMk/>
          <pc:sldMk cId="3187081181" sldId="319"/>
        </pc:sldMkLst>
        <pc:spChg chg="mod">
          <ac:chgData name="James Chau [SEHS]" userId="bdf89e84-b0b9-49c4-bac0-82c8cf7178d0" providerId="ADAL" clId="{477039D3-01A6-4A3E-9EA5-1D5A77EC5617}" dt="2024-07-30T11:20:55.002" v="54" actId="20577"/>
          <ac:spMkLst>
            <pc:docMk/>
            <pc:sldMk cId="3187081181" sldId="319"/>
            <ac:spMk id="5" creationId="{4C0EF044-ADF3-4856-AEEE-1121CECFC298}"/>
          </ac:spMkLst>
        </pc:spChg>
      </pc:sldChg>
      <pc:sldChg chg="addSp modSp new mod">
        <pc:chgData name="James Chau [SEHS]" userId="bdf89e84-b0b9-49c4-bac0-82c8cf7178d0" providerId="ADAL" clId="{477039D3-01A6-4A3E-9EA5-1D5A77EC5617}" dt="2024-07-30T11:48:44.819" v="1129" actId="20577"/>
        <pc:sldMkLst>
          <pc:docMk/>
          <pc:sldMk cId="482019504" sldId="320"/>
        </pc:sldMkLst>
        <pc:spChg chg="mod">
          <ac:chgData name="James Chau [SEHS]" userId="bdf89e84-b0b9-49c4-bac0-82c8cf7178d0" providerId="ADAL" clId="{477039D3-01A6-4A3E-9EA5-1D5A77EC5617}" dt="2024-07-30T11:21:35.608" v="64" actId="20577"/>
          <ac:spMkLst>
            <pc:docMk/>
            <pc:sldMk cId="482019504" sldId="320"/>
            <ac:spMk id="2" creationId="{EF8A4C74-83DB-DDA1-3C40-6FFC6D9FC3B0}"/>
          </ac:spMkLst>
        </pc:spChg>
        <pc:spChg chg="mod">
          <ac:chgData name="James Chau [SEHS]" userId="bdf89e84-b0b9-49c4-bac0-82c8cf7178d0" providerId="ADAL" clId="{477039D3-01A6-4A3E-9EA5-1D5A77EC5617}" dt="2024-07-30T11:48:44.819" v="1129" actId="20577"/>
          <ac:spMkLst>
            <pc:docMk/>
            <pc:sldMk cId="482019504" sldId="320"/>
            <ac:spMk id="3" creationId="{08B754B1-1733-6E6F-EAB3-359F52F86EC2}"/>
          </ac:spMkLst>
        </pc:spChg>
        <pc:picChg chg="add mod">
          <ac:chgData name="James Chau [SEHS]" userId="bdf89e84-b0b9-49c4-bac0-82c8cf7178d0" providerId="ADAL" clId="{477039D3-01A6-4A3E-9EA5-1D5A77EC5617}" dt="2024-07-30T11:26:39.888" v="610" actId="1076"/>
          <ac:picMkLst>
            <pc:docMk/>
            <pc:sldMk cId="482019504" sldId="320"/>
            <ac:picMk id="5" creationId="{9D8F72BB-2EFF-D2C3-3647-BECF383D1667}"/>
          </ac:picMkLst>
        </pc:picChg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780302161" sldId="320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669647460" sldId="321"/>
        </pc:sldMkLst>
      </pc:sldChg>
      <pc:sldChg chg="addSp modSp new mod">
        <pc:chgData name="James Chau [SEHS]" userId="bdf89e84-b0b9-49c4-bac0-82c8cf7178d0" providerId="ADAL" clId="{477039D3-01A6-4A3E-9EA5-1D5A77EC5617}" dt="2024-07-30T11:37:17.632" v="819" actId="14100"/>
        <pc:sldMkLst>
          <pc:docMk/>
          <pc:sldMk cId="1394328976" sldId="321"/>
        </pc:sldMkLst>
        <pc:spChg chg="mod">
          <ac:chgData name="James Chau [SEHS]" userId="bdf89e84-b0b9-49c4-bac0-82c8cf7178d0" providerId="ADAL" clId="{477039D3-01A6-4A3E-9EA5-1D5A77EC5617}" dt="2024-07-30T11:32:22.904" v="623" actId="20577"/>
          <ac:spMkLst>
            <pc:docMk/>
            <pc:sldMk cId="1394328976" sldId="321"/>
            <ac:spMk id="2" creationId="{A882D835-2BB3-E5A3-C210-BD32007D98C3}"/>
          </ac:spMkLst>
        </pc:spChg>
        <pc:spChg chg="mod">
          <ac:chgData name="James Chau [SEHS]" userId="bdf89e84-b0b9-49c4-bac0-82c8cf7178d0" providerId="ADAL" clId="{477039D3-01A6-4A3E-9EA5-1D5A77EC5617}" dt="2024-07-30T11:37:17.632" v="819" actId="14100"/>
          <ac:spMkLst>
            <pc:docMk/>
            <pc:sldMk cId="1394328976" sldId="321"/>
            <ac:spMk id="3" creationId="{9E475BDA-DD77-203D-C54A-E28892C550AB}"/>
          </ac:spMkLst>
        </pc:spChg>
        <pc:picChg chg="add mod">
          <ac:chgData name="James Chau [SEHS]" userId="bdf89e84-b0b9-49c4-bac0-82c8cf7178d0" providerId="ADAL" clId="{477039D3-01A6-4A3E-9EA5-1D5A77EC5617}" dt="2024-07-30T11:37:14.851" v="818" actId="1076"/>
          <ac:picMkLst>
            <pc:docMk/>
            <pc:sldMk cId="1394328976" sldId="321"/>
            <ac:picMk id="1026" creationId="{F1CDD750-DB95-5429-A0A4-D0CFA8930DA9}"/>
          </ac:picMkLst>
        </pc:picChg>
      </pc:sldChg>
      <pc:sldChg chg="modSp new mod">
        <pc:chgData name="James Chau [SEHS]" userId="bdf89e84-b0b9-49c4-bac0-82c8cf7178d0" providerId="ADAL" clId="{477039D3-01A6-4A3E-9EA5-1D5A77EC5617}" dt="2024-07-30T11:55:38.468" v="1523" actId="20577"/>
        <pc:sldMkLst>
          <pc:docMk/>
          <pc:sldMk cId="1630246754" sldId="322"/>
        </pc:sldMkLst>
        <pc:spChg chg="mod">
          <ac:chgData name="James Chau [SEHS]" userId="bdf89e84-b0b9-49c4-bac0-82c8cf7178d0" providerId="ADAL" clId="{477039D3-01A6-4A3E-9EA5-1D5A77EC5617}" dt="2024-07-30T11:43:55.507" v="946" actId="20577"/>
          <ac:spMkLst>
            <pc:docMk/>
            <pc:sldMk cId="1630246754" sldId="322"/>
            <ac:spMk id="2" creationId="{F77FAB21-7770-89A4-8C11-B9A3948DAA44}"/>
          </ac:spMkLst>
        </pc:spChg>
        <pc:spChg chg="mod">
          <ac:chgData name="James Chau [SEHS]" userId="bdf89e84-b0b9-49c4-bac0-82c8cf7178d0" providerId="ADAL" clId="{477039D3-01A6-4A3E-9EA5-1D5A77EC5617}" dt="2024-07-30T11:55:38.468" v="1523" actId="20577"/>
          <ac:spMkLst>
            <pc:docMk/>
            <pc:sldMk cId="1630246754" sldId="322"/>
            <ac:spMk id="3" creationId="{3EE32643-A2D7-FAAF-8281-246081104F6B}"/>
          </ac:spMkLst>
        </pc:spChg>
      </pc:sldChg>
      <pc:sldChg chg="addSp modSp new mod">
        <pc:chgData name="James Chau [SEHS]" userId="bdf89e84-b0b9-49c4-bac0-82c8cf7178d0" providerId="ADAL" clId="{477039D3-01A6-4A3E-9EA5-1D5A77EC5617}" dt="2024-07-30T12:02:59.543" v="1624" actId="1076"/>
        <pc:sldMkLst>
          <pc:docMk/>
          <pc:sldMk cId="337469757" sldId="323"/>
        </pc:sldMkLst>
        <pc:spChg chg="mod">
          <ac:chgData name="James Chau [SEHS]" userId="bdf89e84-b0b9-49c4-bac0-82c8cf7178d0" providerId="ADAL" clId="{477039D3-01A6-4A3E-9EA5-1D5A77EC5617}" dt="2024-07-30T12:02:34.413" v="1601" actId="20577"/>
          <ac:spMkLst>
            <pc:docMk/>
            <pc:sldMk cId="337469757" sldId="323"/>
            <ac:spMk id="2" creationId="{4B6D7896-195E-46A3-2FC4-76C51A7DA862}"/>
          </ac:spMkLst>
        </pc:spChg>
        <pc:spChg chg="mod">
          <ac:chgData name="James Chau [SEHS]" userId="bdf89e84-b0b9-49c4-bac0-82c8cf7178d0" providerId="ADAL" clId="{477039D3-01A6-4A3E-9EA5-1D5A77EC5617}" dt="2024-07-30T12:02:44.763" v="1620" actId="20577"/>
          <ac:spMkLst>
            <pc:docMk/>
            <pc:sldMk cId="337469757" sldId="323"/>
            <ac:spMk id="3" creationId="{5BC84864-8A5C-40F4-9F2B-D4691CE86FB6}"/>
          </ac:spMkLst>
        </pc:spChg>
        <pc:picChg chg="add mod">
          <ac:chgData name="James Chau [SEHS]" userId="bdf89e84-b0b9-49c4-bac0-82c8cf7178d0" providerId="ADAL" clId="{477039D3-01A6-4A3E-9EA5-1D5A77EC5617}" dt="2024-07-30T12:02:59.543" v="1624" actId="1076"/>
          <ac:picMkLst>
            <pc:docMk/>
            <pc:sldMk cId="337469757" sldId="323"/>
            <ac:picMk id="2050" creationId="{1399AF82-0346-5F5A-6D4B-80EA5B4B5C06}"/>
          </ac:picMkLst>
        </pc:picChg>
      </pc:sldChg>
      <pc:sldChg chg="modSp new mod">
        <pc:chgData name="James Chau [SEHS]" userId="bdf89e84-b0b9-49c4-bac0-82c8cf7178d0" providerId="ADAL" clId="{477039D3-01A6-4A3E-9EA5-1D5A77EC5617}" dt="2024-07-30T12:09:49.077" v="1726" actId="20577"/>
        <pc:sldMkLst>
          <pc:docMk/>
          <pc:sldMk cId="1017037659" sldId="324"/>
        </pc:sldMkLst>
        <pc:spChg chg="mod">
          <ac:chgData name="James Chau [SEHS]" userId="bdf89e84-b0b9-49c4-bac0-82c8cf7178d0" providerId="ADAL" clId="{477039D3-01A6-4A3E-9EA5-1D5A77EC5617}" dt="2024-07-30T12:08:52.373" v="1678" actId="20577"/>
          <ac:spMkLst>
            <pc:docMk/>
            <pc:sldMk cId="1017037659" sldId="324"/>
            <ac:spMk id="2" creationId="{A1AA5D91-690B-5ED6-989A-59A2EE07B013}"/>
          </ac:spMkLst>
        </pc:spChg>
        <pc:spChg chg="mod">
          <ac:chgData name="James Chau [SEHS]" userId="bdf89e84-b0b9-49c4-bac0-82c8cf7178d0" providerId="ADAL" clId="{477039D3-01A6-4A3E-9EA5-1D5A77EC5617}" dt="2024-07-30T12:09:49.077" v="1726" actId="20577"/>
          <ac:spMkLst>
            <pc:docMk/>
            <pc:sldMk cId="1017037659" sldId="324"/>
            <ac:spMk id="3" creationId="{652BC2C1-4597-26BD-7C01-D7F14DDD6080}"/>
          </ac:spMkLst>
        </pc:spChg>
      </pc:sldChg>
      <pc:sldChg chg="addSp modSp new mod">
        <pc:chgData name="James Chau [SEHS]" userId="bdf89e84-b0b9-49c4-bac0-82c8cf7178d0" providerId="ADAL" clId="{477039D3-01A6-4A3E-9EA5-1D5A77EC5617}" dt="2024-07-30T12:14:30.469" v="1812" actId="20577"/>
        <pc:sldMkLst>
          <pc:docMk/>
          <pc:sldMk cId="2847783068" sldId="325"/>
        </pc:sldMkLst>
        <pc:spChg chg="mod">
          <ac:chgData name="James Chau [SEHS]" userId="bdf89e84-b0b9-49c4-bac0-82c8cf7178d0" providerId="ADAL" clId="{477039D3-01A6-4A3E-9EA5-1D5A77EC5617}" dt="2024-07-30T12:11:08.256" v="1740"/>
          <ac:spMkLst>
            <pc:docMk/>
            <pc:sldMk cId="2847783068" sldId="325"/>
            <ac:spMk id="2" creationId="{E206BDD9-91A4-CC87-D5CD-75E103364D73}"/>
          </ac:spMkLst>
        </pc:spChg>
        <pc:spChg chg="mod">
          <ac:chgData name="James Chau [SEHS]" userId="bdf89e84-b0b9-49c4-bac0-82c8cf7178d0" providerId="ADAL" clId="{477039D3-01A6-4A3E-9EA5-1D5A77EC5617}" dt="2024-07-30T12:14:30.469" v="1812" actId="20577"/>
          <ac:spMkLst>
            <pc:docMk/>
            <pc:sldMk cId="2847783068" sldId="325"/>
            <ac:spMk id="3" creationId="{617414C5-C225-8597-04DB-10E54A7FE28C}"/>
          </ac:spMkLst>
        </pc:spChg>
        <pc:picChg chg="add mod">
          <ac:chgData name="James Chau [SEHS]" userId="bdf89e84-b0b9-49c4-bac0-82c8cf7178d0" providerId="ADAL" clId="{477039D3-01A6-4A3E-9EA5-1D5A77EC5617}" dt="2024-07-30T12:12:51.483" v="1809" actId="1076"/>
          <ac:picMkLst>
            <pc:docMk/>
            <pc:sldMk cId="2847783068" sldId="325"/>
            <ac:picMk id="5" creationId="{1C16F49C-F503-D36B-3C9A-75281D0CBA57}"/>
          </ac:picMkLst>
        </pc:picChg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097027232" sldId="346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010716879" sldId="347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93177497" sldId="348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925531777" sldId="349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1422227175" sldId="350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675502596" sldId="351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004328093" sldId="352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769650035" sldId="353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247496090" sldId="354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849393159" sldId="356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571308440" sldId="357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47801058" sldId="358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025509261" sldId="359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079159056" sldId="360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158198432" sldId="406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858236340" sldId="408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463833431" sldId="409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173016707" sldId="410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866747504" sldId="411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116580210" sldId="412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1055097452" sldId="413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607519713" sldId="414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685645248" sldId="415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269640395" sldId="416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1331323793" sldId="417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25958857" sldId="418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777701163" sldId="419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937184584" sldId="420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493752727" sldId="421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196078153" sldId="422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270517834" sldId="423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1706072103" sldId="424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1413304433" sldId="425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1907003019" sldId="426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1139830414" sldId="427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179521559" sldId="428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219022587" sldId="429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1711426384" sldId="430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20238621" sldId="431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4279317168" sldId="432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588229832" sldId="433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348159170" sldId="434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857053721" sldId="435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514008619" sldId="436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476991902" sldId="437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247304467" sldId="438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1640449861" sldId="439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796913766" sldId="440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160472845" sldId="441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922602286" sldId="442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574826177" sldId="443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2975557417" sldId="444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999355718" sldId="445"/>
        </pc:sldMkLst>
      </pc:sldChg>
      <pc:sldChg chg="del">
        <pc:chgData name="James Chau [SEHS]" userId="bdf89e84-b0b9-49c4-bac0-82c8cf7178d0" providerId="ADAL" clId="{477039D3-01A6-4A3E-9EA5-1D5A77EC5617}" dt="2024-07-30T11:21:01.916" v="55" actId="47"/>
        <pc:sldMkLst>
          <pc:docMk/>
          <pc:sldMk cId="3804048779" sldId="446"/>
        </pc:sldMkLst>
      </pc:sldChg>
    </pc:docChg>
  </pc:docChgLst>
  <pc:docChgLst>
    <pc:chgData name="James Chau [SEHS]" userId="bdf89e84-b0b9-49c4-bac0-82c8cf7178d0" providerId="ADAL" clId="{D77E2FCC-7076-4E8E-8C9B-2301B04C84AD}"/>
    <pc:docChg chg="undo custSel addSld delSld modSld">
      <pc:chgData name="James Chau [SEHS]" userId="bdf89e84-b0b9-49c4-bac0-82c8cf7178d0" providerId="ADAL" clId="{D77E2FCC-7076-4E8E-8C9B-2301B04C84AD}" dt="2023-07-12T01:50:33.228" v="1831" actId="20577"/>
      <pc:docMkLst>
        <pc:docMk/>
      </pc:docMkLst>
      <pc:sldChg chg="addSp modSp mod chgLayout">
        <pc:chgData name="James Chau [SEHS]" userId="bdf89e84-b0b9-49c4-bac0-82c8cf7178d0" providerId="ADAL" clId="{D77E2FCC-7076-4E8E-8C9B-2301B04C84AD}" dt="2023-07-03T06:10:47.081" v="141" actId="20577"/>
        <pc:sldMkLst>
          <pc:docMk/>
          <pc:sldMk cId="0" sldId="256"/>
        </pc:sldMkLst>
        <pc:spChg chg="add mod ord">
          <ac:chgData name="James Chau [SEHS]" userId="bdf89e84-b0b9-49c4-bac0-82c8cf7178d0" providerId="ADAL" clId="{D77E2FCC-7076-4E8E-8C9B-2301B04C84AD}" dt="2023-07-03T06:10:36.483" v="116" actId="27636"/>
          <ac:spMkLst>
            <pc:docMk/>
            <pc:sldMk cId="0" sldId="256"/>
            <ac:spMk id="2" creationId="{1BEE480D-55E4-E730-B796-64B25DE9A2ED}"/>
          </ac:spMkLst>
        </pc:spChg>
        <pc:spChg chg="add mod ord">
          <ac:chgData name="James Chau [SEHS]" userId="bdf89e84-b0b9-49c4-bac0-82c8cf7178d0" providerId="ADAL" clId="{D77E2FCC-7076-4E8E-8C9B-2301B04C84AD}" dt="2023-07-03T06:10:47.081" v="141" actId="20577"/>
          <ac:spMkLst>
            <pc:docMk/>
            <pc:sldMk cId="0" sldId="256"/>
            <ac:spMk id="3" creationId="{8E90C3EA-C9A4-CD25-2080-D5C0D7ACDA80}"/>
          </ac:spMkLst>
        </pc:spChg>
        <pc:spChg chg="mod ord">
          <ac:chgData name="James Chau [SEHS]" userId="bdf89e84-b0b9-49c4-bac0-82c8cf7178d0" providerId="ADAL" clId="{D77E2FCC-7076-4E8E-8C9B-2301B04C84AD}" dt="2023-07-03T06:08:52.937" v="2" actId="700"/>
          <ac:spMkLst>
            <pc:docMk/>
            <pc:sldMk cId="0" sldId="256"/>
            <ac:spMk id="11" creationId="{C5B9CC34-87F5-49B3-89DE-49395030F01A}"/>
          </ac:spMkLst>
        </pc:spChg>
        <pc:grpChg chg="mod">
          <ac:chgData name="James Chau [SEHS]" userId="bdf89e84-b0b9-49c4-bac0-82c8cf7178d0" providerId="ADAL" clId="{D77E2FCC-7076-4E8E-8C9B-2301B04C84AD}" dt="2023-07-03T06:08:44.516" v="1" actId="14100"/>
          <ac:grpSpMkLst>
            <pc:docMk/>
            <pc:sldMk cId="0" sldId="256"/>
            <ac:grpSpMk id="5" creationId="{00000000-0000-0000-0000-000000000000}"/>
          </ac:grpSpMkLst>
        </pc:grpChg>
      </pc:sldChg>
      <pc:sldChg chg="modSp">
        <pc:chgData name="James Chau [SEHS]" userId="bdf89e84-b0b9-49c4-bac0-82c8cf7178d0" providerId="ADAL" clId="{D77E2FCC-7076-4E8E-8C9B-2301B04C84AD}" dt="2023-07-11T06:46:02.812" v="782" actId="14100"/>
        <pc:sldMkLst>
          <pc:docMk/>
          <pc:sldMk cId="745551761" sldId="263"/>
        </pc:sldMkLst>
        <pc:picChg chg="mod">
          <ac:chgData name="James Chau [SEHS]" userId="bdf89e84-b0b9-49c4-bac0-82c8cf7178d0" providerId="ADAL" clId="{D77E2FCC-7076-4E8E-8C9B-2301B04C84AD}" dt="2023-07-11T06:46:02.812" v="782" actId="14100"/>
          <ac:picMkLst>
            <pc:docMk/>
            <pc:sldMk cId="745551761" sldId="263"/>
            <ac:picMk id="1026" creationId="{7C61C260-96D8-070C-53F7-E29B36B06B27}"/>
          </ac:picMkLst>
        </pc:picChg>
      </pc:sldChg>
      <pc:sldChg chg="del">
        <pc:chgData name="James Chau [SEHS]" userId="bdf89e84-b0b9-49c4-bac0-82c8cf7178d0" providerId="ADAL" clId="{D77E2FCC-7076-4E8E-8C9B-2301B04C84AD}" dt="2023-07-03T06:18:25.524" v="765" actId="47"/>
        <pc:sldMkLst>
          <pc:docMk/>
          <pc:sldMk cId="1291838816" sldId="265"/>
        </pc:sldMkLst>
      </pc:sldChg>
      <pc:sldChg chg="del">
        <pc:chgData name="James Chau [SEHS]" userId="bdf89e84-b0b9-49c4-bac0-82c8cf7178d0" providerId="ADAL" clId="{D77E2FCC-7076-4E8E-8C9B-2301B04C84AD}" dt="2023-07-03T06:18:26.289" v="766" actId="47"/>
        <pc:sldMkLst>
          <pc:docMk/>
          <pc:sldMk cId="3986172391" sldId="267"/>
        </pc:sldMkLst>
      </pc:sldChg>
      <pc:sldChg chg="modSp mod">
        <pc:chgData name="James Chau [SEHS]" userId="bdf89e84-b0b9-49c4-bac0-82c8cf7178d0" providerId="ADAL" clId="{D77E2FCC-7076-4E8E-8C9B-2301B04C84AD}" dt="2023-07-03T06:12:14.169" v="353" actId="20577"/>
        <pc:sldMkLst>
          <pc:docMk/>
          <pc:sldMk cId="3187081181" sldId="319"/>
        </pc:sldMkLst>
        <pc:spChg chg="mod">
          <ac:chgData name="James Chau [SEHS]" userId="bdf89e84-b0b9-49c4-bac0-82c8cf7178d0" providerId="ADAL" clId="{D77E2FCC-7076-4E8E-8C9B-2301B04C84AD}" dt="2023-07-03T06:11:05.824" v="168" actId="20577"/>
          <ac:spMkLst>
            <pc:docMk/>
            <pc:sldMk cId="3187081181" sldId="319"/>
            <ac:spMk id="2" creationId="{BE03AE1D-55BC-4286-AB45-09B07D25D700}"/>
          </ac:spMkLst>
        </pc:spChg>
        <pc:spChg chg="mod">
          <ac:chgData name="James Chau [SEHS]" userId="bdf89e84-b0b9-49c4-bac0-82c8cf7178d0" providerId="ADAL" clId="{D77E2FCC-7076-4E8E-8C9B-2301B04C84AD}" dt="2023-07-03T06:12:14.169" v="353" actId="20577"/>
          <ac:spMkLst>
            <pc:docMk/>
            <pc:sldMk cId="3187081181" sldId="319"/>
            <ac:spMk id="5" creationId="{4C0EF044-ADF3-4856-AEEE-1121CECFC298}"/>
          </ac:spMkLst>
        </pc:spChg>
      </pc:sldChg>
      <pc:sldChg chg="addSp delSp modSp new mod setBg">
        <pc:chgData name="James Chau [SEHS]" userId="bdf89e84-b0b9-49c4-bac0-82c8cf7178d0" providerId="ADAL" clId="{D77E2FCC-7076-4E8E-8C9B-2301B04C84AD}" dt="2023-07-03T06:18:14.747" v="764" actId="14100"/>
        <pc:sldMkLst>
          <pc:docMk/>
          <pc:sldMk cId="3780302161" sldId="320"/>
        </pc:sldMkLst>
        <pc:spChg chg="mod">
          <ac:chgData name="James Chau [SEHS]" userId="bdf89e84-b0b9-49c4-bac0-82c8cf7178d0" providerId="ADAL" clId="{D77E2FCC-7076-4E8E-8C9B-2301B04C84AD}" dt="2023-07-03T06:18:07.404" v="763" actId="26606"/>
          <ac:spMkLst>
            <pc:docMk/>
            <pc:sldMk cId="3780302161" sldId="320"/>
            <ac:spMk id="2" creationId="{E1EDAF22-CB95-7068-06C1-86471FB2EA21}"/>
          </ac:spMkLst>
        </pc:spChg>
        <pc:spChg chg="mod ord">
          <ac:chgData name="James Chau [SEHS]" userId="bdf89e84-b0b9-49c4-bac0-82c8cf7178d0" providerId="ADAL" clId="{D77E2FCC-7076-4E8E-8C9B-2301B04C84AD}" dt="2023-07-03T06:18:07.404" v="763" actId="26606"/>
          <ac:spMkLst>
            <pc:docMk/>
            <pc:sldMk cId="3780302161" sldId="320"/>
            <ac:spMk id="3" creationId="{532E0C2C-4795-5F54-F49E-E3005DC856DD}"/>
          </ac:spMkLst>
        </pc:spChg>
        <pc:spChg chg="add del">
          <ac:chgData name="James Chau [SEHS]" userId="bdf89e84-b0b9-49c4-bac0-82c8cf7178d0" providerId="ADAL" clId="{D77E2FCC-7076-4E8E-8C9B-2301B04C84AD}" dt="2023-07-03T06:18:07.404" v="763" actId="26606"/>
          <ac:spMkLst>
            <pc:docMk/>
            <pc:sldMk cId="3780302161" sldId="320"/>
            <ac:spMk id="1031" creationId="{2C61293E-6EBE-43EF-A52C-9BEBFD7679D4}"/>
          </ac:spMkLst>
        </pc:spChg>
        <pc:spChg chg="add del">
          <ac:chgData name="James Chau [SEHS]" userId="bdf89e84-b0b9-49c4-bac0-82c8cf7178d0" providerId="ADAL" clId="{D77E2FCC-7076-4E8E-8C9B-2301B04C84AD}" dt="2023-07-03T06:18:07.404" v="763" actId="26606"/>
          <ac:spMkLst>
            <pc:docMk/>
            <pc:sldMk cId="3780302161" sldId="320"/>
            <ac:spMk id="1033" creationId="{21540236-BFD5-4A9D-8840-4703E7F76825}"/>
          </ac:spMkLst>
        </pc:spChg>
        <pc:picChg chg="add mod">
          <ac:chgData name="James Chau [SEHS]" userId="bdf89e84-b0b9-49c4-bac0-82c8cf7178d0" providerId="ADAL" clId="{D77E2FCC-7076-4E8E-8C9B-2301B04C84AD}" dt="2023-07-03T06:18:14.747" v="764" actId="14100"/>
          <ac:picMkLst>
            <pc:docMk/>
            <pc:sldMk cId="3780302161" sldId="320"/>
            <ac:picMk id="1026" creationId="{F00AC950-560F-4A49-1ED0-98CB2426BC40}"/>
          </ac:picMkLst>
        </pc:picChg>
      </pc:sldChg>
      <pc:sldChg chg="modSp new mod">
        <pc:chgData name="James Chau [SEHS]" userId="bdf89e84-b0b9-49c4-bac0-82c8cf7178d0" providerId="ADAL" clId="{D77E2FCC-7076-4E8E-8C9B-2301B04C84AD}" dt="2023-07-03T06:18:53.573" v="778"/>
        <pc:sldMkLst>
          <pc:docMk/>
          <pc:sldMk cId="669647460" sldId="321"/>
        </pc:sldMkLst>
        <pc:spChg chg="mod">
          <ac:chgData name="James Chau [SEHS]" userId="bdf89e84-b0b9-49c4-bac0-82c8cf7178d0" providerId="ADAL" clId="{D77E2FCC-7076-4E8E-8C9B-2301B04C84AD}" dt="2023-07-03T06:18:53.573" v="778"/>
          <ac:spMkLst>
            <pc:docMk/>
            <pc:sldMk cId="669647460" sldId="321"/>
            <ac:spMk id="2" creationId="{EA5951BE-C87A-821C-CC25-29D422CE1954}"/>
          </ac:spMkLst>
        </pc:spChg>
      </pc:sldChg>
      <pc:sldChg chg="modSp mod">
        <pc:chgData name="James Chau [SEHS]" userId="bdf89e84-b0b9-49c4-bac0-82c8cf7178d0" providerId="ADAL" clId="{D77E2FCC-7076-4E8E-8C9B-2301B04C84AD}" dt="2023-07-11T06:47:06.404" v="826" actId="20577"/>
        <pc:sldMkLst>
          <pc:docMk/>
          <pc:sldMk cId="2336379961" sldId="349"/>
        </pc:sldMkLst>
        <pc:spChg chg="mod">
          <ac:chgData name="James Chau [SEHS]" userId="bdf89e84-b0b9-49c4-bac0-82c8cf7178d0" providerId="ADAL" clId="{D77E2FCC-7076-4E8E-8C9B-2301B04C84AD}" dt="2023-07-11T06:47:06.404" v="826" actId="20577"/>
          <ac:spMkLst>
            <pc:docMk/>
            <pc:sldMk cId="2336379961" sldId="349"/>
            <ac:spMk id="3" creationId="{7B2754FD-0D8B-186C-8AAE-C4ED752EDC6E}"/>
          </ac:spMkLst>
        </pc:spChg>
      </pc:sldChg>
      <pc:sldChg chg="addSp modSp mod">
        <pc:chgData name="James Chau [SEHS]" userId="bdf89e84-b0b9-49c4-bac0-82c8cf7178d0" providerId="ADAL" clId="{D77E2FCC-7076-4E8E-8C9B-2301B04C84AD}" dt="2023-07-12T01:34:38.578" v="1108" actId="20577"/>
        <pc:sldMkLst>
          <pc:docMk/>
          <pc:sldMk cId="2304888447" sldId="356"/>
        </pc:sldMkLst>
        <pc:spChg chg="mod">
          <ac:chgData name="James Chau [SEHS]" userId="bdf89e84-b0b9-49c4-bac0-82c8cf7178d0" providerId="ADAL" clId="{D77E2FCC-7076-4E8E-8C9B-2301B04C84AD}" dt="2023-07-12T01:34:38.578" v="1108" actId="20577"/>
          <ac:spMkLst>
            <pc:docMk/>
            <pc:sldMk cId="2304888447" sldId="356"/>
            <ac:spMk id="3" creationId="{78A8C2A5-4EAF-EBDE-88BE-EE8722EA592D}"/>
          </ac:spMkLst>
        </pc:spChg>
        <pc:picChg chg="add mod">
          <ac:chgData name="James Chau [SEHS]" userId="bdf89e84-b0b9-49c4-bac0-82c8cf7178d0" providerId="ADAL" clId="{D77E2FCC-7076-4E8E-8C9B-2301B04C84AD}" dt="2023-07-12T01:34:00.765" v="1076" actId="1076"/>
          <ac:picMkLst>
            <pc:docMk/>
            <pc:sldMk cId="2304888447" sldId="356"/>
            <ac:picMk id="1026" creationId="{33A30CD3-E264-9A0A-BF46-49F67B8A874B}"/>
          </ac:picMkLst>
        </pc:picChg>
      </pc:sldChg>
      <pc:sldChg chg="addSp modSp new mod">
        <pc:chgData name="James Chau [SEHS]" userId="bdf89e84-b0b9-49c4-bac0-82c8cf7178d0" providerId="ADAL" clId="{D77E2FCC-7076-4E8E-8C9B-2301B04C84AD}" dt="2023-07-12T01:40:26.532" v="1441" actId="27636"/>
        <pc:sldMkLst>
          <pc:docMk/>
          <pc:sldMk cId="2830244994" sldId="357"/>
        </pc:sldMkLst>
        <pc:spChg chg="mod">
          <ac:chgData name="James Chau [SEHS]" userId="bdf89e84-b0b9-49c4-bac0-82c8cf7178d0" providerId="ADAL" clId="{D77E2FCC-7076-4E8E-8C9B-2301B04C84AD}" dt="2023-07-12T01:35:06.530" v="1115" actId="20577"/>
          <ac:spMkLst>
            <pc:docMk/>
            <pc:sldMk cId="2830244994" sldId="357"/>
            <ac:spMk id="2" creationId="{2E6C5B2C-8F64-9EEB-34F1-0D9CFAA28B53}"/>
          </ac:spMkLst>
        </pc:spChg>
        <pc:spChg chg="mod">
          <ac:chgData name="James Chau [SEHS]" userId="bdf89e84-b0b9-49c4-bac0-82c8cf7178d0" providerId="ADAL" clId="{D77E2FCC-7076-4E8E-8C9B-2301B04C84AD}" dt="2023-07-12T01:40:26.532" v="1441" actId="27636"/>
          <ac:spMkLst>
            <pc:docMk/>
            <pc:sldMk cId="2830244994" sldId="357"/>
            <ac:spMk id="3" creationId="{397D9EF1-0987-E371-6A81-03CD067170B9}"/>
          </ac:spMkLst>
        </pc:spChg>
        <pc:picChg chg="add mod">
          <ac:chgData name="James Chau [SEHS]" userId="bdf89e84-b0b9-49c4-bac0-82c8cf7178d0" providerId="ADAL" clId="{D77E2FCC-7076-4E8E-8C9B-2301B04C84AD}" dt="2023-07-12T01:40:24.823" v="1439" actId="1076"/>
          <ac:picMkLst>
            <pc:docMk/>
            <pc:sldMk cId="2830244994" sldId="357"/>
            <ac:picMk id="2050" creationId="{DD192266-1E2B-F4A2-CE30-218F332EE10A}"/>
          </ac:picMkLst>
        </pc:picChg>
      </pc:sldChg>
      <pc:sldChg chg="addSp modSp new mod">
        <pc:chgData name="James Chau [SEHS]" userId="bdf89e84-b0b9-49c4-bac0-82c8cf7178d0" providerId="ADAL" clId="{D77E2FCC-7076-4E8E-8C9B-2301B04C84AD}" dt="2023-07-12T01:50:01.016" v="1785" actId="1076"/>
        <pc:sldMkLst>
          <pc:docMk/>
          <pc:sldMk cId="1123461840" sldId="358"/>
        </pc:sldMkLst>
        <pc:spChg chg="mod">
          <ac:chgData name="James Chau [SEHS]" userId="bdf89e84-b0b9-49c4-bac0-82c8cf7178d0" providerId="ADAL" clId="{D77E2FCC-7076-4E8E-8C9B-2301B04C84AD}" dt="2023-07-12T01:40:52.826" v="1458" actId="20577"/>
          <ac:spMkLst>
            <pc:docMk/>
            <pc:sldMk cId="1123461840" sldId="358"/>
            <ac:spMk id="2" creationId="{34EA5A4C-2972-BFE4-801D-2A1172CB9B3A}"/>
          </ac:spMkLst>
        </pc:spChg>
        <pc:spChg chg="mod">
          <ac:chgData name="James Chau [SEHS]" userId="bdf89e84-b0b9-49c4-bac0-82c8cf7178d0" providerId="ADAL" clId="{D77E2FCC-7076-4E8E-8C9B-2301B04C84AD}" dt="2023-07-12T01:48:55.613" v="1781" actId="14100"/>
          <ac:spMkLst>
            <pc:docMk/>
            <pc:sldMk cId="1123461840" sldId="358"/>
            <ac:spMk id="3" creationId="{498C7943-B3E4-D7D0-6F2E-60E3C6DAEE2B}"/>
          </ac:spMkLst>
        </pc:spChg>
        <pc:picChg chg="add mod">
          <ac:chgData name="James Chau [SEHS]" userId="bdf89e84-b0b9-49c4-bac0-82c8cf7178d0" providerId="ADAL" clId="{D77E2FCC-7076-4E8E-8C9B-2301B04C84AD}" dt="2023-07-12T01:50:01.016" v="1785" actId="1076"/>
          <ac:picMkLst>
            <pc:docMk/>
            <pc:sldMk cId="1123461840" sldId="358"/>
            <ac:picMk id="3074" creationId="{12A5D765-5712-27AC-F224-2935F4A4B600}"/>
          </ac:picMkLst>
        </pc:picChg>
      </pc:sldChg>
      <pc:sldChg chg="modSp new mod">
        <pc:chgData name="James Chau [SEHS]" userId="bdf89e84-b0b9-49c4-bac0-82c8cf7178d0" providerId="ADAL" clId="{D77E2FCC-7076-4E8E-8C9B-2301B04C84AD}" dt="2023-07-12T01:50:33.228" v="1831" actId="20577"/>
        <pc:sldMkLst>
          <pc:docMk/>
          <pc:sldMk cId="532322247" sldId="359"/>
        </pc:sldMkLst>
        <pc:spChg chg="mod">
          <ac:chgData name="James Chau [SEHS]" userId="bdf89e84-b0b9-49c4-bac0-82c8cf7178d0" providerId="ADAL" clId="{D77E2FCC-7076-4E8E-8C9B-2301B04C84AD}" dt="2023-07-12T01:50:33.228" v="1831" actId="20577"/>
          <ac:spMkLst>
            <pc:docMk/>
            <pc:sldMk cId="532322247" sldId="359"/>
            <ac:spMk id="2" creationId="{FC6E3934-5A26-333D-D831-73E3D5D130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C2D6-89D9-46E7-A193-C254DD15E22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D3295-D221-499C-8BCF-837F6841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9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56A3D-B3C1-46BC-8D74-11620E8D2AE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B1871-15CE-4E7F-86C6-CB7868E2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66" y="197148"/>
            <a:ext cx="2550419" cy="488652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2387" y="197148"/>
            <a:ext cx="981413" cy="61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1400" y="177096"/>
            <a:ext cx="2543108" cy="48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7222"/>
            <a:ext cx="12192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059" y="6419723"/>
            <a:ext cx="355681" cy="355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7222"/>
            <a:ext cx="12192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059" y="6419723"/>
            <a:ext cx="355681" cy="355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10" name="Group 9"/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rgbClr val="9966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rgbClr val="9966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solidFill>
            <a:srgbClr val="FFCC6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/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rgbClr val="FFCC6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/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7222"/>
            <a:ext cx="12192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059" y="6419723"/>
            <a:ext cx="355681" cy="355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23" name="Oval 22"/>
          <p:cNvSpPr/>
          <p:nvPr userDrawn="1"/>
        </p:nvSpPr>
        <p:spPr>
          <a:xfrm>
            <a:off x="1390539" y="1377364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 userDrawn="1"/>
        </p:nvSpPr>
        <p:spPr>
          <a:xfrm>
            <a:off x="5231333" y="1377364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 userDrawn="1"/>
        </p:nvSpPr>
        <p:spPr>
          <a:xfrm>
            <a:off x="9074490" y="1377364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5435761" y="1457107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/>
          <p:cNvSpPr/>
          <p:nvPr userDrawn="1"/>
        </p:nvSpPr>
        <p:spPr>
          <a:xfrm>
            <a:off x="9278918" y="1457107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594967" y="1457107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40037" y="1527430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380831" y="1527430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23988" y="1527430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960853" y="3731201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960853" y="3218163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8"/>
          </p:nvPr>
        </p:nvSpPr>
        <p:spPr>
          <a:xfrm>
            <a:off x="4801647" y="3731201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801647" y="3218163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8644804" y="3731201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8644804" y="3218163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854637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rgbClr val="FFCC6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996633"/>
              </a:solidFill>
            </a:endParaRP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rgbClr val="996633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solidFill>
            <a:srgbClr val="FFCC6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9966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rgbClr val="996633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272679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noProof="0" dirty="0"/>
            </a:p>
          </p:txBody>
        </p:sp>
      </p:grpSp>
      <p:sp>
        <p:nvSpPr>
          <p:cNvPr id="23" name="Oval 22"/>
          <p:cNvSpPr/>
          <p:nvPr userDrawn="1"/>
        </p:nvSpPr>
        <p:spPr>
          <a:xfrm>
            <a:off x="746782" y="1772783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951210" y="1852526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96280" y="1922849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746783" y="3613582"/>
            <a:ext cx="1729332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9" name="Oval 38"/>
          <p:cNvSpPr/>
          <p:nvPr userDrawn="1"/>
        </p:nvSpPr>
        <p:spPr>
          <a:xfrm>
            <a:off x="3009641" y="1772783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/>
          <p:cNvSpPr/>
          <p:nvPr userDrawn="1"/>
        </p:nvSpPr>
        <p:spPr>
          <a:xfrm>
            <a:off x="3214069" y="1852526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159139" y="1922849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009642" y="3613582"/>
            <a:ext cx="1729332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43" name="Oval 42"/>
          <p:cNvSpPr/>
          <p:nvPr userDrawn="1"/>
        </p:nvSpPr>
        <p:spPr>
          <a:xfrm>
            <a:off x="5272504" y="1772783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Freeform: Shape 43"/>
          <p:cNvSpPr/>
          <p:nvPr userDrawn="1"/>
        </p:nvSpPr>
        <p:spPr>
          <a:xfrm>
            <a:off x="5476932" y="1852526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22002" y="1922849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272505" y="3613582"/>
            <a:ext cx="1729332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47" name="Oval 46"/>
          <p:cNvSpPr/>
          <p:nvPr userDrawn="1"/>
        </p:nvSpPr>
        <p:spPr>
          <a:xfrm>
            <a:off x="7530317" y="1772783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8" name="Freeform: Shape 47"/>
          <p:cNvSpPr/>
          <p:nvPr userDrawn="1"/>
        </p:nvSpPr>
        <p:spPr>
          <a:xfrm>
            <a:off x="7734745" y="1852526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679815" y="1922849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7530318" y="3613582"/>
            <a:ext cx="1729332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51" name="Oval 50"/>
          <p:cNvSpPr/>
          <p:nvPr userDrawn="1"/>
        </p:nvSpPr>
        <p:spPr>
          <a:xfrm>
            <a:off x="9789229" y="1772783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Freeform: Shape 51"/>
          <p:cNvSpPr/>
          <p:nvPr userDrawn="1"/>
        </p:nvSpPr>
        <p:spPr>
          <a:xfrm>
            <a:off x="9993657" y="1852526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938727" y="1922849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>
          <a:xfrm>
            <a:off x="9789230" y="3613582"/>
            <a:ext cx="1729332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92696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7222"/>
            <a:ext cx="12192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059" y="6419723"/>
            <a:ext cx="355681" cy="355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7222"/>
            <a:ext cx="12192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059" y="6419723"/>
            <a:ext cx="355681" cy="355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7222"/>
            <a:ext cx="12192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059" y="6419723"/>
            <a:ext cx="355681" cy="355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7222"/>
            <a:ext cx="12192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059" y="6419723"/>
            <a:ext cx="355681" cy="355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7222"/>
            <a:ext cx="12192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059" y="6419723"/>
            <a:ext cx="355681" cy="355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7222"/>
            <a:ext cx="12192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059" y="6419723"/>
            <a:ext cx="355681" cy="3556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47222"/>
            <a:ext cx="12192000" cy="510778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5059" y="6419723"/>
            <a:ext cx="355681" cy="35568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2BD0-21B2-4055-8FDF-A82922B3A4F5}" type="datetimeFigureOut">
              <a:rPr lang="zh-HK" altLang="en-US" smtClean="0"/>
              <a:t>30/7/2024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87198-4409-47F2-8AE4-C8F1EFD4567C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esas.com/us/en/video/embedded-ai-tinyml-based-sensorless-predictive-maintenance-electric-motor-syste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youtu.be/ZdZS4L0YBZc?list=PLPr6cEMVZ32j9_py0GPFKZ0NrKDtZETL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657333"/>
            <a:ext cx="13522567" cy="6549443"/>
            <a:chOff x="-1" y="1210034"/>
            <a:chExt cx="10136884" cy="49096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" y="1564587"/>
              <a:ext cx="9144001" cy="4290584"/>
            </a:xfrm>
            <a:prstGeom prst="rect">
              <a:avLst/>
            </a:prstGeom>
            <a:solidFill>
              <a:srgbClr val="A02337"/>
            </a:solidFill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>
              <a:alphaModFix amt="7000"/>
            </a:blip>
            <a:stretch>
              <a:fillRect/>
            </a:stretch>
          </p:blipFill>
          <p:spPr>
            <a:xfrm>
              <a:off x="5227243" y="1210034"/>
              <a:ext cx="4909640" cy="4909640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BEE480D-55E4-E730-B796-64B25DE9A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Seminar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fr-FR" altLang="zh-HK" dirty="0"/>
              <a:t>AI &amp; Technology Innovation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90C3EA-C9A4-CD25-2080-D5C0D7ACD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Dr James CHAU</a:t>
            </a:r>
          </a:p>
          <a:p>
            <a:r>
              <a:rPr lang="en-US" altLang="zh-HK" dirty="0"/>
              <a:t>29 July – 31 July 2024</a:t>
            </a:r>
            <a:endParaRPr lang="zh-HK" alt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5B9CC34-87F5-49B3-89DE-49395030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H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AE1D-55BC-4286-AB45-09B07D25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EF044-ADF3-4856-AEEE-1121CECFC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169"/>
            <a:ext cx="10515600" cy="4351338"/>
          </a:xfrm>
        </p:spPr>
        <p:txBody>
          <a:bodyPr/>
          <a:lstStyle/>
          <a:p>
            <a:r>
              <a:rPr lang="en-US" dirty="0"/>
              <a:t>Artificial Intelligence of Things (</a:t>
            </a:r>
            <a:r>
              <a:rPr lang="en-US" dirty="0" err="1"/>
              <a:t>AIoT</a:t>
            </a:r>
            <a:r>
              <a:rPr lang="en-US" dirty="0"/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8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A4C74-83DB-DDA1-3C40-6FFC6D9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AIoT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B754B1-1733-6E6F-EAB3-359F52F8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/>
              <a:t>AIoT</a:t>
            </a:r>
            <a:r>
              <a:rPr lang="en-US" altLang="zh-HK" dirty="0"/>
              <a:t> is the combination of AI technologies with IoT to achieve more efficient IoT applications and decision-making processes</a:t>
            </a:r>
          </a:p>
          <a:p>
            <a:pPr lvl="1"/>
            <a:r>
              <a:rPr lang="en-US" altLang="zh-HK" dirty="0"/>
              <a:t>E.g. Face recognition for authorization</a:t>
            </a:r>
          </a:p>
          <a:p>
            <a:r>
              <a:rPr lang="en-US" altLang="zh-HK" dirty="0"/>
              <a:t>Its goals is to balance the performance, price and the power consumption of the IoT devices</a:t>
            </a:r>
          </a:p>
          <a:p>
            <a:r>
              <a:rPr lang="en-US" altLang="zh-HK" dirty="0"/>
              <a:t>Main characteristics</a:t>
            </a:r>
          </a:p>
          <a:p>
            <a:pPr lvl="1"/>
            <a:r>
              <a:rPr lang="en-US" altLang="zh-HK" dirty="0"/>
              <a:t>High data volume</a:t>
            </a:r>
          </a:p>
          <a:p>
            <a:pPr lvl="1"/>
            <a:r>
              <a:rPr lang="en-US" altLang="zh-HK" dirty="0"/>
              <a:t>High latency sensitivity</a:t>
            </a:r>
          </a:p>
          <a:p>
            <a:pPr lvl="1"/>
            <a:r>
              <a:rPr lang="en-US" altLang="zh-HK" dirty="0"/>
              <a:t>High energy efficiency</a:t>
            </a:r>
          </a:p>
          <a:p>
            <a:pPr lvl="1"/>
            <a:r>
              <a:rPr lang="en-US" altLang="zh-HK" dirty="0"/>
              <a:t>Data privacy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8F72BB-2EFF-D2C3-3647-BECF383D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61" y="4274104"/>
            <a:ext cx="381053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1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2D835-2BB3-E5A3-C210-BD32007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Key features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75BDA-DD77-203D-C54A-E28892C5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9485" cy="4351338"/>
          </a:xfrm>
        </p:spPr>
        <p:txBody>
          <a:bodyPr/>
          <a:lstStyle/>
          <a:p>
            <a:r>
              <a:rPr lang="en-US" altLang="zh-HK" dirty="0"/>
              <a:t>It keeps the data at the edge device</a:t>
            </a:r>
          </a:p>
          <a:p>
            <a:r>
              <a:rPr lang="en-US" altLang="zh-HK" dirty="0"/>
              <a:t>It has a powerful processing capability but limited resource</a:t>
            </a:r>
          </a:p>
          <a:p>
            <a:r>
              <a:rPr lang="en-US" altLang="zh-HK" dirty="0"/>
              <a:t>It can collaborate with the other edge devices through the local area network</a:t>
            </a:r>
            <a:endParaRPr lang="zh-HK" altLang="en-US" dirty="0"/>
          </a:p>
        </p:txBody>
      </p:sp>
      <p:pic>
        <p:nvPicPr>
          <p:cNvPr id="1026" name="Picture 2" descr="Difference Between Cloud Computing and Edge Computing">
            <a:extLst>
              <a:ext uri="{FF2B5EF4-FFF2-40B4-BE49-F238E27FC236}">
                <a16:creationId xmlns:a16="http://schemas.microsoft.com/office/drawing/2014/main" id="{F1CDD750-DB95-5429-A0A4-D0CFA8930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9" r="845"/>
          <a:stretch/>
        </p:blipFill>
        <p:spPr bwMode="auto">
          <a:xfrm>
            <a:off x="5993860" y="1006712"/>
            <a:ext cx="5893340" cy="52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2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FAB21-7770-89A4-8C11-B9A3948D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TinyML</a:t>
            </a:r>
            <a:r>
              <a:rPr lang="en-US" altLang="zh-HK" dirty="0"/>
              <a:t> model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E32643-A2D7-FAAF-8281-24608110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It reduces the number of parameters of a deep learning model so that the model can be executed by the edge devices</a:t>
            </a:r>
          </a:p>
          <a:p>
            <a:pPr lvl="1"/>
            <a:r>
              <a:rPr lang="en-US" altLang="zh-HK" dirty="0"/>
              <a:t>Process: quantization, pruning, layer fusion, etc.</a:t>
            </a:r>
          </a:p>
          <a:p>
            <a:r>
              <a:rPr lang="en-US" altLang="zh-HK" dirty="0"/>
              <a:t>It has been promoted by tinyml.org </a:t>
            </a:r>
          </a:p>
          <a:p>
            <a:r>
              <a:rPr lang="en-US" altLang="zh-HK" dirty="0"/>
              <a:t>Available tool: TensorFlow Lite, </a:t>
            </a:r>
            <a:r>
              <a:rPr lang="en-US" altLang="zh-HK" dirty="0" err="1"/>
              <a:t>emlearn</a:t>
            </a:r>
            <a:r>
              <a:rPr lang="en-US" altLang="zh-HK" dirty="0"/>
              <a:t>, </a:t>
            </a:r>
            <a:r>
              <a:rPr lang="en-US" altLang="zh-HK" dirty="0" err="1"/>
              <a:t>EmbML</a:t>
            </a:r>
            <a:r>
              <a:rPr lang="en-US" altLang="zh-HK" dirty="0"/>
              <a:t>, </a:t>
            </a:r>
            <a:r>
              <a:rPr lang="en-US" altLang="zh-HK" dirty="0" err="1"/>
              <a:t>TinyMLgen</a:t>
            </a:r>
            <a:r>
              <a:rPr lang="en-US" altLang="zh-HK" dirty="0"/>
              <a:t>, FANN-on-MCU, m2cgen, etc.</a:t>
            </a:r>
          </a:p>
          <a:p>
            <a:r>
              <a:rPr lang="en-US" altLang="zh-HK" dirty="0"/>
              <a:t>Available IoT device: Arduino Nano 33 BLE Sense, </a:t>
            </a:r>
            <a:r>
              <a:rPr lang="en-US" altLang="zh-HK" dirty="0" err="1"/>
              <a:t>SparkFun</a:t>
            </a:r>
            <a:r>
              <a:rPr lang="en-US" altLang="zh-HK" dirty="0"/>
              <a:t> Edge, STM32F746 Discovery Kit, Adafruit </a:t>
            </a:r>
            <a:r>
              <a:rPr lang="en-US" altLang="zh-HK" dirty="0" err="1"/>
              <a:t>EdgeBadge</a:t>
            </a:r>
            <a:r>
              <a:rPr lang="en-US" altLang="zh-HK" dirty="0"/>
              <a:t>, </a:t>
            </a:r>
            <a:r>
              <a:rPr lang="en-US" altLang="zh-HK" dirty="0" err="1"/>
              <a:t>Espressif</a:t>
            </a:r>
            <a:r>
              <a:rPr lang="en-US" altLang="zh-HK" dirty="0"/>
              <a:t> ESP32-DevKitC, etc.</a:t>
            </a:r>
          </a:p>
        </p:txBody>
      </p:sp>
    </p:spTree>
    <p:extLst>
      <p:ext uri="{BB962C8B-B14F-4D97-AF65-F5344CB8AC3E}">
        <p14:creationId xmlns:p14="http://schemas.microsoft.com/office/powerpoint/2010/main" val="163024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D7896-195E-46A3-2FC4-76C51A7D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Project: </a:t>
            </a:r>
            <a:r>
              <a:rPr lang="en-US" altLang="zh-HK" dirty="0" err="1"/>
              <a:t>Tinyml</a:t>
            </a:r>
            <a:r>
              <a:rPr lang="en-US" altLang="zh-HK" dirty="0"/>
              <a:t> </a:t>
            </a:r>
            <a:r>
              <a:rPr lang="en-US" altLang="zh-HK" dirty="0" err="1"/>
              <a:t>Fomo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84864-8A5C-40F4-9F2B-D4691CE8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Face mask detection</a:t>
            </a:r>
            <a:endParaRPr lang="zh-HK" altLang="en-US" dirty="0"/>
          </a:p>
        </p:txBody>
      </p:sp>
      <p:pic>
        <p:nvPicPr>
          <p:cNvPr id="2050" name="Picture 2" descr="Tinyml Fomo: Face Mask Detection System Using Edge Impulse">
            <a:extLst>
              <a:ext uri="{FF2B5EF4-FFF2-40B4-BE49-F238E27FC236}">
                <a16:creationId xmlns:a16="http://schemas.microsoft.com/office/drawing/2014/main" id="{1399AF82-0346-5F5A-6D4B-80EA5B4B5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43" y="1825625"/>
            <a:ext cx="5561134" cy="41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A5D91-690B-5ED6-989A-59A2EE07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Project: </a:t>
            </a:r>
            <a:r>
              <a:rPr lang="en-US" altLang="zh-HK" dirty="0" err="1"/>
              <a:t>Sensorless</a:t>
            </a:r>
            <a:r>
              <a:rPr lang="en-US" altLang="zh-HK" dirty="0"/>
              <a:t> predictive maintenance system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2BC2C1-4597-26BD-7C01-D7F14DDD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Aim to protect electric motor systems</a:t>
            </a:r>
          </a:p>
          <a:p>
            <a:r>
              <a:rPr lang="en-US" altLang="zh-HK" dirty="0">
                <a:hlinkClick r:id="rId2"/>
              </a:rPr>
              <a:t>https://www.renesas.com/us/en/video/embedded-ai-tinyml-based-sensorless-predictive-maintenance-electric-motor-systems</a:t>
            </a:r>
            <a:r>
              <a:rPr lang="en-US" altLang="zh-HK" dirty="0"/>
              <a:t>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017037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6BDD9-91A4-CC87-D5CD-75E1033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Project: Vision Based Pedestrian Counting System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414C5-C225-8597-04DB-10E54A7F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4663" cy="4351338"/>
          </a:xfrm>
        </p:spPr>
        <p:txBody>
          <a:bodyPr/>
          <a:lstStyle/>
          <a:p>
            <a:r>
              <a:rPr lang="en-US" altLang="zh-HK" dirty="0"/>
              <a:t>Counting people in the monitoring area</a:t>
            </a:r>
          </a:p>
          <a:p>
            <a:r>
              <a:rPr lang="en-US" altLang="zh-HK" dirty="0">
                <a:hlinkClick r:id="rId2"/>
              </a:rPr>
              <a:t>https://youtu.be/ZdZS4L0YBZc?list=PLPr6cEMVZ32j9_py0GPFKZ0NrKDtZETL0</a:t>
            </a:r>
            <a:endParaRPr lang="en-US" altLang="zh-HK" dirty="0"/>
          </a:p>
          <a:p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16F49C-F503-D36B-3C9A-75281D0C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17" y="1690688"/>
            <a:ext cx="6102051" cy="43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258</Words>
  <Application>Microsoft Office PowerPoint</Application>
  <PresentationFormat>寬螢幕</PresentationFormat>
  <Paragraphs>32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Seminar on AI &amp; Technology Innovation</vt:lpstr>
      <vt:lpstr>Topic</vt:lpstr>
      <vt:lpstr>AIoT</vt:lpstr>
      <vt:lpstr>Key features</vt:lpstr>
      <vt:lpstr>TinyML model</vt:lpstr>
      <vt:lpstr>Project: Tinyml Fomo</vt:lpstr>
      <vt:lpstr>Project: Sensorless predictive maintenance system</vt:lpstr>
      <vt:lpstr>Project: Vision Based Pedestrian Counting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Moral hazard Analysis, control &amp; turning point</dc:title>
  <dc:creator>Dr.Liu</dc:creator>
  <cp:lastModifiedBy>James Chau [SEHS]</cp:lastModifiedBy>
  <cp:revision>117</cp:revision>
  <dcterms:created xsi:type="dcterms:W3CDTF">2021-02-05T08:06:00Z</dcterms:created>
  <dcterms:modified xsi:type="dcterms:W3CDTF">2024-07-30T12:14:40Z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