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441BF-32BB-40D8-B0A0-D9A0C6DC2320}" v="17" dt="2018-08-15T12:12:00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Cheshire" userId="b85fe55d-f0de-4d09-bc19-562bc869f811" providerId="ADAL" clId="{94C441BF-32BB-40D8-B0A0-D9A0C6DC2320}"/>
    <pc:docChg chg="modSld">
      <pc:chgData name="Jim Cheshire" userId="b85fe55d-f0de-4d09-bc19-562bc869f811" providerId="ADAL" clId="{94C441BF-32BB-40D8-B0A0-D9A0C6DC2320}" dt="2018-08-15T12:12:00.369" v="16" actId="20577"/>
      <pc:docMkLst>
        <pc:docMk/>
      </pc:docMkLst>
      <pc:sldChg chg="modSp">
        <pc:chgData name="Jim Cheshire" userId="b85fe55d-f0de-4d09-bc19-562bc869f811" providerId="ADAL" clId="{94C441BF-32BB-40D8-B0A0-D9A0C6DC2320}" dt="2018-08-15T12:12:00.369" v="16" actId="20577"/>
        <pc:sldMkLst>
          <pc:docMk/>
          <pc:sldMk cId="569781746" sldId="256"/>
        </pc:sldMkLst>
        <pc:spChg chg="mod">
          <ac:chgData name="Jim Cheshire" userId="b85fe55d-f0de-4d09-bc19-562bc869f811" providerId="ADAL" clId="{94C441BF-32BB-40D8-B0A0-D9A0C6DC2320}" dt="2018-08-15T12:11:48.109" v="0" actId="20577"/>
          <ac:spMkLst>
            <pc:docMk/>
            <pc:sldMk cId="569781746" sldId="256"/>
            <ac:spMk id="2" creationId="{09418652-C7DF-40FC-B612-13CBC5537A72}"/>
          </ac:spMkLst>
        </pc:spChg>
        <pc:spChg chg="mod">
          <ac:chgData name="Jim Cheshire" userId="b85fe55d-f0de-4d09-bc19-562bc869f811" providerId="ADAL" clId="{94C441BF-32BB-40D8-B0A0-D9A0C6DC2320}" dt="2018-08-15T12:12:00.369" v="16" actId="20577"/>
          <ac:spMkLst>
            <pc:docMk/>
            <pc:sldMk cId="569781746" sldId="256"/>
            <ac:spMk id="3" creationId="{696BB220-DDFD-40E9-A76B-3C34DC4BB9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8652-C7DF-40FC-B612-13CBC5537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3: Intro to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BB220-DDFD-40E9-A76B-3C34DC4BB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312133" cy="1655762"/>
          </a:xfrm>
        </p:spPr>
        <p:txBody>
          <a:bodyPr/>
          <a:lstStyle/>
          <a:p>
            <a:r>
              <a:rPr lang="en-US" dirty="0"/>
              <a:t>Jim Cheshire, Sr. Escalation Engineer </a:t>
            </a:r>
            <a:r>
              <a:rPr lang="en-US"/>
              <a:t>– Beta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8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065C-CE1E-4CF1-81CB-349EA706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50FCE-7AF8-4BB8-89CE-27E26B00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step back to how we used to deploy: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F696C-0DB4-4617-BC3E-99EF78074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51" y="3105364"/>
            <a:ext cx="3372554" cy="2409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09669-5E28-4F2D-9876-0B314B24D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51" y="3167276"/>
            <a:ext cx="2763982" cy="2286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E8C974-3C53-42CE-9F10-66A33758CA8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482305" y="4310276"/>
            <a:ext cx="11232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2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826B-973D-4495-80ED-4E69400D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178"/>
            <a:ext cx="9905998" cy="1478570"/>
          </a:xfrm>
        </p:spPr>
        <p:txBody>
          <a:bodyPr/>
          <a:lstStyle/>
          <a:p>
            <a:r>
              <a:rPr lang="en-US" dirty="0"/>
              <a:t>Introduction to Containers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45B4-2DCF-400B-B975-41305DAA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9413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Deploying with Containers</a:t>
            </a:r>
          </a:p>
          <a:p>
            <a:pPr marL="0" indent="0">
              <a:buNone/>
            </a:pPr>
            <a:r>
              <a:rPr lang="en-US" dirty="0"/>
              <a:t>Single Host				VM-based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1CD96-74A5-4EF5-8F1C-F8707B33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62" y="2042095"/>
            <a:ext cx="3743325" cy="3181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7731AE-60A0-4F3A-BD50-1C9CD3427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4" y="2042095"/>
            <a:ext cx="49911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7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2B43-19F1-4BE9-B108-F8DC6246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29812-A56D-4699-8CFD-2B0B2DD74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that encapsulates code, runtime, system tools/libraries, and settings.</a:t>
            </a:r>
          </a:p>
          <a:p>
            <a:r>
              <a:rPr lang="en-US" dirty="0"/>
              <a:t>Build once and run anywhere, regardless of underlying OS. (The container runs in its own OS.)</a:t>
            </a:r>
          </a:p>
          <a:p>
            <a:r>
              <a:rPr lang="en-US" dirty="0"/>
              <a:t>Isolate applications from one another and underlying infrastructure.</a:t>
            </a:r>
          </a:p>
          <a:p>
            <a:pPr lvl="1"/>
            <a:r>
              <a:rPr lang="en-US" dirty="0"/>
              <a:t>Very secure to run.</a:t>
            </a:r>
          </a:p>
          <a:p>
            <a:r>
              <a:rPr lang="en-US" dirty="0"/>
              <a:t>Most popular container is Docker. </a:t>
            </a:r>
          </a:p>
          <a:p>
            <a:pPr lvl="1"/>
            <a:r>
              <a:rPr lang="en-US" dirty="0"/>
              <a:t>A couple of others are </a:t>
            </a:r>
            <a:r>
              <a:rPr lang="en-US" dirty="0" err="1"/>
              <a:t>Rkt</a:t>
            </a:r>
            <a:r>
              <a:rPr lang="en-US" dirty="0"/>
              <a:t> and Garden.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D8CE-7074-439F-AD63-A8B70AFC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5B60-490C-4F2F-B6BF-A4DEE1FA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Most popular and used platform for developing, shipping and running containers </a:t>
            </a:r>
          </a:p>
          <a:p>
            <a:r>
              <a:rPr lang="en-US" dirty="0"/>
              <a:t>Components that enable Docker</a:t>
            </a:r>
          </a:p>
          <a:p>
            <a:pPr lvl="1"/>
            <a:r>
              <a:rPr lang="en-US" dirty="0"/>
              <a:t>Client (docker cli)</a:t>
            </a:r>
          </a:p>
          <a:p>
            <a:pPr lvl="1"/>
            <a:r>
              <a:rPr lang="en-US" dirty="0"/>
              <a:t>Docker Host</a:t>
            </a:r>
          </a:p>
          <a:p>
            <a:pPr lvl="2"/>
            <a:r>
              <a:rPr lang="en-US" dirty="0"/>
              <a:t>Daemon</a:t>
            </a:r>
          </a:p>
          <a:p>
            <a:pPr lvl="2"/>
            <a:r>
              <a:rPr lang="en-US" dirty="0"/>
              <a:t>Containers</a:t>
            </a:r>
          </a:p>
          <a:p>
            <a:pPr lvl="2"/>
            <a:r>
              <a:rPr lang="en-US" dirty="0"/>
              <a:t>Images</a:t>
            </a:r>
          </a:p>
          <a:p>
            <a:pPr lvl="1"/>
            <a:r>
              <a:rPr lang="en-US" dirty="0"/>
              <a:t>Registry (Image repository)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36566-895D-4FF7-B3E3-D97F03CDD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89" y="3008259"/>
            <a:ext cx="5146701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6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E3BD-C9C9-43CC-885B-D7B5D09D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734E-7B2C-48BD-8AA0-E7E55265F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6876"/>
            <a:ext cx="9905999" cy="44626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Uses Go Language</a:t>
            </a:r>
          </a:p>
          <a:p>
            <a:r>
              <a:rPr lang="en-US" dirty="0"/>
              <a:t>Each container has these namespaces:</a:t>
            </a:r>
          </a:p>
          <a:p>
            <a:pPr lvl="1"/>
            <a:r>
              <a:rPr lang="en-US" dirty="0"/>
              <a:t>Process isolation (</a:t>
            </a:r>
            <a:r>
              <a:rPr lang="en-US" dirty="0" err="1"/>
              <a:t>pid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Networking (net)</a:t>
            </a:r>
          </a:p>
          <a:p>
            <a:pPr lvl="1"/>
            <a:r>
              <a:rPr lang="en-US" dirty="0"/>
              <a:t>Inter-process communication (</a:t>
            </a:r>
            <a:r>
              <a:rPr lang="en-US" dirty="0" err="1"/>
              <a:t>ipc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File system mounts (</a:t>
            </a:r>
            <a:r>
              <a:rPr lang="en-US" dirty="0" err="1"/>
              <a:t>mnt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Kernel and version identifiers (</a:t>
            </a:r>
            <a:r>
              <a:rPr lang="en-US" dirty="0" err="1"/>
              <a:t>uts</a:t>
            </a:r>
            <a:r>
              <a:rPr lang="en-US" dirty="0"/>
              <a:t>)</a:t>
            </a:r>
          </a:p>
          <a:p>
            <a:r>
              <a:rPr lang="en-US" dirty="0"/>
              <a:t>Control Groups</a:t>
            </a:r>
          </a:p>
          <a:p>
            <a:pPr lvl="1"/>
            <a:r>
              <a:rPr lang="en-US" dirty="0"/>
              <a:t>Limit an application to a specific set of resources.</a:t>
            </a:r>
          </a:p>
          <a:p>
            <a:r>
              <a:rPr lang="en-US" dirty="0"/>
              <a:t>Union File Systems</a:t>
            </a:r>
          </a:p>
          <a:p>
            <a:pPr lvl="1"/>
            <a:r>
              <a:rPr lang="en-US" dirty="0"/>
              <a:t>File systems that operate by creating layers, making them very fast.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41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</TotalTime>
  <Words>208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Module 3: Intro to Docker</vt:lpstr>
      <vt:lpstr>Introduction to Containers</vt:lpstr>
      <vt:lpstr>Introduction to Containers (Continued)</vt:lpstr>
      <vt:lpstr>What is a Container?</vt:lpstr>
      <vt:lpstr>Docker</vt:lpstr>
      <vt:lpstr>Docker (continued)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Intro to Docker</dc:title>
  <dc:creator>Jim Cheshire</dc:creator>
  <cp:lastModifiedBy>Jim Cheshire</cp:lastModifiedBy>
  <cp:revision>3</cp:revision>
  <dcterms:created xsi:type="dcterms:W3CDTF">2018-06-08T14:23:23Z</dcterms:created>
  <dcterms:modified xsi:type="dcterms:W3CDTF">2018-08-29T00:40:58Z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jamesche@microsoft.com</vt:lpwstr>
  </property>
  <property fmtid="{D5CDD505-2E9C-101B-9397-08002B2CF9AE}" pid="5" name="MSIP_Label_f42aa342-8706-4288-bd11-ebb85995028c_SetDate">
    <vt:lpwstr>2018-06-08T14:41:03.2680414Z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