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heshire" userId="b85fe55d-f0de-4d09-bc19-562bc869f811" providerId="ADAL" clId="{208F69A1-7D31-45C4-A75B-64AD1854116E}"/>
    <pc:docChg chg="modSld">
      <pc:chgData name="Jim Cheshire" userId="b85fe55d-f0de-4d09-bc19-562bc869f811" providerId="ADAL" clId="{208F69A1-7D31-45C4-A75B-64AD1854116E}" dt="2018-09-06T13:51:31.266" v="65" actId="20577"/>
      <pc:docMkLst>
        <pc:docMk/>
      </pc:docMkLst>
      <pc:sldChg chg="modSp">
        <pc:chgData name="Jim Cheshire" userId="b85fe55d-f0de-4d09-bc19-562bc869f811" providerId="ADAL" clId="{208F69A1-7D31-45C4-A75B-64AD1854116E}" dt="2018-09-06T13:51:31.266" v="65" actId="20577"/>
        <pc:sldMkLst>
          <pc:docMk/>
          <pc:sldMk cId="2390709424" sldId="256"/>
        </pc:sldMkLst>
        <pc:spChg chg="mod">
          <ac:chgData name="Jim Cheshire" userId="b85fe55d-f0de-4d09-bc19-562bc869f811" providerId="ADAL" clId="{208F69A1-7D31-45C4-A75B-64AD1854116E}" dt="2018-09-06T13:51:31.266" v="65" actId="20577"/>
          <ac:spMkLst>
            <pc:docMk/>
            <pc:sldMk cId="2390709424" sldId="256"/>
            <ac:spMk id="3" creationId="{1DB2D46A-7BAC-491D-8A1F-E1F8AF9292EC}"/>
          </ac:spMkLst>
        </pc:spChg>
      </pc:sldChg>
    </pc:docChg>
  </pc:docChgLst>
  <pc:docChgLst>
    <pc:chgData name="Jim Cheshire" userId="b85fe55d-f0de-4d09-bc19-562bc869f811" providerId="ADAL" clId="{F135010A-F226-44F5-BA4D-75AB3FEA5287}"/>
    <pc:docChg chg="custSel modSld">
      <pc:chgData name="Jim Cheshire" userId="b85fe55d-f0de-4d09-bc19-562bc869f811" providerId="ADAL" clId="{F135010A-F226-44F5-BA4D-75AB3FEA5287}" dt="2018-08-15T12:15:17.523" v="52" actId="27636"/>
      <pc:docMkLst>
        <pc:docMk/>
      </pc:docMkLst>
      <pc:sldChg chg="modSp">
        <pc:chgData name="Jim Cheshire" userId="b85fe55d-f0de-4d09-bc19-562bc869f811" providerId="ADAL" clId="{F135010A-F226-44F5-BA4D-75AB3FEA5287}" dt="2018-08-15T12:15:17.523" v="52" actId="27636"/>
        <pc:sldMkLst>
          <pc:docMk/>
          <pc:sldMk cId="375618981" sldId="257"/>
        </pc:sldMkLst>
        <pc:spChg chg="mod">
          <ac:chgData name="Jim Cheshire" userId="b85fe55d-f0de-4d09-bc19-562bc869f811" providerId="ADAL" clId="{F135010A-F226-44F5-BA4D-75AB3FEA5287}" dt="2018-08-15T12:15:17.523" v="52" actId="27636"/>
          <ac:spMkLst>
            <pc:docMk/>
            <pc:sldMk cId="375618981" sldId="257"/>
            <ac:spMk id="3" creationId="{3A6D35C6-D7CF-4EC4-BC5F-C81858757EEC}"/>
          </ac:spMkLst>
        </pc:spChg>
      </pc:sldChg>
      <pc:sldChg chg="modSp">
        <pc:chgData name="Jim Cheshire" userId="b85fe55d-f0de-4d09-bc19-562bc869f811" providerId="ADAL" clId="{F135010A-F226-44F5-BA4D-75AB3FEA5287}" dt="2018-08-15T12:14:45.706" v="34" actId="20577"/>
        <pc:sldMkLst>
          <pc:docMk/>
          <pc:sldMk cId="1721978392" sldId="258"/>
        </pc:sldMkLst>
        <pc:spChg chg="mod">
          <ac:chgData name="Jim Cheshire" userId="b85fe55d-f0de-4d09-bc19-562bc869f811" providerId="ADAL" clId="{F135010A-F226-44F5-BA4D-75AB3FEA5287}" dt="2018-08-15T12:14:45.706" v="34" actId="20577"/>
          <ac:spMkLst>
            <pc:docMk/>
            <pc:sldMk cId="1721978392" sldId="258"/>
            <ac:spMk id="3" creationId="{9102A9B4-46D9-4865-A76D-85392096181B}"/>
          </ac:spMkLst>
        </pc:spChg>
      </pc:sldChg>
    </pc:docChg>
  </pc:docChgLst>
  <pc:docChgLst>
    <pc:chgData name="Jim Cheshire" userId="b85fe55d-f0de-4d09-bc19-562bc869f811" providerId="ADAL" clId="{66147217-2DC6-4226-8AF4-0E55E8BD0513}"/>
    <pc:docChg chg="custSel addSld modSld">
      <pc:chgData name="Jim Cheshire" userId="b85fe55d-f0de-4d09-bc19-562bc869f811" providerId="ADAL" clId="{66147217-2DC6-4226-8AF4-0E55E8BD0513}" dt="2018-06-08T14:21:45.369" v="889" actId="20577"/>
      <pc:docMkLst>
        <pc:docMk/>
      </pc:docMkLst>
      <pc:sldChg chg="modSp add">
        <pc:chgData name="Jim Cheshire" userId="b85fe55d-f0de-4d09-bc19-562bc869f811" providerId="ADAL" clId="{66147217-2DC6-4226-8AF4-0E55E8BD0513}" dt="2018-06-08T14:09:30.374" v="243" actId="20577"/>
        <pc:sldMkLst>
          <pc:docMk/>
          <pc:sldMk cId="375618981" sldId="257"/>
        </pc:sldMkLst>
        <pc:spChg chg="mod">
          <ac:chgData name="Jim Cheshire" userId="b85fe55d-f0de-4d09-bc19-562bc869f811" providerId="ADAL" clId="{66147217-2DC6-4226-8AF4-0E55E8BD0513}" dt="2018-06-08T14:07:05.421" v="26" actId="20577"/>
          <ac:spMkLst>
            <pc:docMk/>
            <pc:sldMk cId="375618981" sldId="257"/>
            <ac:spMk id="2" creationId="{DF877E06-99FD-4668-887C-B816E6A13D97}"/>
          </ac:spMkLst>
        </pc:spChg>
        <pc:spChg chg="mod">
          <ac:chgData name="Jim Cheshire" userId="b85fe55d-f0de-4d09-bc19-562bc869f811" providerId="ADAL" clId="{66147217-2DC6-4226-8AF4-0E55E8BD0513}" dt="2018-06-08T14:09:30.374" v="243" actId="20577"/>
          <ac:spMkLst>
            <pc:docMk/>
            <pc:sldMk cId="375618981" sldId="257"/>
            <ac:spMk id="3" creationId="{3A6D35C6-D7CF-4EC4-BC5F-C81858757EEC}"/>
          </ac:spMkLst>
        </pc:spChg>
      </pc:sldChg>
      <pc:sldChg chg="delSp modSp add">
        <pc:chgData name="Jim Cheshire" userId="b85fe55d-f0de-4d09-bc19-562bc869f811" providerId="ADAL" clId="{66147217-2DC6-4226-8AF4-0E55E8BD0513}" dt="2018-06-08T14:20:27.238" v="763" actId="20577"/>
        <pc:sldMkLst>
          <pc:docMk/>
          <pc:sldMk cId="1721978392" sldId="258"/>
        </pc:sldMkLst>
        <pc:spChg chg="del">
          <ac:chgData name="Jim Cheshire" userId="b85fe55d-f0de-4d09-bc19-562bc869f811" providerId="ADAL" clId="{66147217-2DC6-4226-8AF4-0E55E8BD0513}" dt="2018-06-08T14:10:39.828" v="245" actId="478"/>
          <ac:spMkLst>
            <pc:docMk/>
            <pc:sldMk cId="1721978392" sldId="258"/>
            <ac:spMk id="2" creationId="{FC165630-D411-4745-B294-2871E422A8FE}"/>
          </ac:spMkLst>
        </pc:spChg>
        <pc:spChg chg="mod">
          <ac:chgData name="Jim Cheshire" userId="b85fe55d-f0de-4d09-bc19-562bc869f811" providerId="ADAL" clId="{66147217-2DC6-4226-8AF4-0E55E8BD0513}" dt="2018-06-08T14:20:27.238" v="763" actId="20577"/>
          <ac:spMkLst>
            <pc:docMk/>
            <pc:sldMk cId="1721978392" sldId="258"/>
            <ac:spMk id="3" creationId="{9102A9B4-46D9-4865-A76D-85392096181B}"/>
          </ac:spMkLst>
        </pc:spChg>
      </pc:sldChg>
      <pc:sldChg chg="modSp add">
        <pc:chgData name="Jim Cheshire" userId="b85fe55d-f0de-4d09-bc19-562bc869f811" providerId="ADAL" clId="{66147217-2DC6-4226-8AF4-0E55E8BD0513}" dt="2018-06-08T14:21:45.369" v="889" actId="20577"/>
        <pc:sldMkLst>
          <pc:docMk/>
          <pc:sldMk cId="1384995834" sldId="259"/>
        </pc:sldMkLst>
        <pc:spChg chg="mod">
          <ac:chgData name="Jim Cheshire" userId="b85fe55d-f0de-4d09-bc19-562bc869f811" providerId="ADAL" clId="{66147217-2DC6-4226-8AF4-0E55E8BD0513}" dt="2018-06-08T14:20:56.078" v="797" actId="20577"/>
          <ac:spMkLst>
            <pc:docMk/>
            <pc:sldMk cId="1384995834" sldId="259"/>
            <ac:spMk id="2" creationId="{C2C6740F-9703-4172-A8D6-F43E6D1BB3EB}"/>
          </ac:spMkLst>
        </pc:spChg>
        <pc:spChg chg="mod">
          <ac:chgData name="Jim Cheshire" userId="b85fe55d-f0de-4d09-bc19-562bc869f811" providerId="ADAL" clId="{66147217-2DC6-4226-8AF4-0E55E8BD0513}" dt="2018-06-08T14:21:45.369" v="889" actId="20577"/>
          <ac:spMkLst>
            <pc:docMk/>
            <pc:sldMk cId="1384995834" sldId="259"/>
            <ac:spMk id="3" creationId="{3FA68746-5EC8-4C3B-87A3-3D85C92686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99E5-F85A-46EA-80CC-2A408BB52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Boot 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2D46A-7BAC-491D-8A1F-E1F8AF929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Linux and Docker for Anyone</a:t>
            </a:r>
          </a:p>
        </p:txBody>
      </p:sp>
    </p:spTree>
    <p:extLst>
      <p:ext uri="{BB962C8B-B14F-4D97-AF65-F5344CB8AC3E}">
        <p14:creationId xmlns:p14="http://schemas.microsoft.com/office/powerpoint/2010/main" val="239070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7E06-99FD-4668-887C-B816E6A1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What You’ll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35C6-D7CF-4EC4-BC5F-C8185875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Module 1: Intro to Linux</a:t>
            </a:r>
          </a:p>
          <a:p>
            <a:pPr lvl="1"/>
            <a:r>
              <a:rPr lang="en-US" dirty="0"/>
              <a:t>Basic Linux architecture</a:t>
            </a:r>
          </a:p>
          <a:p>
            <a:pPr lvl="1"/>
            <a:r>
              <a:rPr lang="en-US" dirty="0"/>
              <a:t>Linux permissions</a:t>
            </a:r>
          </a:p>
          <a:p>
            <a:pPr lvl="1"/>
            <a:r>
              <a:rPr lang="en-US" dirty="0"/>
              <a:t>Basic commands</a:t>
            </a:r>
          </a:p>
          <a:p>
            <a:pPr lvl="1"/>
            <a:r>
              <a:rPr lang="en-US" dirty="0"/>
              <a:t>Some general SSH information</a:t>
            </a:r>
          </a:p>
          <a:p>
            <a:pPr marL="0" indent="0">
              <a:buNone/>
            </a:pPr>
            <a:r>
              <a:rPr lang="en-US" sz="3000" b="1" dirty="0"/>
              <a:t>LUNCH</a:t>
            </a:r>
            <a:endParaRPr lang="en-US" b="1" dirty="0"/>
          </a:p>
          <a:p>
            <a:pPr marL="0" indent="0">
              <a:buNone/>
            </a:pPr>
            <a:r>
              <a:rPr lang="en-US" strike="sngStrike" dirty="0"/>
              <a:t>Module 2: Intro to Git and GitHub</a:t>
            </a:r>
          </a:p>
          <a:p>
            <a:pPr lvl="1"/>
            <a:r>
              <a:rPr lang="en-US" strike="sngStrike" dirty="0"/>
              <a:t>Intro to version control, Git, and GitHub</a:t>
            </a:r>
          </a:p>
          <a:p>
            <a:pPr lvl="1"/>
            <a:r>
              <a:rPr lang="en-US" strike="sngStrike" dirty="0"/>
              <a:t>Basic Git commands and workflows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A9B4-46D9-4865-A76D-85392096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57546"/>
            <a:ext cx="9905999" cy="5133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Module 3: Intro to Docker</a:t>
            </a:r>
          </a:p>
          <a:p>
            <a:pPr lvl="1"/>
            <a:r>
              <a:rPr lang="en-US" dirty="0"/>
              <a:t>Basic Docker architecture</a:t>
            </a:r>
          </a:p>
          <a:p>
            <a:pPr marL="0" indent="0">
              <a:buNone/>
            </a:pPr>
            <a:r>
              <a:rPr lang="en-US" dirty="0"/>
              <a:t>Module 4: Advanced Docker</a:t>
            </a:r>
          </a:p>
          <a:p>
            <a:pPr lvl="1"/>
            <a:r>
              <a:rPr lang="en-US" dirty="0"/>
              <a:t>Creating Docker images and containers</a:t>
            </a:r>
          </a:p>
          <a:p>
            <a:pPr lvl="1"/>
            <a:r>
              <a:rPr lang="en-US" dirty="0"/>
              <a:t>Automated builds with GitHub and Docker Hub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Dockerfiles</a:t>
            </a:r>
            <a:endParaRPr lang="en-US" dirty="0"/>
          </a:p>
          <a:p>
            <a:pPr lvl="1"/>
            <a:r>
              <a:rPr lang="en-US" dirty="0"/>
              <a:t>Multi-containers with Docker Compose and Kubernetes</a:t>
            </a:r>
          </a:p>
          <a:p>
            <a:pPr lvl="1"/>
            <a:r>
              <a:rPr lang="en-US" dirty="0"/>
              <a:t>LABS!</a:t>
            </a:r>
          </a:p>
          <a:p>
            <a:pPr marL="0" indent="0">
              <a:buNone/>
            </a:pPr>
            <a:r>
              <a:rPr lang="en-US" dirty="0"/>
              <a:t>Module 5: Linux and App Service</a:t>
            </a:r>
          </a:p>
          <a:p>
            <a:pPr lvl="1"/>
            <a:r>
              <a:rPr lang="en-US" dirty="0"/>
              <a:t>App Service on Linux and Web App for Containers</a:t>
            </a:r>
          </a:p>
          <a:p>
            <a:pPr marL="0" indent="0">
              <a:buNone/>
            </a:pPr>
            <a:r>
              <a:rPr lang="en-US" dirty="0"/>
              <a:t>Module 6: Troubleshooting</a:t>
            </a:r>
          </a:p>
          <a:p>
            <a:pPr lvl="1"/>
            <a:r>
              <a:rPr lang="en-US" dirty="0"/>
              <a:t>Using App Lens, App Service Diagnostics, Kusto, etc. to troubleshoot.</a:t>
            </a:r>
          </a:p>
        </p:txBody>
      </p:sp>
    </p:spTree>
    <p:extLst>
      <p:ext uri="{BB962C8B-B14F-4D97-AF65-F5344CB8AC3E}">
        <p14:creationId xmlns:p14="http://schemas.microsoft.com/office/powerpoint/2010/main" val="17219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740F-9703-4172-A8D6-F43E6D1B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8746-5EC8-4C3B-87A3-3D85C926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 multi-tasking.</a:t>
            </a:r>
          </a:p>
          <a:p>
            <a:r>
              <a:rPr lang="en-US" dirty="0"/>
              <a:t>Ask questions! </a:t>
            </a:r>
          </a:p>
          <a:p>
            <a:r>
              <a:rPr lang="en-US" dirty="0"/>
              <a:t>Help us to improve this course.</a:t>
            </a:r>
          </a:p>
          <a:p>
            <a:r>
              <a:rPr lang="en-US" dirty="0"/>
              <a:t>Tell us how we did.</a:t>
            </a:r>
          </a:p>
        </p:txBody>
      </p:sp>
    </p:spTree>
    <p:extLst>
      <p:ext uri="{BB962C8B-B14F-4D97-AF65-F5344CB8AC3E}">
        <p14:creationId xmlns:p14="http://schemas.microsoft.com/office/powerpoint/2010/main" val="1384995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149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Linux Boot Camp</vt:lpstr>
      <vt:lpstr>Here’s What You’ll Learn</vt:lpstr>
      <vt:lpstr>PowerPoint Presentation</vt:lpstr>
      <vt:lpstr>What We Expect from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Boot Camp</dc:title>
  <dc:creator>Jim Cheshire</dc:creator>
  <cp:lastModifiedBy>Jim Cheshire</cp:lastModifiedBy>
  <cp:revision>3</cp:revision>
  <dcterms:created xsi:type="dcterms:W3CDTF">2018-06-08T13:06:12Z</dcterms:created>
  <dcterms:modified xsi:type="dcterms:W3CDTF">2018-09-06T14:13:03Z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2018-06-08T14:41:09.8324847Z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