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0" autoAdjust="0"/>
    <p:restoredTop sz="94660"/>
  </p:normalViewPr>
  <p:slideViewPr>
    <p:cSldViewPr snapToGrid="0">
      <p:cViewPr varScale="1">
        <p:scale>
          <a:sx n="96" d="100"/>
          <a:sy n="96" d="100"/>
        </p:scale>
        <p:origin x="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Cheshire" userId="b85fe55d-f0de-4d09-bc19-562bc869f811" providerId="ADAL" clId="{38B912E6-9349-42C0-AFEB-606BA7839F99}"/>
    <pc:docChg chg="undo custSel addSld modSld">
      <pc:chgData name="Jim Cheshire" userId="b85fe55d-f0de-4d09-bc19-562bc869f811" providerId="ADAL" clId="{38B912E6-9349-42C0-AFEB-606BA7839F99}" dt="2018-06-21T15:14:49.393" v="349" actId="1076"/>
      <pc:docMkLst>
        <pc:docMk/>
      </pc:docMkLst>
      <pc:sldChg chg="addSp delSp modSp add modAnim">
        <pc:chgData name="Jim Cheshire" userId="b85fe55d-f0de-4d09-bc19-562bc869f811" providerId="ADAL" clId="{38B912E6-9349-42C0-AFEB-606BA7839F99}" dt="2018-06-21T15:03:51.865" v="35" actId="27636"/>
        <pc:sldMkLst>
          <pc:docMk/>
          <pc:sldMk cId="204181854" sldId="270"/>
        </pc:sldMkLst>
        <pc:spChg chg="mod">
          <ac:chgData name="Jim Cheshire" userId="b85fe55d-f0de-4d09-bc19-562bc869f811" providerId="ADAL" clId="{38B912E6-9349-42C0-AFEB-606BA7839F99}" dt="2018-06-21T15:03:32.377" v="29" actId="20577"/>
          <ac:spMkLst>
            <pc:docMk/>
            <pc:sldMk cId="204181854" sldId="270"/>
            <ac:spMk id="2" creationId="{1D496E53-B5EC-40A0-86BC-CEBFE28B9198}"/>
          </ac:spMkLst>
        </pc:spChg>
        <pc:spChg chg="del">
          <ac:chgData name="Jim Cheshire" userId="b85fe55d-f0de-4d09-bc19-562bc869f811" providerId="ADAL" clId="{38B912E6-9349-42C0-AFEB-606BA7839F99}" dt="2018-06-21T15:03:41.897" v="30" actId="478"/>
          <ac:spMkLst>
            <pc:docMk/>
            <pc:sldMk cId="204181854" sldId="270"/>
            <ac:spMk id="3" creationId="{3B552073-2FF9-4C0A-84B2-3CFC82BCEF16}"/>
          </ac:spMkLst>
        </pc:spChg>
        <pc:spChg chg="add mod">
          <ac:chgData name="Jim Cheshire" userId="b85fe55d-f0de-4d09-bc19-562bc869f811" providerId="ADAL" clId="{38B912E6-9349-42C0-AFEB-606BA7839F99}" dt="2018-06-21T15:03:51.865" v="35" actId="27636"/>
          <ac:spMkLst>
            <pc:docMk/>
            <pc:sldMk cId="204181854" sldId="270"/>
            <ac:spMk id="4" creationId="{59F6CCEF-DC9E-4CD2-B4CC-4616AF9D216B}"/>
          </ac:spMkLst>
        </pc:spChg>
      </pc:sldChg>
      <pc:sldChg chg="addSp delSp modSp add">
        <pc:chgData name="Jim Cheshire" userId="b85fe55d-f0de-4d09-bc19-562bc869f811" providerId="ADAL" clId="{38B912E6-9349-42C0-AFEB-606BA7839F99}" dt="2018-06-21T15:05:43.247" v="80"/>
        <pc:sldMkLst>
          <pc:docMk/>
          <pc:sldMk cId="756693777" sldId="271"/>
        </pc:sldMkLst>
        <pc:spChg chg="mod">
          <ac:chgData name="Jim Cheshire" userId="b85fe55d-f0de-4d09-bc19-562bc869f811" providerId="ADAL" clId="{38B912E6-9349-42C0-AFEB-606BA7839F99}" dt="2018-06-21T15:05:32.650" v="78" actId="20577"/>
          <ac:spMkLst>
            <pc:docMk/>
            <pc:sldMk cId="756693777" sldId="271"/>
            <ac:spMk id="2" creationId="{2B5D9A0F-0F5D-44B1-AF74-751DBD8399F3}"/>
          </ac:spMkLst>
        </pc:spChg>
        <pc:spChg chg="del">
          <ac:chgData name="Jim Cheshire" userId="b85fe55d-f0de-4d09-bc19-562bc869f811" providerId="ADAL" clId="{38B912E6-9349-42C0-AFEB-606BA7839F99}" dt="2018-06-21T15:05:41.195" v="79" actId="478"/>
          <ac:spMkLst>
            <pc:docMk/>
            <pc:sldMk cId="756693777" sldId="271"/>
            <ac:spMk id="3" creationId="{B5DAFDCA-782F-490D-B862-5756C8249E28}"/>
          </ac:spMkLst>
        </pc:spChg>
        <pc:picChg chg="add">
          <ac:chgData name="Jim Cheshire" userId="b85fe55d-f0de-4d09-bc19-562bc869f811" providerId="ADAL" clId="{38B912E6-9349-42C0-AFEB-606BA7839F99}" dt="2018-06-21T15:05:43.247" v="80"/>
          <ac:picMkLst>
            <pc:docMk/>
            <pc:sldMk cId="756693777" sldId="271"/>
            <ac:picMk id="4" creationId="{1AAEF0DA-4E8A-4FF4-AA85-005DF6824CB5}"/>
          </ac:picMkLst>
        </pc:picChg>
      </pc:sldChg>
      <pc:sldChg chg="addSp delSp modSp add">
        <pc:chgData name="Jim Cheshire" userId="b85fe55d-f0de-4d09-bc19-562bc869f811" providerId="ADAL" clId="{38B912E6-9349-42C0-AFEB-606BA7839F99}" dt="2018-06-21T15:06:30.982" v="136" actId="1076"/>
        <pc:sldMkLst>
          <pc:docMk/>
          <pc:sldMk cId="3886132824" sldId="272"/>
        </pc:sldMkLst>
        <pc:spChg chg="mod">
          <ac:chgData name="Jim Cheshire" userId="b85fe55d-f0de-4d09-bc19-562bc869f811" providerId="ADAL" clId="{38B912E6-9349-42C0-AFEB-606BA7839F99}" dt="2018-06-21T15:06:17.232" v="133" actId="20577"/>
          <ac:spMkLst>
            <pc:docMk/>
            <pc:sldMk cId="3886132824" sldId="272"/>
            <ac:spMk id="2" creationId="{64E21828-1D89-4AFC-A5B9-BAA1DE0471D9}"/>
          </ac:spMkLst>
        </pc:spChg>
        <pc:spChg chg="del">
          <ac:chgData name="Jim Cheshire" userId="b85fe55d-f0de-4d09-bc19-562bc869f811" providerId="ADAL" clId="{38B912E6-9349-42C0-AFEB-606BA7839F99}" dt="2018-06-21T15:06:26.596" v="134" actId="478"/>
          <ac:spMkLst>
            <pc:docMk/>
            <pc:sldMk cId="3886132824" sldId="272"/>
            <ac:spMk id="3" creationId="{3F91E25E-C5BE-439B-B6B7-FC558E07BC49}"/>
          </ac:spMkLst>
        </pc:spChg>
        <pc:picChg chg="add mod">
          <ac:chgData name="Jim Cheshire" userId="b85fe55d-f0de-4d09-bc19-562bc869f811" providerId="ADAL" clId="{38B912E6-9349-42C0-AFEB-606BA7839F99}" dt="2018-06-21T15:06:30.982" v="136" actId="1076"/>
          <ac:picMkLst>
            <pc:docMk/>
            <pc:sldMk cId="3886132824" sldId="272"/>
            <ac:picMk id="4" creationId="{26609AC9-1FD4-4425-8A5D-EB885C65EF8C}"/>
          </ac:picMkLst>
        </pc:picChg>
      </pc:sldChg>
      <pc:sldChg chg="addSp delSp modSp add">
        <pc:chgData name="Jim Cheshire" userId="b85fe55d-f0de-4d09-bc19-562bc869f811" providerId="ADAL" clId="{38B912E6-9349-42C0-AFEB-606BA7839F99}" dt="2018-06-21T15:07:12.665" v="173" actId="1076"/>
        <pc:sldMkLst>
          <pc:docMk/>
          <pc:sldMk cId="1300285849" sldId="273"/>
        </pc:sldMkLst>
        <pc:spChg chg="mod">
          <ac:chgData name="Jim Cheshire" userId="b85fe55d-f0de-4d09-bc19-562bc869f811" providerId="ADAL" clId="{38B912E6-9349-42C0-AFEB-606BA7839F99}" dt="2018-06-21T15:06:59.814" v="170" actId="20577"/>
          <ac:spMkLst>
            <pc:docMk/>
            <pc:sldMk cId="1300285849" sldId="273"/>
            <ac:spMk id="2" creationId="{01CE881F-C18D-4E2F-9934-D09AEA180EA9}"/>
          </ac:spMkLst>
        </pc:spChg>
        <pc:spChg chg="del">
          <ac:chgData name="Jim Cheshire" userId="b85fe55d-f0de-4d09-bc19-562bc869f811" providerId="ADAL" clId="{38B912E6-9349-42C0-AFEB-606BA7839F99}" dt="2018-06-21T15:07:08.348" v="171" actId="478"/>
          <ac:spMkLst>
            <pc:docMk/>
            <pc:sldMk cId="1300285849" sldId="273"/>
            <ac:spMk id="3" creationId="{355281BC-5DB9-4497-9550-001AA4F15634}"/>
          </ac:spMkLst>
        </pc:spChg>
        <pc:picChg chg="add mod">
          <ac:chgData name="Jim Cheshire" userId="b85fe55d-f0de-4d09-bc19-562bc869f811" providerId="ADAL" clId="{38B912E6-9349-42C0-AFEB-606BA7839F99}" dt="2018-06-21T15:07:12.665" v="173" actId="1076"/>
          <ac:picMkLst>
            <pc:docMk/>
            <pc:sldMk cId="1300285849" sldId="273"/>
            <ac:picMk id="4" creationId="{7D1F68D5-94C5-4E29-B86C-B5AD9FB902BA}"/>
          </ac:picMkLst>
        </pc:picChg>
      </pc:sldChg>
      <pc:sldChg chg="addSp delSp modSp add">
        <pc:chgData name="Jim Cheshire" userId="b85fe55d-f0de-4d09-bc19-562bc869f811" providerId="ADAL" clId="{38B912E6-9349-42C0-AFEB-606BA7839F99}" dt="2018-06-21T15:07:42.027" v="200"/>
        <pc:sldMkLst>
          <pc:docMk/>
          <pc:sldMk cId="3443882111" sldId="274"/>
        </pc:sldMkLst>
        <pc:spChg chg="mod">
          <ac:chgData name="Jim Cheshire" userId="b85fe55d-f0de-4d09-bc19-562bc869f811" providerId="ADAL" clId="{38B912E6-9349-42C0-AFEB-606BA7839F99}" dt="2018-06-21T15:07:31.382" v="198" actId="20577"/>
          <ac:spMkLst>
            <pc:docMk/>
            <pc:sldMk cId="3443882111" sldId="274"/>
            <ac:spMk id="2" creationId="{9A67F7F2-A10B-4466-969B-B63A4597EBF7}"/>
          </ac:spMkLst>
        </pc:spChg>
        <pc:spChg chg="del">
          <ac:chgData name="Jim Cheshire" userId="b85fe55d-f0de-4d09-bc19-562bc869f811" providerId="ADAL" clId="{38B912E6-9349-42C0-AFEB-606BA7839F99}" dt="2018-06-21T15:07:39.936" v="199" actId="478"/>
          <ac:spMkLst>
            <pc:docMk/>
            <pc:sldMk cId="3443882111" sldId="274"/>
            <ac:spMk id="3" creationId="{A7A5EE98-359D-46FD-9252-110509978F69}"/>
          </ac:spMkLst>
        </pc:spChg>
        <pc:picChg chg="add">
          <ac:chgData name="Jim Cheshire" userId="b85fe55d-f0de-4d09-bc19-562bc869f811" providerId="ADAL" clId="{38B912E6-9349-42C0-AFEB-606BA7839F99}" dt="2018-06-21T15:07:42.027" v="200"/>
          <ac:picMkLst>
            <pc:docMk/>
            <pc:sldMk cId="3443882111" sldId="274"/>
            <ac:picMk id="4" creationId="{71415F06-853A-46DC-8C72-2AD0A98FB33D}"/>
          </ac:picMkLst>
        </pc:picChg>
      </pc:sldChg>
      <pc:sldChg chg="addSp delSp modSp add modAnim">
        <pc:chgData name="Jim Cheshire" userId="b85fe55d-f0de-4d09-bc19-562bc869f811" providerId="ADAL" clId="{38B912E6-9349-42C0-AFEB-606BA7839F99}" dt="2018-06-21T15:09:13.608" v="235" actId="27636"/>
        <pc:sldMkLst>
          <pc:docMk/>
          <pc:sldMk cId="3075826930" sldId="275"/>
        </pc:sldMkLst>
        <pc:spChg chg="mod">
          <ac:chgData name="Jim Cheshire" userId="b85fe55d-f0de-4d09-bc19-562bc869f811" providerId="ADAL" clId="{38B912E6-9349-42C0-AFEB-606BA7839F99}" dt="2018-06-21T15:08:55.965" v="229" actId="20577"/>
          <ac:spMkLst>
            <pc:docMk/>
            <pc:sldMk cId="3075826930" sldId="275"/>
            <ac:spMk id="2" creationId="{9F2EEF9B-4BA2-4BDF-86CE-C7C54C683347}"/>
          </ac:spMkLst>
        </pc:spChg>
        <pc:spChg chg="del">
          <ac:chgData name="Jim Cheshire" userId="b85fe55d-f0de-4d09-bc19-562bc869f811" providerId="ADAL" clId="{38B912E6-9349-42C0-AFEB-606BA7839F99}" dt="2018-06-21T15:09:05.406" v="230" actId="478"/>
          <ac:spMkLst>
            <pc:docMk/>
            <pc:sldMk cId="3075826930" sldId="275"/>
            <ac:spMk id="3" creationId="{CEFAA9BC-2983-42A6-862E-DF90E03ACDC4}"/>
          </ac:spMkLst>
        </pc:spChg>
        <pc:spChg chg="add mod">
          <ac:chgData name="Jim Cheshire" userId="b85fe55d-f0de-4d09-bc19-562bc869f811" providerId="ADAL" clId="{38B912E6-9349-42C0-AFEB-606BA7839F99}" dt="2018-06-21T15:09:13.608" v="235" actId="27636"/>
          <ac:spMkLst>
            <pc:docMk/>
            <pc:sldMk cId="3075826930" sldId="275"/>
            <ac:spMk id="4" creationId="{2BF5CAAB-B7BC-4711-95A1-5B719A330C59}"/>
          </ac:spMkLst>
        </pc:spChg>
      </pc:sldChg>
      <pc:sldChg chg="addSp delSp modSp add modAnim">
        <pc:chgData name="Jim Cheshire" userId="b85fe55d-f0de-4d09-bc19-562bc869f811" providerId="ADAL" clId="{38B912E6-9349-42C0-AFEB-606BA7839F99}" dt="2018-06-21T15:10:30.064" v="259" actId="1076"/>
        <pc:sldMkLst>
          <pc:docMk/>
          <pc:sldMk cId="2895767053" sldId="276"/>
        </pc:sldMkLst>
        <pc:spChg chg="mod">
          <ac:chgData name="Jim Cheshire" userId="b85fe55d-f0de-4d09-bc19-562bc869f811" providerId="ADAL" clId="{38B912E6-9349-42C0-AFEB-606BA7839F99}" dt="2018-06-21T15:09:50.308" v="253" actId="20577"/>
          <ac:spMkLst>
            <pc:docMk/>
            <pc:sldMk cId="2895767053" sldId="276"/>
            <ac:spMk id="2" creationId="{E1EBA081-35C9-4201-B94B-C3AB9378A94F}"/>
          </ac:spMkLst>
        </pc:spChg>
        <pc:spChg chg="del">
          <ac:chgData name="Jim Cheshire" userId="b85fe55d-f0de-4d09-bc19-562bc869f811" providerId="ADAL" clId="{38B912E6-9349-42C0-AFEB-606BA7839F99}" dt="2018-06-21T15:10:04.964" v="254" actId="478"/>
          <ac:spMkLst>
            <pc:docMk/>
            <pc:sldMk cId="2895767053" sldId="276"/>
            <ac:spMk id="3" creationId="{C2E28823-EEFE-4EF3-938F-4E1CAE0CD4A2}"/>
          </ac:spMkLst>
        </pc:spChg>
        <pc:spChg chg="add mod">
          <ac:chgData name="Jim Cheshire" userId="b85fe55d-f0de-4d09-bc19-562bc869f811" providerId="ADAL" clId="{38B912E6-9349-42C0-AFEB-606BA7839F99}" dt="2018-06-21T15:10:13.060" v="257" actId="14100"/>
          <ac:spMkLst>
            <pc:docMk/>
            <pc:sldMk cId="2895767053" sldId="276"/>
            <ac:spMk id="4" creationId="{AC408E94-2729-4F2D-9BA5-C3ED54743CD9}"/>
          </ac:spMkLst>
        </pc:spChg>
        <pc:picChg chg="add mod">
          <ac:chgData name="Jim Cheshire" userId="b85fe55d-f0de-4d09-bc19-562bc869f811" providerId="ADAL" clId="{38B912E6-9349-42C0-AFEB-606BA7839F99}" dt="2018-06-21T15:10:30.064" v="259" actId="1076"/>
          <ac:picMkLst>
            <pc:docMk/>
            <pc:sldMk cId="2895767053" sldId="276"/>
            <ac:picMk id="5" creationId="{482E7BAD-9C9C-4297-9866-8C461BA3B2AC}"/>
          </ac:picMkLst>
        </pc:picChg>
      </pc:sldChg>
      <pc:sldChg chg="addSp delSp modSp add modAnim">
        <pc:chgData name="Jim Cheshire" userId="b85fe55d-f0de-4d09-bc19-562bc869f811" providerId="ADAL" clId="{38B912E6-9349-42C0-AFEB-606BA7839F99}" dt="2018-06-21T15:13:05.450" v="304" actId="208"/>
        <pc:sldMkLst>
          <pc:docMk/>
          <pc:sldMk cId="1507709010" sldId="277"/>
        </pc:sldMkLst>
        <pc:spChg chg="mod">
          <ac:chgData name="Jim Cheshire" userId="b85fe55d-f0de-4d09-bc19-562bc869f811" providerId="ADAL" clId="{38B912E6-9349-42C0-AFEB-606BA7839F99}" dt="2018-06-21T15:11:07.482" v="292" actId="20577"/>
          <ac:spMkLst>
            <pc:docMk/>
            <pc:sldMk cId="1507709010" sldId="277"/>
            <ac:spMk id="2" creationId="{CC56F5F9-C83A-4543-91A0-EDE59C663017}"/>
          </ac:spMkLst>
        </pc:spChg>
        <pc:spChg chg="del">
          <ac:chgData name="Jim Cheshire" userId="b85fe55d-f0de-4d09-bc19-562bc869f811" providerId="ADAL" clId="{38B912E6-9349-42C0-AFEB-606BA7839F99}" dt="2018-06-21T15:11:16.852" v="293" actId="478"/>
          <ac:spMkLst>
            <pc:docMk/>
            <pc:sldMk cId="1507709010" sldId="277"/>
            <ac:spMk id="3" creationId="{83BBC7C7-F027-4D64-9D41-88F759700C56}"/>
          </ac:spMkLst>
        </pc:spChg>
        <pc:spChg chg="add mod">
          <ac:chgData name="Jim Cheshire" userId="b85fe55d-f0de-4d09-bc19-562bc869f811" providerId="ADAL" clId="{38B912E6-9349-42C0-AFEB-606BA7839F99}" dt="2018-06-21T15:11:27.134" v="296" actId="114"/>
          <ac:spMkLst>
            <pc:docMk/>
            <pc:sldMk cId="1507709010" sldId="277"/>
            <ac:spMk id="4" creationId="{62751D4C-3F74-4DB6-B6A1-E6863B829C2E}"/>
          </ac:spMkLst>
        </pc:spChg>
        <pc:spChg chg="add del mod">
          <ac:chgData name="Jim Cheshire" userId="b85fe55d-f0de-4d09-bc19-562bc869f811" providerId="ADAL" clId="{38B912E6-9349-42C0-AFEB-606BA7839F99}" dt="2018-06-21T15:12:24.671" v="300"/>
          <ac:spMkLst>
            <pc:docMk/>
            <pc:sldMk cId="1507709010" sldId="277"/>
            <ac:spMk id="5" creationId="{C477B8BE-FA2E-48E6-8967-47FDCF5617DA}"/>
          </ac:spMkLst>
        </pc:spChg>
        <pc:spChg chg="add del mod">
          <ac:chgData name="Jim Cheshire" userId="b85fe55d-f0de-4d09-bc19-562bc869f811" providerId="ADAL" clId="{38B912E6-9349-42C0-AFEB-606BA7839F99}" dt="2018-06-21T15:12:24.671" v="300"/>
          <ac:spMkLst>
            <pc:docMk/>
            <pc:sldMk cId="1507709010" sldId="277"/>
            <ac:spMk id="6" creationId="{1AF81520-B8C8-4F98-B94C-507507AF26C7}"/>
          </ac:spMkLst>
        </pc:spChg>
        <pc:spChg chg="add del mod">
          <ac:chgData name="Jim Cheshire" userId="b85fe55d-f0de-4d09-bc19-562bc869f811" providerId="ADAL" clId="{38B912E6-9349-42C0-AFEB-606BA7839F99}" dt="2018-06-21T15:12:24.671" v="300"/>
          <ac:spMkLst>
            <pc:docMk/>
            <pc:sldMk cId="1507709010" sldId="277"/>
            <ac:spMk id="7" creationId="{7E63B6CC-A7F4-455E-991F-7211A3CADC49}"/>
          </ac:spMkLst>
        </pc:spChg>
        <pc:spChg chg="add del mod">
          <ac:chgData name="Jim Cheshire" userId="b85fe55d-f0de-4d09-bc19-562bc869f811" providerId="ADAL" clId="{38B912E6-9349-42C0-AFEB-606BA7839F99}" dt="2018-06-21T15:12:24.671" v="300"/>
          <ac:spMkLst>
            <pc:docMk/>
            <pc:sldMk cId="1507709010" sldId="277"/>
            <ac:spMk id="8" creationId="{67034D4C-CEC9-443F-8F39-2C1D3D04BBD9}"/>
          </ac:spMkLst>
        </pc:spChg>
        <pc:spChg chg="add del mod">
          <ac:chgData name="Jim Cheshire" userId="b85fe55d-f0de-4d09-bc19-562bc869f811" providerId="ADAL" clId="{38B912E6-9349-42C0-AFEB-606BA7839F99}" dt="2018-06-21T15:12:24.671" v="300"/>
          <ac:spMkLst>
            <pc:docMk/>
            <pc:sldMk cId="1507709010" sldId="277"/>
            <ac:spMk id="9" creationId="{27BB6FE0-6CC3-481F-BCFF-66927707BA3E}"/>
          </ac:spMkLst>
        </pc:spChg>
        <pc:spChg chg="add del mod">
          <ac:chgData name="Jim Cheshire" userId="b85fe55d-f0de-4d09-bc19-562bc869f811" providerId="ADAL" clId="{38B912E6-9349-42C0-AFEB-606BA7839F99}" dt="2018-06-21T15:12:24.671" v="300"/>
          <ac:spMkLst>
            <pc:docMk/>
            <pc:sldMk cId="1507709010" sldId="277"/>
            <ac:spMk id="10" creationId="{95C79661-72CB-4DEF-9C07-62C573B6CC60}"/>
          </ac:spMkLst>
        </pc:spChg>
        <pc:spChg chg="add del mod">
          <ac:chgData name="Jim Cheshire" userId="b85fe55d-f0de-4d09-bc19-562bc869f811" providerId="ADAL" clId="{38B912E6-9349-42C0-AFEB-606BA7839F99}" dt="2018-06-21T15:12:24.671" v="300"/>
          <ac:spMkLst>
            <pc:docMk/>
            <pc:sldMk cId="1507709010" sldId="277"/>
            <ac:spMk id="11" creationId="{A5C98D5B-45E9-4626-9FA1-458FC6B74156}"/>
          </ac:spMkLst>
        </pc:spChg>
        <pc:spChg chg="add del mod">
          <ac:chgData name="Jim Cheshire" userId="b85fe55d-f0de-4d09-bc19-562bc869f811" providerId="ADAL" clId="{38B912E6-9349-42C0-AFEB-606BA7839F99}" dt="2018-06-21T15:12:24.671" v="300"/>
          <ac:spMkLst>
            <pc:docMk/>
            <pc:sldMk cId="1507709010" sldId="277"/>
            <ac:spMk id="12" creationId="{ECB1078D-1884-4EB2-A977-3ABD7B22A8F6}"/>
          </ac:spMkLst>
        </pc:spChg>
        <pc:spChg chg="add del mod">
          <ac:chgData name="Jim Cheshire" userId="b85fe55d-f0de-4d09-bc19-562bc869f811" providerId="ADAL" clId="{38B912E6-9349-42C0-AFEB-606BA7839F99}" dt="2018-06-21T15:12:24.671" v="300"/>
          <ac:spMkLst>
            <pc:docMk/>
            <pc:sldMk cId="1507709010" sldId="277"/>
            <ac:spMk id="13" creationId="{916EDB27-4B16-445A-B507-FA15CE6A506B}"/>
          </ac:spMkLst>
        </pc:spChg>
        <pc:spChg chg="add del mod">
          <ac:chgData name="Jim Cheshire" userId="b85fe55d-f0de-4d09-bc19-562bc869f811" providerId="ADAL" clId="{38B912E6-9349-42C0-AFEB-606BA7839F99}" dt="2018-06-21T15:12:24.671" v="300"/>
          <ac:spMkLst>
            <pc:docMk/>
            <pc:sldMk cId="1507709010" sldId="277"/>
            <ac:spMk id="14" creationId="{29966FE8-18E9-45BB-BFC9-3CF8798F0023}"/>
          </ac:spMkLst>
        </pc:spChg>
        <pc:spChg chg="add mod">
          <ac:chgData name="Jim Cheshire" userId="b85fe55d-f0de-4d09-bc19-562bc869f811" providerId="ADAL" clId="{38B912E6-9349-42C0-AFEB-606BA7839F99}" dt="2018-06-21T15:13:05.450" v="304" actId="208"/>
          <ac:spMkLst>
            <pc:docMk/>
            <pc:sldMk cId="1507709010" sldId="277"/>
            <ac:spMk id="15" creationId="{2E598911-9625-42AC-B984-08570B5DBEFC}"/>
          </ac:spMkLst>
        </pc:spChg>
        <pc:spChg chg="add mod">
          <ac:chgData name="Jim Cheshire" userId="b85fe55d-f0de-4d09-bc19-562bc869f811" providerId="ADAL" clId="{38B912E6-9349-42C0-AFEB-606BA7839F99}" dt="2018-06-21T15:12:45.047" v="302" actId="1076"/>
          <ac:spMkLst>
            <pc:docMk/>
            <pc:sldMk cId="1507709010" sldId="277"/>
            <ac:spMk id="16" creationId="{ABC0703D-C17F-430A-978B-C955135781D0}"/>
          </ac:spMkLst>
        </pc:spChg>
        <pc:spChg chg="add mod">
          <ac:chgData name="Jim Cheshire" userId="b85fe55d-f0de-4d09-bc19-562bc869f811" providerId="ADAL" clId="{38B912E6-9349-42C0-AFEB-606BA7839F99}" dt="2018-06-21T15:12:45.047" v="302" actId="1076"/>
          <ac:spMkLst>
            <pc:docMk/>
            <pc:sldMk cId="1507709010" sldId="277"/>
            <ac:spMk id="17" creationId="{3A78D064-0632-4DBE-B773-2693F4110CA8}"/>
          </ac:spMkLst>
        </pc:spChg>
        <pc:spChg chg="add mod">
          <ac:chgData name="Jim Cheshire" userId="b85fe55d-f0de-4d09-bc19-562bc869f811" providerId="ADAL" clId="{38B912E6-9349-42C0-AFEB-606BA7839F99}" dt="2018-06-21T15:12:45.047" v="302" actId="1076"/>
          <ac:spMkLst>
            <pc:docMk/>
            <pc:sldMk cId="1507709010" sldId="277"/>
            <ac:spMk id="18" creationId="{A4D57ADB-9E75-4D4C-BC76-54B1A913D9A7}"/>
          </ac:spMkLst>
        </pc:spChg>
        <pc:spChg chg="add mod">
          <ac:chgData name="Jim Cheshire" userId="b85fe55d-f0de-4d09-bc19-562bc869f811" providerId="ADAL" clId="{38B912E6-9349-42C0-AFEB-606BA7839F99}" dt="2018-06-21T15:12:45.047" v="302" actId="1076"/>
          <ac:spMkLst>
            <pc:docMk/>
            <pc:sldMk cId="1507709010" sldId="277"/>
            <ac:spMk id="19" creationId="{AE6C7DE7-0D68-4766-82B7-B03406F8A20A}"/>
          </ac:spMkLst>
        </pc:spChg>
        <pc:spChg chg="add mod">
          <ac:chgData name="Jim Cheshire" userId="b85fe55d-f0de-4d09-bc19-562bc869f811" providerId="ADAL" clId="{38B912E6-9349-42C0-AFEB-606BA7839F99}" dt="2018-06-21T15:12:45.047" v="302" actId="1076"/>
          <ac:spMkLst>
            <pc:docMk/>
            <pc:sldMk cId="1507709010" sldId="277"/>
            <ac:spMk id="20" creationId="{33141AFA-0221-4C22-AF59-5ACFC942CAB5}"/>
          </ac:spMkLst>
        </pc:spChg>
        <pc:spChg chg="add mod">
          <ac:chgData name="Jim Cheshire" userId="b85fe55d-f0de-4d09-bc19-562bc869f811" providerId="ADAL" clId="{38B912E6-9349-42C0-AFEB-606BA7839F99}" dt="2018-06-21T15:12:45.047" v="302" actId="1076"/>
          <ac:spMkLst>
            <pc:docMk/>
            <pc:sldMk cId="1507709010" sldId="277"/>
            <ac:spMk id="21" creationId="{EB0AFFBD-C2E7-4D94-85ED-507FE5A42123}"/>
          </ac:spMkLst>
        </pc:spChg>
        <pc:spChg chg="add mod">
          <ac:chgData name="Jim Cheshire" userId="b85fe55d-f0de-4d09-bc19-562bc869f811" providerId="ADAL" clId="{38B912E6-9349-42C0-AFEB-606BA7839F99}" dt="2018-06-21T15:12:45.047" v="302" actId="1076"/>
          <ac:spMkLst>
            <pc:docMk/>
            <pc:sldMk cId="1507709010" sldId="277"/>
            <ac:spMk id="22" creationId="{4D97EBED-FA8A-4E53-94F1-713A2F5E7F46}"/>
          </ac:spMkLst>
        </pc:spChg>
        <pc:spChg chg="add mod">
          <ac:chgData name="Jim Cheshire" userId="b85fe55d-f0de-4d09-bc19-562bc869f811" providerId="ADAL" clId="{38B912E6-9349-42C0-AFEB-606BA7839F99}" dt="2018-06-21T15:12:45.047" v="302" actId="1076"/>
          <ac:spMkLst>
            <pc:docMk/>
            <pc:sldMk cId="1507709010" sldId="277"/>
            <ac:spMk id="23" creationId="{A1774C6B-7FB6-4830-BA1C-B2DDBB2BC2B6}"/>
          </ac:spMkLst>
        </pc:spChg>
        <pc:spChg chg="add mod">
          <ac:chgData name="Jim Cheshire" userId="b85fe55d-f0de-4d09-bc19-562bc869f811" providerId="ADAL" clId="{38B912E6-9349-42C0-AFEB-606BA7839F99}" dt="2018-06-21T15:12:45.047" v="302" actId="1076"/>
          <ac:spMkLst>
            <pc:docMk/>
            <pc:sldMk cId="1507709010" sldId="277"/>
            <ac:spMk id="24" creationId="{A4A5799B-5A85-4CF9-8AA8-7346A1DDA2CF}"/>
          </ac:spMkLst>
        </pc:spChg>
        <pc:spChg chg="add mod">
          <ac:chgData name="Jim Cheshire" userId="b85fe55d-f0de-4d09-bc19-562bc869f811" providerId="ADAL" clId="{38B912E6-9349-42C0-AFEB-606BA7839F99}" dt="2018-06-21T15:12:45.047" v="302" actId="1076"/>
          <ac:spMkLst>
            <pc:docMk/>
            <pc:sldMk cId="1507709010" sldId="277"/>
            <ac:spMk id="25" creationId="{7138D32B-9C0E-433D-9D64-44098967CE87}"/>
          </ac:spMkLst>
        </pc:spChg>
        <pc:spChg chg="add mod">
          <ac:chgData name="Jim Cheshire" userId="b85fe55d-f0de-4d09-bc19-562bc869f811" providerId="ADAL" clId="{38B912E6-9349-42C0-AFEB-606BA7839F99}" dt="2018-06-21T15:12:45.047" v="302" actId="1076"/>
          <ac:spMkLst>
            <pc:docMk/>
            <pc:sldMk cId="1507709010" sldId="277"/>
            <ac:spMk id="26" creationId="{00D4D82B-412E-42D3-9D6E-17AA86D6C574}"/>
          </ac:spMkLst>
        </pc:spChg>
        <pc:spChg chg="add mod">
          <ac:chgData name="Jim Cheshire" userId="b85fe55d-f0de-4d09-bc19-562bc869f811" providerId="ADAL" clId="{38B912E6-9349-42C0-AFEB-606BA7839F99}" dt="2018-06-21T15:12:45.047" v="302" actId="1076"/>
          <ac:spMkLst>
            <pc:docMk/>
            <pc:sldMk cId="1507709010" sldId="277"/>
            <ac:spMk id="27" creationId="{7E1510C2-1FE9-43C7-8C87-8E11C1ACFC6A}"/>
          </ac:spMkLst>
        </pc:spChg>
        <pc:spChg chg="add mod">
          <ac:chgData name="Jim Cheshire" userId="b85fe55d-f0de-4d09-bc19-562bc869f811" providerId="ADAL" clId="{38B912E6-9349-42C0-AFEB-606BA7839F99}" dt="2018-06-21T15:12:45.047" v="302" actId="1076"/>
          <ac:spMkLst>
            <pc:docMk/>
            <pc:sldMk cId="1507709010" sldId="277"/>
            <ac:spMk id="28" creationId="{0C39C7D5-B640-4755-A6C4-9C9B674B603C}"/>
          </ac:spMkLst>
        </pc:spChg>
        <pc:spChg chg="add mod">
          <ac:chgData name="Jim Cheshire" userId="b85fe55d-f0de-4d09-bc19-562bc869f811" providerId="ADAL" clId="{38B912E6-9349-42C0-AFEB-606BA7839F99}" dt="2018-06-21T15:12:59.110" v="303" actId="208"/>
          <ac:spMkLst>
            <pc:docMk/>
            <pc:sldMk cId="1507709010" sldId="277"/>
            <ac:spMk id="29" creationId="{CA851D84-1109-420B-99C6-A4CB7C8D8C28}"/>
          </ac:spMkLst>
        </pc:spChg>
        <pc:spChg chg="add mod">
          <ac:chgData name="Jim Cheshire" userId="b85fe55d-f0de-4d09-bc19-562bc869f811" providerId="ADAL" clId="{38B912E6-9349-42C0-AFEB-606BA7839F99}" dt="2018-06-21T15:12:45.047" v="302" actId="1076"/>
          <ac:spMkLst>
            <pc:docMk/>
            <pc:sldMk cId="1507709010" sldId="277"/>
            <ac:spMk id="30" creationId="{13FDCAFB-6AD2-4A56-8B42-7E339762B456}"/>
          </ac:spMkLst>
        </pc:spChg>
        <pc:spChg chg="add mod">
          <ac:chgData name="Jim Cheshire" userId="b85fe55d-f0de-4d09-bc19-562bc869f811" providerId="ADAL" clId="{38B912E6-9349-42C0-AFEB-606BA7839F99}" dt="2018-06-21T15:12:45.047" v="302" actId="1076"/>
          <ac:spMkLst>
            <pc:docMk/>
            <pc:sldMk cId="1507709010" sldId="277"/>
            <ac:spMk id="31" creationId="{B981A921-6B80-41AE-B1C3-132CE5B38CA0}"/>
          </ac:spMkLst>
        </pc:spChg>
        <pc:spChg chg="add mod">
          <ac:chgData name="Jim Cheshire" userId="b85fe55d-f0de-4d09-bc19-562bc869f811" providerId="ADAL" clId="{38B912E6-9349-42C0-AFEB-606BA7839F99}" dt="2018-06-21T15:12:45.047" v="302" actId="1076"/>
          <ac:spMkLst>
            <pc:docMk/>
            <pc:sldMk cId="1507709010" sldId="277"/>
            <ac:spMk id="32" creationId="{B065E94D-ECB5-41F8-820F-DC88902FD847}"/>
          </ac:spMkLst>
        </pc:spChg>
        <pc:spChg chg="add mod">
          <ac:chgData name="Jim Cheshire" userId="b85fe55d-f0de-4d09-bc19-562bc869f811" providerId="ADAL" clId="{38B912E6-9349-42C0-AFEB-606BA7839F99}" dt="2018-06-21T15:12:45.047" v="302" actId="1076"/>
          <ac:spMkLst>
            <pc:docMk/>
            <pc:sldMk cId="1507709010" sldId="277"/>
            <ac:spMk id="33" creationId="{2607D05A-1914-40DC-8973-C96368DAA096}"/>
          </ac:spMkLst>
        </pc:spChg>
        <pc:spChg chg="add mod">
          <ac:chgData name="Jim Cheshire" userId="b85fe55d-f0de-4d09-bc19-562bc869f811" providerId="ADAL" clId="{38B912E6-9349-42C0-AFEB-606BA7839F99}" dt="2018-06-21T15:12:45.047" v="302" actId="1076"/>
          <ac:spMkLst>
            <pc:docMk/>
            <pc:sldMk cId="1507709010" sldId="277"/>
            <ac:spMk id="34" creationId="{49755511-395D-4894-8D95-A2EA94C72CD0}"/>
          </ac:spMkLst>
        </pc:spChg>
      </pc:sldChg>
      <pc:sldChg chg="addSp delSp modSp add modAnim">
        <pc:chgData name="Jim Cheshire" userId="b85fe55d-f0de-4d09-bc19-562bc869f811" providerId="ADAL" clId="{38B912E6-9349-42C0-AFEB-606BA7839F99}" dt="2018-06-21T15:14:49.393" v="349" actId="1076"/>
        <pc:sldMkLst>
          <pc:docMk/>
          <pc:sldMk cId="3444082229" sldId="278"/>
        </pc:sldMkLst>
        <pc:spChg chg="mod">
          <ac:chgData name="Jim Cheshire" userId="b85fe55d-f0de-4d09-bc19-562bc869f811" providerId="ADAL" clId="{38B912E6-9349-42C0-AFEB-606BA7839F99}" dt="2018-06-21T15:13:36.838" v="341" actId="20577"/>
          <ac:spMkLst>
            <pc:docMk/>
            <pc:sldMk cId="3444082229" sldId="278"/>
            <ac:spMk id="2" creationId="{DDC2EE65-9511-4B83-8AB7-AE8A60EE88D1}"/>
          </ac:spMkLst>
        </pc:spChg>
        <pc:spChg chg="del">
          <ac:chgData name="Jim Cheshire" userId="b85fe55d-f0de-4d09-bc19-562bc869f811" providerId="ADAL" clId="{38B912E6-9349-42C0-AFEB-606BA7839F99}" dt="2018-06-21T15:13:44.862" v="342" actId="478"/>
          <ac:spMkLst>
            <pc:docMk/>
            <pc:sldMk cId="3444082229" sldId="278"/>
            <ac:spMk id="3" creationId="{CCE426AA-78D7-49A5-A096-F0B8A5878EFA}"/>
          </ac:spMkLst>
        </pc:spChg>
        <pc:spChg chg="add mod">
          <ac:chgData name="Jim Cheshire" userId="b85fe55d-f0de-4d09-bc19-562bc869f811" providerId="ADAL" clId="{38B912E6-9349-42C0-AFEB-606BA7839F99}" dt="2018-06-21T15:13:56.663" v="345" actId="114"/>
          <ac:spMkLst>
            <pc:docMk/>
            <pc:sldMk cId="3444082229" sldId="278"/>
            <ac:spMk id="4" creationId="{AC71A3F9-05B0-4D66-B971-7DBFEDDD073C}"/>
          </ac:spMkLst>
        </pc:spChg>
        <pc:spChg chg="add mod">
          <ac:chgData name="Jim Cheshire" userId="b85fe55d-f0de-4d09-bc19-562bc869f811" providerId="ADAL" clId="{38B912E6-9349-42C0-AFEB-606BA7839F99}" dt="2018-06-21T15:14:32.991" v="347" actId="1076"/>
          <ac:spMkLst>
            <pc:docMk/>
            <pc:sldMk cId="3444082229" sldId="278"/>
            <ac:spMk id="5" creationId="{07B28DF2-4F49-4514-9490-C26C6E7A87BD}"/>
          </ac:spMkLst>
        </pc:spChg>
        <pc:spChg chg="add mod">
          <ac:chgData name="Jim Cheshire" userId="b85fe55d-f0de-4d09-bc19-562bc869f811" providerId="ADAL" clId="{38B912E6-9349-42C0-AFEB-606BA7839F99}" dt="2018-06-21T15:14:32.991" v="347" actId="1076"/>
          <ac:spMkLst>
            <pc:docMk/>
            <pc:sldMk cId="3444082229" sldId="278"/>
            <ac:spMk id="6" creationId="{D7814683-DB9C-4B78-A63C-D55536F30DEA}"/>
          </ac:spMkLst>
        </pc:spChg>
        <pc:spChg chg="add mod">
          <ac:chgData name="Jim Cheshire" userId="b85fe55d-f0de-4d09-bc19-562bc869f811" providerId="ADAL" clId="{38B912E6-9349-42C0-AFEB-606BA7839F99}" dt="2018-06-21T15:14:32.991" v="347" actId="1076"/>
          <ac:spMkLst>
            <pc:docMk/>
            <pc:sldMk cId="3444082229" sldId="278"/>
            <ac:spMk id="7" creationId="{0A0CE45E-CA03-42FC-8E37-5233FA39ECFB}"/>
          </ac:spMkLst>
        </pc:spChg>
        <pc:spChg chg="add mod">
          <ac:chgData name="Jim Cheshire" userId="b85fe55d-f0de-4d09-bc19-562bc869f811" providerId="ADAL" clId="{38B912E6-9349-42C0-AFEB-606BA7839F99}" dt="2018-06-21T15:14:32.991" v="347" actId="1076"/>
          <ac:spMkLst>
            <pc:docMk/>
            <pc:sldMk cId="3444082229" sldId="278"/>
            <ac:spMk id="8" creationId="{B3B00FE1-A8FC-43A9-B86D-C21B93130AB2}"/>
          </ac:spMkLst>
        </pc:spChg>
        <pc:spChg chg="add mod">
          <ac:chgData name="Jim Cheshire" userId="b85fe55d-f0de-4d09-bc19-562bc869f811" providerId="ADAL" clId="{38B912E6-9349-42C0-AFEB-606BA7839F99}" dt="2018-06-21T15:14:32.991" v="347" actId="1076"/>
          <ac:spMkLst>
            <pc:docMk/>
            <pc:sldMk cId="3444082229" sldId="278"/>
            <ac:spMk id="9" creationId="{1A37B63B-2C63-4140-8E25-11705CB11EE9}"/>
          </ac:spMkLst>
        </pc:spChg>
        <pc:spChg chg="add mod">
          <ac:chgData name="Jim Cheshire" userId="b85fe55d-f0de-4d09-bc19-562bc869f811" providerId="ADAL" clId="{38B912E6-9349-42C0-AFEB-606BA7839F99}" dt="2018-06-21T15:14:32.991" v="347" actId="1076"/>
          <ac:spMkLst>
            <pc:docMk/>
            <pc:sldMk cId="3444082229" sldId="278"/>
            <ac:spMk id="10" creationId="{2511990E-1610-43E3-BF37-75585666EB69}"/>
          </ac:spMkLst>
        </pc:spChg>
        <pc:spChg chg="add mod">
          <ac:chgData name="Jim Cheshire" userId="b85fe55d-f0de-4d09-bc19-562bc869f811" providerId="ADAL" clId="{38B912E6-9349-42C0-AFEB-606BA7839F99}" dt="2018-06-21T15:14:32.991" v="347" actId="1076"/>
          <ac:spMkLst>
            <pc:docMk/>
            <pc:sldMk cId="3444082229" sldId="278"/>
            <ac:spMk id="11" creationId="{D89328BA-36F8-4E01-ABB7-AEF42010012E}"/>
          </ac:spMkLst>
        </pc:spChg>
        <pc:spChg chg="add mod">
          <ac:chgData name="Jim Cheshire" userId="b85fe55d-f0de-4d09-bc19-562bc869f811" providerId="ADAL" clId="{38B912E6-9349-42C0-AFEB-606BA7839F99}" dt="2018-06-21T15:14:32.991" v="347" actId="1076"/>
          <ac:spMkLst>
            <pc:docMk/>
            <pc:sldMk cId="3444082229" sldId="278"/>
            <ac:spMk id="12" creationId="{4C48A758-4C5B-4B6D-A394-851E6A86A3CB}"/>
          </ac:spMkLst>
        </pc:spChg>
        <pc:spChg chg="add mod">
          <ac:chgData name="Jim Cheshire" userId="b85fe55d-f0de-4d09-bc19-562bc869f811" providerId="ADAL" clId="{38B912E6-9349-42C0-AFEB-606BA7839F99}" dt="2018-06-21T15:14:32.991" v="347" actId="1076"/>
          <ac:spMkLst>
            <pc:docMk/>
            <pc:sldMk cId="3444082229" sldId="278"/>
            <ac:spMk id="13" creationId="{5F67F56D-F297-4282-A6B4-D8AD56EC2D15}"/>
          </ac:spMkLst>
        </pc:spChg>
        <pc:spChg chg="add mod">
          <ac:chgData name="Jim Cheshire" userId="b85fe55d-f0de-4d09-bc19-562bc869f811" providerId="ADAL" clId="{38B912E6-9349-42C0-AFEB-606BA7839F99}" dt="2018-06-21T15:14:32.991" v="347" actId="1076"/>
          <ac:spMkLst>
            <pc:docMk/>
            <pc:sldMk cId="3444082229" sldId="278"/>
            <ac:spMk id="14" creationId="{28EF1AF4-0E50-4AC2-B65F-F3F86EED9573}"/>
          </ac:spMkLst>
        </pc:spChg>
        <pc:spChg chg="add mod">
          <ac:chgData name="Jim Cheshire" userId="b85fe55d-f0de-4d09-bc19-562bc869f811" providerId="ADAL" clId="{38B912E6-9349-42C0-AFEB-606BA7839F99}" dt="2018-06-21T15:14:32.991" v="347" actId="1076"/>
          <ac:spMkLst>
            <pc:docMk/>
            <pc:sldMk cId="3444082229" sldId="278"/>
            <ac:spMk id="15" creationId="{9C71E95B-33AF-49D3-9952-05ADAACBC4FE}"/>
          </ac:spMkLst>
        </pc:spChg>
        <pc:spChg chg="add mod">
          <ac:chgData name="Jim Cheshire" userId="b85fe55d-f0de-4d09-bc19-562bc869f811" providerId="ADAL" clId="{38B912E6-9349-42C0-AFEB-606BA7839F99}" dt="2018-06-21T15:14:32.991" v="347" actId="1076"/>
          <ac:spMkLst>
            <pc:docMk/>
            <pc:sldMk cId="3444082229" sldId="278"/>
            <ac:spMk id="16" creationId="{F1C9BE67-7F9D-4807-A946-94AA6965B80A}"/>
          </ac:spMkLst>
        </pc:spChg>
        <pc:spChg chg="add mod">
          <ac:chgData name="Jim Cheshire" userId="b85fe55d-f0de-4d09-bc19-562bc869f811" providerId="ADAL" clId="{38B912E6-9349-42C0-AFEB-606BA7839F99}" dt="2018-06-21T15:14:32.991" v="347" actId="1076"/>
          <ac:spMkLst>
            <pc:docMk/>
            <pc:sldMk cId="3444082229" sldId="278"/>
            <ac:spMk id="17" creationId="{652B2E60-3690-4A81-A8D3-2012797DB302}"/>
          </ac:spMkLst>
        </pc:spChg>
        <pc:spChg chg="add mod">
          <ac:chgData name="Jim Cheshire" userId="b85fe55d-f0de-4d09-bc19-562bc869f811" providerId="ADAL" clId="{38B912E6-9349-42C0-AFEB-606BA7839F99}" dt="2018-06-21T15:14:32.991" v="347" actId="1076"/>
          <ac:spMkLst>
            <pc:docMk/>
            <pc:sldMk cId="3444082229" sldId="278"/>
            <ac:spMk id="18" creationId="{5FF1D3E5-9FC1-45E6-817A-B8C5508AEF62}"/>
          </ac:spMkLst>
        </pc:spChg>
        <pc:spChg chg="add mod">
          <ac:chgData name="Jim Cheshire" userId="b85fe55d-f0de-4d09-bc19-562bc869f811" providerId="ADAL" clId="{38B912E6-9349-42C0-AFEB-606BA7839F99}" dt="2018-06-21T15:14:32.991" v="347" actId="1076"/>
          <ac:spMkLst>
            <pc:docMk/>
            <pc:sldMk cId="3444082229" sldId="278"/>
            <ac:spMk id="19" creationId="{77219915-EE2F-459D-885B-F70F5CA7269A}"/>
          </ac:spMkLst>
        </pc:spChg>
        <pc:spChg chg="add mod">
          <ac:chgData name="Jim Cheshire" userId="b85fe55d-f0de-4d09-bc19-562bc869f811" providerId="ADAL" clId="{38B912E6-9349-42C0-AFEB-606BA7839F99}" dt="2018-06-21T15:14:32.991" v="347" actId="1076"/>
          <ac:spMkLst>
            <pc:docMk/>
            <pc:sldMk cId="3444082229" sldId="278"/>
            <ac:spMk id="20" creationId="{58B935E6-4F5C-4545-98FC-C41317D6C757}"/>
          </ac:spMkLst>
        </pc:spChg>
        <pc:spChg chg="add mod">
          <ac:chgData name="Jim Cheshire" userId="b85fe55d-f0de-4d09-bc19-562bc869f811" providerId="ADAL" clId="{38B912E6-9349-42C0-AFEB-606BA7839F99}" dt="2018-06-21T15:14:32.991" v="347" actId="1076"/>
          <ac:spMkLst>
            <pc:docMk/>
            <pc:sldMk cId="3444082229" sldId="278"/>
            <ac:spMk id="21" creationId="{F5E45E9B-00E8-4B21-A37F-FB73C58976B1}"/>
          </ac:spMkLst>
        </pc:spChg>
        <pc:spChg chg="add mod">
          <ac:chgData name="Jim Cheshire" userId="b85fe55d-f0de-4d09-bc19-562bc869f811" providerId="ADAL" clId="{38B912E6-9349-42C0-AFEB-606BA7839F99}" dt="2018-06-21T15:14:32.991" v="347" actId="1076"/>
          <ac:spMkLst>
            <pc:docMk/>
            <pc:sldMk cId="3444082229" sldId="278"/>
            <ac:spMk id="22" creationId="{615D5A78-5267-4376-8E55-7D3B5D549339}"/>
          </ac:spMkLst>
        </pc:spChg>
        <pc:spChg chg="add mod">
          <ac:chgData name="Jim Cheshire" userId="b85fe55d-f0de-4d09-bc19-562bc869f811" providerId="ADAL" clId="{38B912E6-9349-42C0-AFEB-606BA7839F99}" dt="2018-06-21T15:14:32.991" v="347" actId="1076"/>
          <ac:spMkLst>
            <pc:docMk/>
            <pc:sldMk cId="3444082229" sldId="278"/>
            <ac:spMk id="23" creationId="{CFA6474C-93A2-401F-A2EE-18DC626E0D5B}"/>
          </ac:spMkLst>
        </pc:spChg>
        <pc:spChg chg="add mod">
          <ac:chgData name="Jim Cheshire" userId="b85fe55d-f0de-4d09-bc19-562bc869f811" providerId="ADAL" clId="{38B912E6-9349-42C0-AFEB-606BA7839F99}" dt="2018-06-21T15:14:32.991" v="347" actId="1076"/>
          <ac:spMkLst>
            <pc:docMk/>
            <pc:sldMk cId="3444082229" sldId="278"/>
            <ac:spMk id="24" creationId="{E0AC58B9-0D90-4F21-B723-1A88DFC42BA1}"/>
          </ac:spMkLst>
        </pc:spChg>
        <pc:spChg chg="add mod">
          <ac:chgData name="Jim Cheshire" userId="b85fe55d-f0de-4d09-bc19-562bc869f811" providerId="ADAL" clId="{38B912E6-9349-42C0-AFEB-606BA7839F99}" dt="2018-06-21T15:14:32.991" v="347" actId="1076"/>
          <ac:spMkLst>
            <pc:docMk/>
            <pc:sldMk cId="3444082229" sldId="278"/>
            <ac:spMk id="25" creationId="{35EE8B9F-F70C-436F-9325-22EA31A399C5}"/>
          </ac:spMkLst>
        </pc:spChg>
        <pc:spChg chg="add mod">
          <ac:chgData name="Jim Cheshire" userId="b85fe55d-f0de-4d09-bc19-562bc869f811" providerId="ADAL" clId="{38B912E6-9349-42C0-AFEB-606BA7839F99}" dt="2018-06-21T15:14:32.991" v="347" actId="1076"/>
          <ac:spMkLst>
            <pc:docMk/>
            <pc:sldMk cId="3444082229" sldId="278"/>
            <ac:spMk id="26" creationId="{967B04CF-A8EC-415E-9A6D-410901A174FD}"/>
          </ac:spMkLst>
        </pc:spChg>
        <pc:spChg chg="add mod">
          <ac:chgData name="Jim Cheshire" userId="b85fe55d-f0de-4d09-bc19-562bc869f811" providerId="ADAL" clId="{38B912E6-9349-42C0-AFEB-606BA7839F99}" dt="2018-06-21T15:14:32.991" v="347" actId="1076"/>
          <ac:spMkLst>
            <pc:docMk/>
            <pc:sldMk cId="3444082229" sldId="278"/>
            <ac:spMk id="27" creationId="{A48208F9-BD09-4D1A-8C06-9E7327F0A605}"/>
          </ac:spMkLst>
        </pc:spChg>
        <pc:spChg chg="add mod">
          <ac:chgData name="Jim Cheshire" userId="b85fe55d-f0de-4d09-bc19-562bc869f811" providerId="ADAL" clId="{38B912E6-9349-42C0-AFEB-606BA7839F99}" dt="2018-06-21T15:14:32.991" v="347" actId="1076"/>
          <ac:spMkLst>
            <pc:docMk/>
            <pc:sldMk cId="3444082229" sldId="278"/>
            <ac:spMk id="28" creationId="{EFA8191D-7B24-4301-AE9D-6AFB26370671}"/>
          </ac:spMkLst>
        </pc:spChg>
        <pc:spChg chg="add mod">
          <ac:chgData name="Jim Cheshire" userId="b85fe55d-f0de-4d09-bc19-562bc869f811" providerId="ADAL" clId="{38B912E6-9349-42C0-AFEB-606BA7839F99}" dt="2018-06-21T15:14:32.991" v="347" actId="1076"/>
          <ac:spMkLst>
            <pc:docMk/>
            <pc:sldMk cId="3444082229" sldId="278"/>
            <ac:spMk id="29" creationId="{2F8D8CDB-C775-48FF-BB80-22E8AA42C1F2}"/>
          </ac:spMkLst>
        </pc:spChg>
        <pc:spChg chg="add mod">
          <ac:chgData name="Jim Cheshire" userId="b85fe55d-f0de-4d09-bc19-562bc869f811" providerId="ADAL" clId="{38B912E6-9349-42C0-AFEB-606BA7839F99}" dt="2018-06-21T15:14:32.991" v="347" actId="1076"/>
          <ac:spMkLst>
            <pc:docMk/>
            <pc:sldMk cId="3444082229" sldId="278"/>
            <ac:spMk id="30" creationId="{7DEFE519-AB4B-4D43-AA5B-41E7FD9EF8E6}"/>
          </ac:spMkLst>
        </pc:spChg>
        <pc:spChg chg="add mod">
          <ac:chgData name="Jim Cheshire" userId="b85fe55d-f0de-4d09-bc19-562bc869f811" providerId="ADAL" clId="{38B912E6-9349-42C0-AFEB-606BA7839F99}" dt="2018-06-21T15:14:32.991" v="347" actId="1076"/>
          <ac:spMkLst>
            <pc:docMk/>
            <pc:sldMk cId="3444082229" sldId="278"/>
            <ac:spMk id="31" creationId="{013FF6FC-4837-404D-A162-9164096E59BA}"/>
          </ac:spMkLst>
        </pc:spChg>
        <pc:spChg chg="add mod">
          <ac:chgData name="Jim Cheshire" userId="b85fe55d-f0de-4d09-bc19-562bc869f811" providerId="ADAL" clId="{38B912E6-9349-42C0-AFEB-606BA7839F99}" dt="2018-06-21T15:14:32.991" v="347" actId="1076"/>
          <ac:spMkLst>
            <pc:docMk/>
            <pc:sldMk cId="3444082229" sldId="278"/>
            <ac:spMk id="32" creationId="{D0BE4C3D-FA52-4579-9094-040A2E4CE246}"/>
          </ac:spMkLst>
        </pc:spChg>
        <pc:spChg chg="add mod">
          <ac:chgData name="Jim Cheshire" userId="b85fe55d-f0de-4d09-bc19-562bc869f811" providerId="ADAL" clId="{38B912E6-9349-42C0-AFEB-606BA7839F99}" dt="2018-06-21T15:14:32.991" v="347" actId="1076"/>
          <ac:spMkLst>
            <pc:docMk/>
            <pc:sldMk cId="3444082229" sldId="278"/>
            <ac:spMk id="33" creationId="{C5BB2872-A180-45DF-9FA6-DC31CDE8B4F7}"/>
          </ac:spMkLst>
        </pc:spChg>
        <pc:spChg chg="add mod">
          <ac:chgData name="Jim Cheshire" userId="b85fe55d-f0de-4d09-bc19-562bc869f811" providerId="ADAL" clId="{38B912E6-9349-42C0-AFEB-606BA7839F99}" dt="2018-06-21T15:14:32.991" v="347" actId="1076"/>
          <ac:spMkLst>
            <pc:docMk/>
            <pc:sldMk cId="3444082229" sldId="278"/>
            <ac:spMk id="34" creationId="{5C43CCE5-5512-41B9-82F0-864E87F77FB3}"/>
          </ac:spMkLst>
        </pc:spChg>
        <pc:spChg chg="add mod">
          <ac:chgData name="Jim Cheshire" userId="b85fe55d-f0de-4d09-bc19-562bc869f811" providerId="ADAL" clId="{38B912E6-9349-42C0-AFEB-606BA7839F99}" dt="2018-06-21T15:14:32.991" v="347" actId="1076"/>
          <ac:spMkLst>
            <pc:docMk/>
            <pc:sldMk cId="3444082229" sldId="278"/>
            <ac:spMk id="35" creationId="{7E7C5759-B443-453C-96B6-04F77130CEE0}"/>
          </ac:spMkLst>
        </pc:spChg>
        <pc:spChg chg="add mod">
          <ac:chgData name="Jim Cheshire" userId="b85fe55d-f0de-4d09-bc19-562bc869f811" providerId="ADAL" clId="{38B912E6-9349-42C0-AFEB-606BA7839F99}" dt="2018-06-21T15:14:32.991" v="347" actId="1076"/>
          <ac:spMkLst>
            <pc:docMk/>
            <pc:sldMk cId="3444082229" sldId="278"/>
            <ac:spMk id="36" creationId="{B2AF29F5-2805-4726-B140-4D9D324AD034}"/>
          </ac:spMkLst>
        </pc:spChg>
        <pc:spChg chg="add mod">
          <ac:chgData name="Jim Cheshire" userId="b85fe55d-f0de-4d09-bc19-562bc869f811" providerId="ADAL" clId="{38B912E6-9349-42C0-AFEB-606BA7839F99}" dt="2018-06-21T15:14:32.991" v="347" actId="1076"/>
          <ac:spMkLst>
            <pc:docMk/>
            <pc:sldMk cId="3444082229" sldId="278"/>
            <ac:spMk id="37" creationId="{D040D956-A6F3-415D-8C5C-B4FB0E5DD0D1}"/>
          </ac:spMkLst>
        </pc:spChg>
        <pc:spChg chg="add mod">
          <ac:chgData name="Jim Cheshire" userId="b85fe55d-f0de-4d09-bc19-562bc869f811" providerId="ADAL" clId="{38B912E6-9349-42C0-AFEB-606BA7839F99}" dt="2018-06-21T15:14:32.991" v="347" actId="1076"/>
          <ac:spMkLst>
            <pc:docMk/>
            <pc:sldMk cId="3444082229" sldId="278"/>
            <ac:spMk id="38" creationId="{EFB51C77-2CB1-4CC8-AC32-AB1DBFB9E03B}"/>
          </ac:spMkLst>
        </pc:spChg>
        <pc:spChg chg="add mod">
          <ac:chgData name="Jim Cheshire" userId="b85fe55d-f0de-4d09-bc19-562bc869f811" providerId="ADAL" clId="{38B912E6-9349-42C0-AFEB-606BA7839F99}" dt="2018-06-21T15:14:32.991" v="347" actId="1076"/>
          <ac:spMkLst>
            <pc:docMk/>
            <pc:sldMk cId="3444082229" sldId="278"/>
            <ac:spMk id="39" creationId="{0562A228-F406-4862-826E-011EDF6FBBE2}"/>
          </ac:spMkLst>
        </pc:spChg>
        <pc:spChg chg="add mod">
          <ac:chgData name="Jim Cheshire" userId="b85fe55d-f0de-4d09-bc19-562bc869f811" providerId="ADAL" clId="{38B912E6-9349-42C0-AFEB-606BA7839F99}" dt="2018-06-21T15:14:49.393" v="349" actId="1076"/>
          <ac:spMkLst>
            <pc:docMk/>
            <pc:sldMk cId="3444082229" sldId="278"/>
            <ac:spMk id="40" creationId="{BA28AFE5-76C7-4A27-B979-64E3A92D229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6C37DF-BA0D-4321-BDF0-9CD6CFBC9CFD}" type="datetimeFigureOut">
              <a:rPr lang="en-US" smtClean="0"/>
              <a:t>9/6/2018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B99D2E-995E-49A8-8A74-B8C5B2A35615}" type="slidenum">
              <a:rPr lang="en-US" smtClean="0"/>
              <a:t>‹#›</a:t>
            </a:fld>
            <a:endParaRPr lang="en-US"/>
          </a:p>
        </p:txBody>
      </p:sp>
    </p:spTree>
    <p:extLst>
      <p:ext uri="{BB962C8B-B14F-4D97-AF65-F5344CB8AC3E}">
        <p14:creationId xmlns:p14="http://schemas.microsoft.com/office/powerpoint/2010/main" val="2372073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The structure of</a:t>
            </a:r>
            <a:r>
              <a:rPr lang="en-GB" sz="1200" baseline="0" dirty="0"/>
              <a:t> the Linux system has essentially 3 main components, the kernel, the  shell and the hierarchical directory structure.</a:t>
            </a:r>
          </a:p>
          <a:p>
            <a:endParaRPr lang="en-GB" sz="1200" baseline="0" dirty="0"/>
          </a:p>
          <a:p>
            <a:r>
              <a:rPr lang="en-GB" sz="1200" baseline="0" dirty="0"/>
              <a:t>Instructions are sent to the Kernel from the shell it then enlists hardware resources</a:t>
            </a:r>
          </a:p>
          <a:p>
            <a:r>
              <a:rPr lang="en-GB" sz="1200" baseline="0" dirty="0"/>
              <a:t>Kernel is responsible for controlling hardware and resources Such as Disk IO devices, memory but also controls process and file management</a:t>
            </a:r>
          </a:p>
          <a:p>
            <a:endParaRPr lang="en-GB" sz="1200" baseline="0" dirty="0"/>
          </a:p>
          <a:p>
            <a:r>
              <a:rPr lang="en-GB" sz="1200" baseline="0" dirty="0"/>
              <a:t>The Shell is a user program or environment  that interacts with Kernel –It’s where the users run tools and utilities. It’s not part of the kernel. Some of the shells that are available are bash, c, </a:t>
            </a:r>
            <a:r>
              <a:rPr lang="en-GB" sz="1200" baseline="0" dirty="0" err="1"/>
              <a:t>ksh</a:t>
            </a:r>
            <a:r>
              <a:rPr lang="en-GB" sz="1200" baseline="0" dirty="0"/>
              <a:t>- check your current shell with the </a:t>
            </a:r>
            <a:r>
              <a:rPr lang="en-GB" sz="1200" baseline="0" dirty="0" err="1"/>
              <a:t>ps</a:t>
            </a:r>
            <a:r>
              <a:rPr lang="en-GB" sz="1200" baseline="0" dirty="0"/>
              <a:t> command.</a:t>
            </a:r>
          </a:p>
          <a:p>
            <a:endParaRPr lang="en-GB" sz="1200" dirty="0"/>
          </a:p>
          <a:p>
            <a:r>
              <a:rPr lang="en-GB" sz="1200" dirty="0"/>
              <a:t>The Directory</a:t>
            </a:r>
            <a:r>
              <a:rPr lang="en-GB" sz="1200" baseline="0" dirty="0"/>
              <a:t> structure is hierarchical where each </a:t>
            </a:r>
            <a:r>
              <a:rPr lang="en-GB" sz="1200" baseline="0" dirty="0" err="1"/>
              <a:t>dir</a:t>
            </a:r>
            <a:r>
              <a:rPr lang="en-GB" sz="1200" baseline="0" dirty="0"/>
              <a:t> contains files or dirs.</a:t>
            </a:r>
            <a:endParaRPr lang="en-GB" sz="1200"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2</a:t>
            </a:fld>
            <a:endParaRPr lang="en-US"/>
          </a:p>
        </p:txBody>
      </p:sp>
    </p:spTree>
    <p:extLst>
      <p:ext uri="{BB962C8B-B14F-4D97-AF65-F5344CB8AC3E}">
        <p14:creationId xmlns:p14="http://schemas.microsoft.com/office/powerpoint/2010/main" val="1659871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This</a:t>
            </a:r>
            <a:r>
              <a:rPr lang="it-IT" baseline="0" dirty="0"/>
              <a:t> file is owned by user Mark and has RWX permissions</a:t>
            </a:r>
          </a:p>
          <a:p>
            <a:r>
              <a:rPr lang="it-IT" baseline="0" dirty="0"/>
              <a:t>The group dev also has RW on this file (any memember for dev can RW the file) so from previous slide remember Kiran was in GROUP dev as a secondary group – he has RW</a:t>
            </a:r>
          </a:p>
          <a:p>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11</a:t>
            </a:fld>
            <a:endParaRPr lang="en-US"/>
          </a:p>
        </p:txBody>
      </p:sp>
    </p:spTree>
    <p:extLst>
      <p:ext uri="{BB962C8B-B14F-4D97-AF65-F5344CB8AC3E}">
        <p14:creationId xmlns:p14="http://schemas.microsoft.com/office/powerpoint/2010/main" val="134740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Linux service is an application (or set of applications) that runs in the background waiting to be used</a:t>
            </a:r>
          </a:p>
          <a:p>
            <a:r>
              <a:rPr lang="en-GB" dirty="0"/>
              <a:t>Example could by MySQL,</a:t>
            </a:r>
            <a:r>
              <a:rPr lang="en-GB" baseline="0" dirty="0"/>
              <a:t> </a:t>
            </a:r>
            <a:r>
              <a:rPr lang="en-GB" baseline="0" dirty="0" err="1"/>
              <a:t>sshd</a:t>
            </a:r>
            <a:r>
              <a:rPr lang="en-GB" baseline="0" dirty="0"/>
              <a:t> or a </a:t>
            </a:r>
            <a:r>
              <a:rPr lang="en-GB" baseline="0" dirty="0" err="1"/>
              <a:t>httpd</a:t>
            </a:r>
            <a:r>
              <a:rPr lang="en-GB" baseline="0" dirty="0"/>
              <a:t> webserver</a:t>
            </a:r>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12</a:t>
            </a:fld>
            <a:endParaRPr lang="en-US"/>
          </a:p>
        </p:txBody>
      </p:sp>
    </p:spTree>
    <p:extLst>
      <p:ext uri="{BB962C8B-B14F-4D97-AF65-F5344CB8AC3E}">
        <p14:creationId xmlns:p14="http://schemas.microsoft.com/office/powerpoint/2010/main" val="2230372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ps – reports a snapshot of the current</a:t>
            </a:r>
            <a:r>
              <a:rPr lang="it-IT" baseline="0" dirty="0"/>
              <a:t> processes </a:t>
            </a:r>
          </a:p>
          <a:p>
            <a:r>
              <a:rPr lang="it-IT" baseline="0" dirty="0"/>
              <a:t>-e = all ,   -f full format listing</a:t>
            </a:r>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13</a:t>
            </a:fld>
            <a:endParaRPr lang="en-US"/>
          </a:p>
        </p:txBody>
      </p:sp>
    </p:spTree>
    <p:extLst>
      <p:ext uri="{BB962C8B-B14F-4D97-AF65-F5344CB8AC3E}">
        <p14:creationId xmlns:p14="http://schemas.microsoft.com/office/powerpoint/2010/main" val="1313468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lsof will list all the files</a:t>
            </a:r>
            <a:r>
              <a:rPr lang="it-IT" baseline="0" dirty="0"/>
              <a:t> the process has opened. This could be log files, libraries, charachter devices</a:t>
            </a:r>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14</a:t>
            </a:fld>
            <a:endParaRPr lang="en-US"/>
          </a:p>
        </p:txBody>
      </p:sp>
    </p:spTree>
    <p:extLst>
      <p:ext uri="{BB962C8B-B14F-4D97-AF65-F5344CB8AC3E}">
        <p14:creationId xmlns:p14="http://schemas.microsoft.com/office/powerpoint/2010/main" val="602788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a:p>
            <a:r>
              <a:rPr lang="en-GB" dirty="0"/>
              <a:t>A software</a:t>
            </a:r>
            <a:r>
              <a:rPr lang="en-GB" baseline="0" dirty="0"/>
              <a:t> </a:t>
            </a:r>
            <a:r>
              <a:rPr lang="en-GB" dirty="0"/>
              <a:t>package</a:t>
            </a:r>
            <a:r>
              <a:rPr lang="en-GB" baseline="0" dirty="0"/>
              <a:t> is a collection of files that can be installed onto the system. </a:t>
            </a:r>
            <a:endParaRPr lang="en-GB" dirty="0"/>
          </a:p>
          <a:p>
            <a:r>
              <a:rPr lang="en-GB" dirty="0"/>
              <a:t>Software can</a:t>
            </a:r>
            <a:r>
              <a:rPr lang="en-GB" baseline="0" dirty="0"/>
              <a:t> be managed with rpm or </a:t>
            </a:r>
            <a:r>
              <a:rPr lang="en-GB" baseline="0" dirty="0" err="1"/>
              <a:t>dpkg</a:t>
            </a:r>
            <a:r>
              <a:rPr lang="en-GB" baseline="0" dirty="0"/>
              <a:t> depending on the distro. It will however only install single packages and will not install any required SW like libraries or other programs. </a:t>
            </a:r>
          </a:p>
          <a:p>
            <a:endParaRPr lang="en-GB" baseline="0" dirty="0"/>
          </a:p>
          <a:p>
            <a:r>
              <a:rPr lang="en-GB" baseline="0" dirty="0"/>
              <a:t>Each distro has it’s own software tool to manage </a:t>
            </a:r>
            <a:r>
              <a:rPr lang="en-GB" baseline="0" dirty="0" err="1"/>
              <a:t>sw</a:t>
            </a:r>
            <a:r>
              <a:rPr lang="en-GB" baseline="0" dirty="0"/>
              <a:t> installation. The tools will look for software locations based on the configured </a:t>
            </a:r>
            <a:r>
              <a:rPr lang="en-GB" baseline="0" dirty="0" err="1"/>
              <a:t>sw</a:t>
            </a:r>
            <a:r>
              <a:rPr lang="en-GB" baseline="0" dirty="0"/>
              <a:t> repositories</a:t>
            </a:r>
          </a:p>
          <a:p>
            <a:endParaRPr lang="en-GB" baseline="0" dirty="0"/>
          </a:p>
          <a:p>
            <a:r>
              <a:rPr lang="en-GB" baseline="0" dirty="0"/>
              <a:t>Each distro has it’s own software tool to manage </a:t>
            </a:r>
            <a:r>
              <a:rPr lang="en-GB" baseline="0" dirty="0" err="1"/>
              <a:t>sw</a:t>
            </a:r>
            <a:r>
              <a:rPr lang="en-GB" baseline="0" dirty="0"/>
              <a:t> installation. The tools will look for software locations based on the configured </a:t>
            </a:r>
            <a:r>
              <a:rPr lang="en-GB" baseline="0" dirty="0" err="1"/>
              <a:t>sw</a:t>
            </a:r>
            <a:r>
              <a:rPr lang="en-GB" baseline="0" dirty="0"/>
              <a:t> repositories</a:t>
            </a:r>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15</a:t>
            </a:fld>
            <a:endParaRPr lang="en-US"/>
          </a:p>
        </p:txBody>
      </p:sp>
    </p:spTree>
    <p:extLst>
      <p:ext uri="{BB962C8B-B14F-4D97-AF65-F5344CB8AC3E}">
        <p14:creationId xmlns:p14="http://schemas.microsoft.com/office/powerpoint/2010/main" val="3294258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Each</a:t>
            </a:r>
            <a:r>
              <a:rPr lang="en-GB" baseline="0" dirty="0"/>
              <a:t> Linux distro has a different location and file name to configure network interface card properties.</a:t>
            </a:r>
          </a:p>
          <a:p>
            <a:r>
              <a:rPr lang="en-GB" baseline="0" dirty="0"/>
              <a:t>In Azure we currently support 1 NIC per VM and is by default eth0</a:t>
            </a:r>
          </a:p>
          <a:p>
            <a:r>
              <a:rPr lang="en-GB" baseline="0" dirty="0"/>
              <a:t>In an on – prem Linux system it’s possible to have more than 1 NIC. They are usually numbered incrementally so 4 </a:t>
            </a:r>
            <a:r>
              <a:rPr lang="en-GB" baseline="0" dirty="0" err="1"/>
              <a:t>nics</a:t>
            </a:r>
            <a:r>
              <a:rPr lang="en-GB" baseline="0" dirty="0"/>
              <a:t> on a system would have the names of eth0, eth1, eth2 and eth3. In the scenario where multiple </a:t>
            </a:r>
            <a:r>
              <a:rPr lang="en-GB" baseline="0" dirty="0" err="1"/>
              <a:t>nics</a:t>
            </a:r>
            <a:r>
              <a:rPr lang="en-GB" baseline="0" dirty="0"/>
              <a:t> are present increased redundancy and greater bandwidth can be achieved by aggregation. This is also referred to as bonding or teaming</a:t>
            </a:r>
          </a:p>
          <a:p>
            <a:r>
              <a:rPr lang="en-GB" baseline="0" dirty="0"/>
              <a:t>Typical information found in </a:t>
            </a:r>
            <a:r>
              <a:rPr lang="en-GB" baseline="0" dirty="0" err="1"/>
              <a:t>nic</a:t>
            </a:r>
            <a:r>
              <a:rPr lang="en-GB" baseline="0" dirty="0"/>
              <a:t> files include the device name, BOOTPROTO, (if static you </a:t>
            </a:r>
            <a:r>
              <a:rPr lang="en-GB" baseline="0" dirty="0" err="1"/>
              <a:t>specifiy</a:t>
            </a:r>
            <a:r>
              <a:rPr lang="en-GB" baseline="0" dirty="0"/>
              <a:t> an IPADDR) DHCP_HOSTNAME,</a:t>
            </a:r>
            <a:r>
              <a:rPr lang="en-US" dirty="0"/>
              <a:t> ONBOOT</a:t>
            </a:r>
          </a:p>
          <a:p>
            <a:endParaRPr lang="en-US" baseline="0" dirty="0"/>
          </a:p>
          <a:p>
            <a:r>
              <a:rPr lang="en-US" baseline="0" dirty="0"/>
              <a:t>DNS configuration files are standard locations the </a:t>
            </a:r>
            <a:r>
              <a:rPr lang="en-US" baseline="0" dirty="0" err="1"/>
              <a:t>resolv.conf</a:t>
            </a:r>
            <a:r>
              <a:rPr lang="en-US" baseline="0" dirty="0"/>
              <a:t> defines which NAMESERVER to use for </a:t>
            </a:r>
            <a:r>
              <a:rPr lang="en-US" baseline="0" dirty="0" err="1"/>
              <a:t>dns</a:t>
            </a:r>
            <a:r>
              <a:rPr lang="en-US" baseline="0" dirty="0"/>
              <a:t> lookups whilst the </a:t>
            </a:r>
            <a:r>
              <a:rPr lang="en-US" baseline="0" dirty="0" err="1"/>
              <a:t>nsswitch.conf</a:t>
            </a:r>
            <a:r>
              <a:rPr lang="en-US" baseline="0" dirty="0"/>
              <a:t> defines the order in which lookups should occur, locally, /</a:t>
            </a:r>
            <a:r>
              <a:rPr lang="en-US" baseline="0" dirty="0" err="1"/>
              <a:t>etc</a:t>
            </a:r>
            <a:r>
              <a:rPr lang="en-US" baseline="0" dirty="0"/>
              <a:t>/hosts, DNS.</a:t>
            </a:r>
            <a:endParaRPr lang="en-GB" baseline="0" dirty="0"/>
          </a:p>
          <a:p>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16</a:t>
            </a:fld>
            <a:endParaRPr lang="en-US"/>
          </a:p>
        </p:txBody>
      </p:sp>
    </p:spTree>
    <p:extLst>
      <p:ext uri="{BB962C8B-B14F-4D97-AF65-F5344CB8AC3E}">
        <p14:creationId xmlns:p14="http://schemas.microsoft.com/office/powerpoint/2010/main" val="2688589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default</a:t>
            </a:r>
            <a:r>
              <a:rPr lang="en-GB" baseline="0" dirty="0"/>
              <a:t> GATEWAY is configurable with a static address or in the case of Azure it’s assigned by DHCP usually same subnet with but with an </a:t>
            </a:r>
            <a:r>
              <a:rPr lang="en-GB" baseline="0" dirty="0" err="1"/>
              <a:t>ip</a:t>
            </a:r>
            <a:r>
              <a:rPr lang="en-GB" baseline="0" dirty="0"/>
              <a:t> address of .1</a:t>
            </a:r>
          </a:p>
          <a:p>
            <a:endParaRPr lang="en-GB" dirty="0"/>
          </a:p>
          <a:p>
            <a:r>
              <a:rPr lang="en-GB" dirty="0"/>
              <a:t>Static</a:t>
            </a:r>
            <a:r>
              <a:rPr lang="en-GB" baseline="0" dirty="0"/>
              <a:t> routes can be added per system or per Interface allowing for traffic to be sent to different destinations</a:t>
            </a:r>
          </a:p>
          <a:p>
            <a:endParaRPr lang="en-GB" baseline="0" dirty="0"/>
          </a:p>
          <a:p>
            <a:r>
              <a:rPr lang="en-GB" baseline="0" dirty="0"/>
              <a:t>Firewall configurations are loaded into the kernel. These config files can be edited with GUI based tools but most admins will edit the file directly from the command line</a:t>
            </a:r>
            <a:endParaRPr lang="en-GB" dirty="0"/>
          </a:p>
          <a:p>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17</a:t>
            </a:fld>
            <a:endParaRPr lang="en-US"/>
          </a:p>
        </p:txBody>
      </p:sp>
    </p:spTree>
    <p:extLst>
      <p:ext uri="{BB962C8B-B14F-4D97-AF65-F5344CB8AC3E}">
        <p14:creationId xmlns:p14="http://schemas.microsoft.com/office/powerpoint/2010/main" val="2514503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look at the information</a:t>
            </a:r>
            <a:r>
              <a:rPr lang="en-GB" baseline="0" dirty="0"/>
              <a:t> regarding the network card you can use </a:t>
            </a:r>
            <a:r>
              <a:rPr lang="en-GB" baseline="0" dirty="0" err="1"/>
              <a:t>ip</a:t>
            </a:r>
            <a:r>
              <a:rPr lang="en-GB" baseline="0" dirty="0"/>
              <a:t> </a:t>
            </a:r>
            <a:r>
              <a:rPr lang="en-GB" baseline="0" dirty="0" err="1"/>
              <a:t>addr</a:t>
            </a:r>
            <a:r>
              <a:rPr lang="en-GB" baseline="0" dirty="0"/>
              <a:t> will display the </a:t>
            </a:r>
            <a:r>
              <a:rPr lang="en-GB" baseline="0" dirty="0" err="1"/>
              <a:t>nics</a:t>
            </a:r>
            <a:r>
              <a:rPr lang="en-GB" baseline="0" dirty="0"/>
              <a:t> , the IP’s associated, if IPV6 address is assigned, the MAC address if the card is up.</a:t>
            </a:r>
          </a:p>
          <a:p>
            <a:endParaRPr lang="en-GB" baseline="0" dirty="0"/>
          </a:p>
          <a:p>
            <a:r>
              <a:rPr lang="en-GB" baseline="0" dirty="0"/>
              <a:t>Routing rules (how a </a:t>
            </a:r>
            <a:r>
              <a:rPr lang="en-GB" baseline="0" dirty="0" err="1"/>
              <a:t>pkt</a:t>
            </a:r>
            <a:r>
              <a:rPr lang="en-GB" baseline="0" dirty="0"/>
              <a:t> gets from a node on network a to a node on network b) can be seen with various commands, I prefer netstat- </a:t>
            </a:r>
            <a:r>
              <a:rPr lang="en-GB" baseline="0" dirty="0" err="1"/>
              <a:t>rn</a:t>
            </a:r>
            <a:r>
              <a:rPr lang="en-GB" baseline="0" dirty="0"/>
              <a:t> it will display information on destination host/network and which Address/Gateway to use –</a:t>
            </a:r>
          </a:p>
          <a:p>
            <a:endParaRPr lang="en-GB" baseline="0" dirty="0"/>
          </a:p>
          <a:p>
            <a:r>
              <a:rPr lang="en-GB" baseline="0" dirty="0"/>
              <a:t>Manipulate the routing table with </a:t>
            </a:r>
            <a:r>
              <a:rPr lang="en-GB" baseline="0" dirty="0" err="1"/>
              <a:t>ip</a:t>
            </a:r>
            <a:r>
              <a:rPr lang="en-GB" baseline="0" dirty="0"/>
              <a:t> route add or </a:t>
            </a:r>
            <a:r>
              <a:rPr lang="en-GB" baseline="0" dirty="0" err="1"/>
              <a:t>ip</a:t>
            </a:r>
            <a:r>
              <a:rPr lang="en-GB" baseline="0" dirty="0"/>
              <a:t> route del commands</a:t>
            </a:r>
          </a:p>
          <a:p>
            <a:r>
              <a:rPr lang="en-GB" dirty="0"/>
              <a:t>route del -net 169.254.0.0/16</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a:t>Linux machines can act as basic routers if you change the value of net.ipv4.ip_forward = 0 to 1</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a:t>Sent, </a:t>
            </a:r>
            <a:r>
              <a:rPr lang="en-GB" baseline="0" dirty="0" err="1"/>
              <a:t>rcv</a:t>
            </a:r>
            <a:r>
              <a:rPr lang="en-GB" baseline="0" dirty="0"/>
              <a:t>, or dropped </a:t>
            </a:r>
            <a:r>
              <a:rPr lang="en-GB" baseline="0" dirty="0" err="1"/>
              <a:t>pkts</a:t>
            </a:r>
            <a:r>
              <a:rPr lang="en-GB" baseline="0" dirty="0"/>
              <a:t> can be see with </a:t>
            </a:r>
            <a:r>
              <a:rPr lang="en-GB" baseline="0" dirty="0" err="1"/>
              <a:t>ip</a:t>
            </a:r>
            <a:r>
              <a:rPr lang="en-GB" baseline="0" dirty="0"/>
              <a:t> –s or netstat –s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a:t>/proc/net contains lots of kernel statistical and configuration information written out by the kernel for use by user-space programs</a:t>
            </a:r>
          </a:p>
          <a:p>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18</a:t>
            </a:fld>
            <a:endParaRPr lang="en-US"/>
          </a:p>
        </p:txBody>
      </p:sp>
    </p:spTree>
    <p:extLst>
      <p:ext uri="{BB962C8B-B14F-4D97-AF65-F5344CB8AC3E}">
        <p14:creationId xmlns:p14="http://schemas.microsoft.com/office/powerpoint/2010/main" val="1717146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Ping - send ICMP ECHO_REQUEST to network hosts</a:t>
            </a:r>
          </a:p>
          <a:p>
            <a:r>
              <a:rPr lang="en-GB" dirty="0"/>
              <a:t> traceroute  tracks  the route packets taken from an IP network on their way to a given host. It utilizes the IP protocols time to live (TTL) field and attempts to elicit an ICMP TIME_EXCEEDED response from each gateway along the  path</a:t>
            </a:r>
          </a:p>
          <a:p>
            <a:r>
              <a:rPr lang="en-GB" dirty="0"/>
              <a:t>to the host.</a:t>
            </a:r>
          </a:p>
          <a:p>
            <a:endParaRPr lang="en-GB" dirty="0"/>
          </a:p>
          <a:p>
            <a:r>
              <a:rPr lang="en-GB" dirty="0"/>
              <a:t>traceroute - It traces path to destination discovering MTU along this path.  It uses UDP port </a:t>
            </a:r>
            <a:r>
              <a:rPr lang="en-GB" dirty="0" err="1"/>
              <a:t>port</a:t>
            </a:r>
            <a:r>
              <a:rPr lang="en-GB" dirty="0"/>
              <a:t> or some random port.  It is sim-</a:t>
            </a:r>
            <a:r>
              <a:rPr lang="en-GB" dirty="0" err="1"/>
              <a:t>ilar</a:t>
            </a:r>
            <a:r>
              <a:rPr lang="en-GB" dirty="0"/>
              <a:t> to traceroute, only does not </a:t>
            </a:r>
            <a:r>
              <a:rPr lang="en-GB" dirty="0" err="1"/>
              <a:t>not</a:t>
            </a:r>
            <a:r>
              <a:rPr lang="en-GB" dirty="0"/>
              <a:t> require superuser privileges</a:t>
            </a:r>
          </a:p>
          <a:p>
            <a:endParaRPr lang="en-GB" dirty="0"/>
          </a:p>
          <a:p>
            <a:r>
              <a:rPr lang="en-GB" dirty="0" err="1"/>
              <a:t>mtr</a:t>
            </a:r>
            <a:r>
              <a:rPr lang="en-GB" dirty="0"/>
              <a:t> combines the functionality of the traceroute and ping programs in a single network diagnostic tool.</a:t>
            </a:r>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19</a:t>
            </a:fld>
            <a:endParaRPr lang="en-US"/>
          </a:p>
        </p:txBody>
      </p:sp>
    </p:spTree>
    <p:extLst>
      <p:ext uri="{BB962C8B-B14F-4D97-AF65-F5344CB8AC3E}">
        <p14:creationId xmlns:p14="http://schemas.microsoft.com/office/powerpoint/2010/main" val="1283967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Logrotate</a:t>
            </a:r>
            <a:r>
              <a:rPr lang="en-GB" dirty="0"/>
              <a:t> is</a:t>
            </a:r>
            <a:r>
              <a:rPr lang="en-GB" baseline="0" dirty="0"/>
              <a:t> highly configurable allows you to state directives to rotate logs, retention period, should they be compressed, moved, and can also run post tasks on a rotate.</a:t>
            </a:r>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20</a:t>
            </a:fld>
            <a:endParaRPr lang="en-US"/>
          </a:p>
        </p:txBody>
      </p:sp>
    </p:spTree>
    <p:extLst>
      <p:ext uri="{BB962C8B-B14F-4D97-AF65-F5344CB8AC3E}">
        <p14:creationId xmlns:p14="http://schemas.microsoft.com/office/powerpoint/2010/main" val="1343086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Linux</a:t>
            </a:r>
            <a:r>
              <a:rPr lang="en-GB" sz="1200" baseline="0" dirty="0"/>
              <a:t> Run Levels are similar to the choices available in Windows system such as “</a:t>
            </a:r>
            <a:r>
              <a:rPr lang="en-GB" sz="1200" dirty="0"/>
              <a:t>Safe Mode", "Safe Mode with Networking", "Command Prompt“.</a:t>
            </a:r>
          </a:p>
          <a:p>
            <a:r>
              <a:rPr lang="en-GB" sz="1200" dirty="0"/>
              <a:t>The</a:t>
            </a:r>
            <a:r>
              <a:rPr lang="en-GB" sz="1200" baseline="0" dirty="0"/>
              <a:t> difference is that in Linux, the Run Level is invoked by the sys Admin – a change in the RL does not occur due to a system coming down in an unclean state.</a:t>
            </a:r>
          </a:p>
          <a:p>
            <a:r>
              <a:rPr lang="en-GB" sz="1200" baseline="0" dirty="0"/>
              <a:t>At each Run Level different programs/scripts will be executed independently of another RL. The scripts that are executed at each RL are configurable. RL’s are useful for maintenance and recovery procedures.</a:t>
            </a:r>
          </a:p>
          <a:p>
            <a:r>
              <a:rPr lang="en-GB" sz="1200" baseline="0" dirty="0"/>
              <a:t> A good example to understand RLs from this chart is to compare RL 3 to RL 5. RL 3 does not have the X windows subsystem started and hence no GUI, Headless Mode. Server Room scenario. In Azure our VM’s run in RL 3 by default.  To change the RL you must logged in as a  privileged account. </a:t>
            </a:r>
          </a:p>
          <a:p>
            <a:endParaRPr lang="en-GB" sz="1200"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3</a:t>
            </a:fld>
            <a:endParaRPr lang="en-US"/>
          </a:p>
        </p:txBody>
      </p:sp>
    </p:spTree>
    <p:extLst>
      <p:ext uri="{BB962C8B-B14F-4D97-AF65-F5344CB8AC3E}">
        <p14:creationId xmlns:p14="http://schemas.microsoft.com/office/powerpoint/2010/main" val="462217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ssh</a:t>
            </a:r>
            <a:r>
              <a:rPr lang="en-GB" baseline="0" dirty="0"/>
              <a:t> is a secure shell and data is encrypted between client and server</a:t>
            </a:r>
          </a:p>
          <a:p>
            <a:r>
              <a:rPr lang="en-GB" baseline="0" dirty="0"/>
              <a:t>The configuration of having different </a:t>
            </a:r>
            <a:r>
              <a:rPr lang="en-GB" baseline="0" dirty="0" err="1"/>
              <a:t>ssh</a:t>
            </a:r>
            <a:r>
              <a:rPr lang="en-GB" baseline="0" dirty="0"/>
              <a:t> port values in a Cloud Service is configured via Azure Endpoints</a:t>
            </a:r>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21</a:t>
            </a:fld>
            <a:endParaRPr lang="en-US"/>
          </a:p>
        </p:txBody>
      </p:sp>
    </p:spTree>
    <p:extLst>
      <p:ext uri="{BB962C8B-B14F-4D97-AF65-F5344CB8AC3E}">
        <p14:creationId xmlns:p14="http://schemas.microsoft.com/office/powerpoint/2010/main" val="3203669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Traditionally</a:t>
            </a:r>
            <a:r>
              <a:rPr lang="en-GB" baseline="0" dirty="0"/>
              <a:t> Unix or Linux systems were partitioned so that Programs and binaries would be installed into separate partitions.</a:t>
            </a:r>
          </a:p>
          <a:p>
            <a:r>
              <a:rPr lang="en-GB" dirty="0">
                <a:effectLst/>
              </a:rPr>
              <a:t>Advantages if a file system gets corrupted, the data outside that filesystem/partition may stay intact, minimizing data loss.</a:t>
            </a:r>
          </a:p>
          <a:p>
            <a:r>
              <a:rPr lang="en-GB" dirty="0">
                <a:effectLst/>
              </a:rPr>
              <a:t>File</a:t>
            </a:r>
            <a:r>
              <a:rPr lang="en-GB" baseline="0" dirty="0">
                <a:effectLst/>
              </a:rPr>
              <a:t> systems can be mounted with different permissions</a:t>
            </a:r>
          </a:p>
          <a:p>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22</a:t>
            </a:fld>
            <a:endParaRPr lang="en-US"/>
          </a:p>
        </p:txBody>
      </p:sp>
    </p:spTree>
    <p:extLst>
      <p:ext uri="{BB962C8B-B14F-4D97-AF65-F5344CB8AC3E}">
        <p14:creationId xmlns:p14="http://schemas.microsoft.com/office/powerpoint/2010/main" val="4071623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By default you can create 4</a:t>
            </a:r>
            <a:r>
              <a:rPr lang="en-GB" baseline="0" dirty="0"/>
              <a:t> partitions on a disk But many more can be created by converting 1 Primary partition into an extended partition. </a:t>
            </a:r>
            <a:r>
              <a:rPr lang="en-GB" baseline="0"/>
              <a:t>You then create Logical partitions on the Extended Partition.</a:t>
            </a:r>
          </a:p>
          <a:p>
            <a:endParaRPr lang="en-US"/>
          </a:p>
        </p:txBody>
      </p:sp>
      <p:sp>
        <p:nvSpPr>
          <p:cNvPr id="4" name="Slide Number Placeholder 3"/>
          <p:cNvSpPr>
            <a:spLocks noGrp="1"/>
          </p:cNvSpPr>
          <p:nvPr>
            <p:ph type="sldNum" sz="quarter" idx="10"/>
          </p:nvPr>
        </p:nvSpPr>
        <p:spPr/>
        <p:txBody>
          <a:bodyPr/>
          <a:lstStyle/>
          <a:p>
            <a:fld id="{92B99D2E-995E-49A8-8A74-B8C5B2A35615}" type="slidenum">
              <a:rPr lang="en-US" smtClean="0"/>
              <a:t>23</a:t>
            </a:fld>
            <a:endParaRPr lang="en-US"/>
          </a:p>
        </p:txBody>
      </p:sp>
    </p:spTree>
    <p:extLst>
      <p:ext uri="{BB962C8B-B14F-4D97-AF65-F5344CB8AC3E}">
        <p14:creationId xmlns:p14="http://schemas.microsoft.com/office/powerpoint/2010/main" val="2653089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a:t>
            </a:r>
            <a:r>
              <a:rPr lang="en-GB" baseline="0" dirty="0"/>
              <a:t> configuration file that defines the default RL is /etc/</a:t>
            </a:r>
            <a:r>
              <a:rPr lang="en-GB" baseline="0" dirty="0" err="1"/>
              <a:t>inittab</a:t>
            </a:r>
            <a:r>
              <a:rPr lang="en-GB" baseline="0" dirty="0"/>
              <a:t> with Ubuntu being the exception. In this example our VM will start at RL 3. No X</a:t>
            </a:r>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4</a:t>
            </a:fld>
            <a:endParaRPr lang="en-US"/>
          </a:p>
        </p:txBody>
      </p:sp>
    </p:spTree>
    <p:extLst>
      <p:ext uri="{BB962C8B-B14F-4D97-AF65-F5344CB8AC3E}">
        <p14:creationId xmlns:p14="http://schemas.microsoft.com/office/powerpoint/2010/main" val="708633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mn-lt"/>
              </a:rPr>
              <a:t>To verify </a:t>
            </a:r>
            <a:r>
              <a:rPr lang="en-GB" sz="1200" baseline="0" dirty="0">
                <a:latin typeface="+mn-lt"/>
              </a:rPr>
              <a:t>the RL you can use commands like who –r and </a:t>
            </a:r>
            <a:r>
              <a:rPr lang="en-GB" sz="1200" baseline="0" dirty="0" err="1">
                <a:latin typeface="+mn-lt"/>
              </a:rPr>
              <a:t>runlevel</a:t>
            </a:r>
            <a:r>
              <a:rPr lang="en-GB" sz="1200" baseline="0" dirty="0">
                <a:latin typeface="+mn-lt"/>
              </a:rPr>
              <a:t> , these will display current and previous RL</a:t>
            </a:r>
          </a:p>
          <a:p>
            <a:endParaRPr lang="en-GB" sz="1200" baseline="0" dirty="0"/>
          </a:p>
          <a:p>
            <a:r>
              <a:rPr lang="en-GB" sz="1200" baseline="0" dirty="0"/>
              <a:t>To change the RL you need to be a privileged account , various commands are available to do this.</a:t>
            </a:r>
          </a:p>
          <a:p>
            <a:r>
              <a:rPr lang="en-GB" sz="1200" baseline="0" dirty="0" err="1"/>
              <a:t>init</a:t>
            </a:r>
            <a:r>
              <a:rPr lang="en-GB" sz="1200" baseline="0" dirty="0"/>
              <a:t> and </a:t>
            </a:r>
            <a:r>
              <a:rPr lang="en-GB" sz="1200" baseline="0" dirty="0" err="1"/>
              <a:t>telinit</a:t>
            </a:r>
            <a:r>
              <a:rPr lang="en-GB" sz="1200" baseline="0" dirty="0"/>
              <a:t>  take values between 0 thru 6,  Shutdown is the cleanest method to inform users of system coming down as it can broadcast a message to all connected users. Also can specify a time for the shutdown. </a:t>
            </a:r>
          </a:p>
          <a:p>
            <a:endParaRPr lang="en-GB" sz="1200" baseline="0" dirty="0"/>
          </a:p>
          <a:p>
            <a:r>
              <a:rPr lang="en-GB" sz="1200" baseline="0" dirty="0"/>
              <a:t>Other commands </a:t>
            </a:r>
            <a:r>
              <a:rPr lang="en-GB" sz="1200" baseline="0" dirty="0" err="1"/>
              <a:t>powerff</a:t>
            </a:r>
            <a:r>
              <a:rPr lang="en-GB" sz="1200" baseline="0" dirty="0"/>
              <a:t> = stopped , “halt” will turn the VM off and in the Azure </a:t>
            </a:r>
            <a:r>
              <a:rPr lang="en-GB" sz="1200" baseline="0" dirty="0" err="1"/>
              <a:t>Mgmt</a:t>
            </a:r>
            <a:r>
              <a:rPr lang="en-GB" sz="1200" baseline="0" dirty="0"/>
              <a:t> Portal,</a:t>
            </a:r>
          </a:p>
          <a:p>
            <a:endParaRPr lang="en-GB" sz="1100" baseline="0" dirty="0"/>
          </a:p>
        </p:txBody>
      </p:sp>
      <p:sp>
        <p:nvSpPr>
          <p:cNvPr id="4" name="Slide Number Placeholder 3"/>
          <p:cNvSpPr>
            <a:spLocks noGrp="1"/>
          </p:cNvSpPr>
          <p:nvPr>
            <p:ph type="sldNum" sz="quarter" idx="10"/>
          </p:nvPr>
        </p:nvSpPr>
        <p:spPr/>
        <p:txBody>
          <a:bodyPr/>
          <a:lstStyle/>
          <a:p>
            <a:fld id="{92B99D2E-995E-49A8-8A74-B8C5B2A35615}" type="slidenum">
              <a:rPr lang="en-US" smtClean="0"/>
              <a:t>5</a:t>
            </a:fld>
            <a:endParaRPr lang="en-US"/>
          </a:p>
        </p:txBody>
      </p:sp>
    </p:spTree>
    <p:extLst>
      <p:ext uri="{BB962C8B-B14F-4D97-AF65-F5344CB8AC3E}">
        <p14:creationId xmlns:p14="http://schemas.microsoft.com/office/powerpoint/2010/main" val="3941315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steps are numerous for a system boot</a:t>
            </a:r>
            <a:r>
              <a:rPr lang="en-GB" baseline="0" dirty="0"/>
              <a:t>. </a:t>
            </a:r>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6</a:t>
            </a:fld>
            <a:endParaRPr lang="en-US"/>
          </a:p>
        </p:txBody>
      </p:sp>
    </p:spTree>
    <p:extLst>
      <p:ext uri="{BB962C8B-B14F-4D97-AF65-F5344CB8AC3E}">
        <p14:creationId xmlns:p14="http://schemas.microsoft.com/office/powerpoint/2010/main" val="3848527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To verify the running version of the kernel you can use one of 2 commands (</a:t>
            </a:r>
            <a:r>
              <a:rPr lang="en-GB" baseline="0" dirty="0" err="1"/>
              <a:t>uname</a:t>
            </a:r>
            <a:r>
              <a:rPr lang="en-GB" baseline="0" dirty="0"/>
              <a:t> prints system Information, try it with –a to see all information) Run with –o shows the OS as GNU/Linux or check the contents of the file /proc/version </a:t>
            </a:r>
          </a:p>
          <a:p>
            <a:endParaRPr lang="en-GB" baseline="0" dirty="0"/>
          </a:p>
          <a:p>
            <a:r>
              <a:rPr lang="en-GB" baseline="0" dirty="0"/>
              <a:t>rpm to query which kernels are installed in the VM / GRUB could be updated to run another Kernel</a:t>
            </a:r>
          </a:p>
          <a:p>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7</a:t>
            </a:fld>
            <a:endParaRPr lang="en-US"/>
          </a:p>
        </p:txBody>
      </p:sp>
    </p:spTree>
    <p:extLst>
      <p:ext uri="{BB962C8B-B14F-4D97-AF65-F5344CB8AC3E}">
        <p14:creationId xmlns:p14="http://schemas.microsoft.com/office/powerpoint/2010/main" val="3478984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Review of some</a:t>
            </a:r>
            <a:r>
              <a:rPr lang="en-GB" baseline="0" dirty="0"/>
              <a:t> basic commands</a:t>
            </a:r>
          </a:p>
          <a:p>
            <a:r>
              <a:rPr lang="en-GB" baseline="0" dirty="0" err="1"/>
              <a:t>nano</a:t>
            </a:r>
            <a:r>
              <a:rPr lang="en-GB" baseline="0" dirty="0"/>
              <a:t> most intuitive for new Linux users</a:t>
            </a:r>
          </a:p>
          <a:p>
            <a:endParaRPr lang="en-GB" baseline="0" dirty="0"/>
          </a:p>
          <a:p>
            <a:r>
              <a:rPr lang="en-GB" baseline="0" dirty="0"/>
              <a:t>du –h will display current and recursive disk utilisation in MB displaying a total at the bottom</a:t>
            </a:r>
          </a:p>
          <a:p>
            <a:endParaRPr lang="en-GB" baseline="0" dirty="0"/>
          </a:p>
          <a:p>
            <a:r>
              <a:rPr lang="en-GB" baseline="0" dirty="0" err="1"/>
              <a:t>ps</a:t>
            </a:r>
            <a:r>
              <a:rPr lang="en-GB" baseline="0" dirty="0"/>
              <a:t> ,sleep 10; </a:t>
            </a:r>
            <a:r>
              <a:rPr lang="en-GB" baseline="0" dirty="0" err="1"/>
              <a:t>ps</a:t>
            </a:r>
            <a:r>
              <a:rPr lang="en-GB" baseline="0" dirty="0"/>
              <a:t> ;</a:t>
            </a:r>
            <a:r>
              <a:rPr lang="en-GB" baseline="0" dirty="0" err="1"/>
              <a:t>ps</a:t>
            </a:r>
            <a:r>
              <a:rPr lang="en-GB" baseline="0" dirty="0"/>
              <a:t> -l , </a:t>
            </a:r>
            <a:r>
              <a:rPr lang="en-GB" baseline="0" dirty="0" err="1"/>
              <a:t>csh</a:t>
            </a:r>
            <a:r>
              <a:rPr lang="en-GB" baseline="0" dirty="0"/>
              <a:t>, </a:t>
            </a:r>
            <a:r>
              <a:rPr lang="en-GB" baseline="0" dirty="0" err="1"/>
              <a:t>ps</a:t>
            </a:r>
            <a:r>
              <a:rPr lang="en-GB" baseline="0" dirty="0"/>
              <a:t> -l</a:t>
            </a:r>
          </a:p>
          <a:p>
            <a:endParaRPr lang="en-GB" baseline="0" dirty="0"/>
          </a:p>
          <a:p>
            <a:r>
              <a:rPr lang="en-GB" baseline="0" dirty="0"/>
              <a:t>id</a:t>
            </a:r>
          </a:p>
          <a:p>
            <a:r>
              <a:rPr lang="en-GB" baseline="0" dirty="0" err="1"/>
              <a:t>runlevel;init</a:t>
            </a:r>
            <a:r>
              <a:rPr lang="en-GB" baseline="0" dirty="0"/>
              <a:t> 5</a:t>
            </a:r>
          </a:p>
          <a:p>
            <a:r>
              <a:rPr lang="es-ES" baseline="0" dirty="0"/>
              <a:t>sudo su - </a:t>
            </a:r>
            <a:r>
              <a:rPr lang="es-ES" baseline="0" dirty="0" err="1"/>
              <a:t>root</a:t>
            </a:r>
            <a:r>
              <a:rPr lang="es-ES" baseline="0" dirty="0"/>
              <a:t> -c "</a:t>
            </a:r>
            <a:r>
              <a:rPr lang="es-ES" baseline="0" dirty="0" err="1"/>
              <a:t>init</a:t>
            </a:r>
            <a:r>
              <a:rPr lang="es-ES" baseline="0" dirty="0"/>
              <a:t> 5”</a:t>
            </a:r>
          </a:p>
          <a:p>
            <a:r>
              <a:rPr lang="es-ES" baseline="0" dirty="0" err="1"/>
              <a:t>runlevel</a:t>
            </a:r>
            <a:endParaRPr lang="es-ES" baseline="0" dirty="0"/>
          </a:p>
          <a:p>
            <a:endParaRPr lang="es-ES" baseline="0" dirty="0"/>
          </a:p>
          <a:p>
            <a:r>
              <a:rPr lang="es-ES" baseline="0" dirty="0"/>
              <a:t>sudo su - </a:t>
            </a:r>
            <a:r>
              <a:rPr lang="es-ES" baseline="0" dirty="0" err="1"/>
              <a:t>root</a:t>
            </a:r>
            <a:r>
              <a:rPr lang="es-ES" baseline="0" dirty="0"/>
              <a:t> -c "</a:t>
            </a:r>
            <a:r>
              <a:rPr lang="es-ES" baseline="0" dirty="0" err="1"/>
              <a:t>cat</a:t>
            </a:r>
            <a:r>
              <a:rPr lang="es-ES" baseline="0" dirty="0"/>
              <a:t> /</a:t>
            </a:r>
            <a:r>
              <a:rPr lang="es-ES" baseline="0" dirty="0" err="1"/>
              <a:t>etc</a:t>
            </a:r>
            <a:r>
              <a:rPr lang="es-ES" baseline="0" dirty="0"/>
              <a:t>/</a:t>
            </a:r>
            <a:r>
              <a:rPr lang="es-ES" baseline="0" dirty="0" err="1"/>
              <a:t>sudoers.d</a:t>
            </a:r>
            <a:r>
              <a:rPr lang="es-ES" baseline="0" dirty="0"/>
              <a:t>/</a:t>
            </a:r>
            <a:r>
              <a:rPr lang="es-ES" baseline="0" dirty="0" err="1"/>
              <a:t>waagent</a:t>
            </a:r>
            <a:r>
              <a:rPr lang="es-ES" baseline="0" dirty="0"/>
              <a:t>"</a:t>
            </a:r>
          </a:p>
          <a:p>
            <a:endParaRPr lang="es-ES" baseline="0" dirty="0"/>
          </a:p>
          <a:p>
            <a:endParaRPr lang="en-GB" baseline="0"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8</a:t>
            </a:fld>
            <a:endParaRPr lang="en-US"/>
          </a:p>
        </p:txBody>
      </p:sp>
    </p:spTree>
    <p:extLst>
      <p:ext uri="{BB962C8B-B14F-4D97-AF65-F5344CB8AC3E}">
        <p14:creationId xmlns:p14="http://schemas.microsoft.com/office/powerpoint/2010/main" val="786680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Users</a:t>
            </a:r>
            <a:r>
              <a:rPr lang="en-GB" baseline="0" dirty="0"/>
              <a:t> and Groups are stored in flat text files with encrypted pw in /etc/shadow</a:t>
            </a:r>
          </a:p>
          <a:p>
            <a:r>
              <a:rPr lang="en-GB" baseline="0" dirty="0"/>
              <a:t>For larger deployments (many users / or Linux desktops) centralized user admin/Authentication can be achieved with </a:t>
            </a:r>
            <a:r>
              <a:rPr lang="en-GB" baseline="0" dirty="0" err="1"/>
              <a:t>Ldap</a:t>
            </a:r>
            <a:r>
              <a:rPr lang="en-GB" baseline="0" dirty="0"/>
              <a:t> (</a:t>
            </a:r>
            <a:r>
              <a:rPr lang="en-GB" baseline="0" dirty="0" err="1"/>
              <a:t>OpenLdap</a:t>
            </a:r>
            <a:r>
              <a:rPr lang="en-GB" baseline="0" dirty="0"/>
              <a:t>) or NIS Maps</a:t>
            </a:r>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9</a:t>
            </a:fld>
            <a:endParaRPr lang="en-US"/>
          </a:p>
        </p:txBody>
      </p:sp>
    </p:spTree>
    <p:extLst>
      <p:ext uri="{BB962C8B-B14F-4D97-AF65-F5344CB8AC3E}">
        <p14:creationId xmlns:p14="http://schemas.microsoft.com/office/powerpoint/2010/main" val="2302964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a:t>
            </a:r>
            <a:r>
              <a:rPr lang="en-GB" baseline="0" dirty="0"/>
              <a:t> the switches. The GID and UID concepts, possible shell options taken from /etc/shells</a:t>
            </a:r>
          </a:p>
          <a:p>
            <a:r>
              <a:rPr lang="it-IT" baseline="0" dirty="0"/>
              <a:t>Accounts can have primary and secondary groups – example account kiran</a:t>
            </a:r>
            <a:endParaRPr lang="en-GB" baseline="0" dirty="0"/>
          </a:p>
          <a:p>
            <a:endParaRPr lang="en-GB" dirty="0"/>
          </a:p>
          <a:p>
            <a:endParaRPr lang="en-US" dirty="0"/>
          </a:p>
        </p:txBody>
      </p:sp>
      <p:sp>
        <p:nvSpPr>
          <p:cNvPr id="4" name="Slide Number Placeholder 3"/>
          <p:cNvSpPr>
            <a:spLocks noGrp="1"/>
          </p:cNvSpPr>
          <p:nvPr>
            <p:ph type="sldNum" sz="quarter" idx="10"/>
          </p:nvPr>
        </p:nvSpPr>
        <p:spPr/>
        <p:txBody>
          <a:bodyPr/>
          <a:lstStyle/>
          <a:p>
            <a:fld id="{92B99D2E-995E-49A8-8A74-B8C5B2A35615}" type="slidenum">
              <a:rPr lang="en-US" smtClean="0"/>
              <a:t>10</a:t>
            </a:fld>
            <a:endParaRPr lang="en-US"/>
          </a:p>
        </p:txBody>
      </p:sp>
    </p:spTree>
    <p:extLst>
      <p:ext uri="{BB962C8B-B14F-4D97-AF65-F5344CB8AC3E}">
        <p14:creationId xmlns:p14="http://schemas.microsoft.com/office/powerpoint/2010/main" val="1072931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2152C-F0A1-4E1E-8092-B467A497C4B0}"/>
              </a:ext>
            </a:extLst>
          </p:cNvPr>
          <p:cNvSpPr>
            <a:spLocks noGrp="1"/>
          </p:cNvSpPr>
          <p:nvPr>
            <p:ph type="ctrTitle"/>
          </p:nvPr>
        </p:nvSpPr>
        <p:spPr/>
        <p:txBody>
          <a:bodyPr/>
          <a:lstStyle/>
          <a:p>
            <a:r>
              <a:rPr lang="en-US" dirty="0"/>
              <a:t>Introduction to Linux</a:t>
            </a:r>
          </a:p>
        </p:txBody>
      </p:sp>
      <p:sp>
        <p:nvSpPr>
          <p:cNvPr id="3" name="Subtitle 2">
            <a:extLst>
              <a:ext uri="{FF2B5EF4-FFF2-40B4-BE49-F238E27FC236}">
                <a16:creationId xmlns:a16="http://schemas.microsoft.com/office/drawing/2014/main" id="{645A98F4-E2DE-439D-8079-9B0C8CC6B95C}"/>
              </a:ext>
            </a:extLst>
          </p:cNvPr>
          <p:cNvSpPr>
            <a:spLocks noGrp="1"/>
          </p:cNvSpPr>
          <p:nvPr>
            <p:ph type="subTitle" idx="1"/>
          </p:nvPr>
        </p:nvSpPr>
        <p:spPr/>
        <p:txBody>
          <a:bodyPr/>
          <a:lstStyle/>
          <a:p>
            <a:r>
              <a:rPr lang="en-US" dirty="0"/>
              <a:t>Srikanth Sureddy, Senior Escalation Engineer, EEE</a:t>
            </a:r>
          </a:p>
        </p:txBody>
      </p:sp>
    </p:spTree>
    <p:extLst>
      <p:ext uri="{BB962C8B-B14F-4D97-AF65-F5344CB8AC3E}">
        <p14:creationId xmlns:p14="http://schemas.microsoft.com/office/powerpoint/2010/main" val="2155770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4A4A-C05D-4463-B223-10DBE2E9005A}"/>
              </a:ext>
            </a:extLst>
          </p:cNvPr>
          <p:cNvSpPr>
            <a:spLocks noGrp="1"/>
          </p:cNvSpPr>
          <p:nvPr>
            <p:ph type="title"/>
          </p:nvPr>
        </p:nvSpPr>
        <p:spPr>
          <a:xfrm>
            <a:off x="1143001" y="215983"/>
            <a:ext cx="9905998" cy="1478570"/>
          </a:xfrm>
        </p:spPr>
        <p:txBody>
          <a:bodyPr/>
          <a:lstStyle/>
          <a:p>
            <a:r>
              <a:rPr lang="en-US" dirty="0"/>
              <a:t>User and Group Management</a:t>
            </a:r>
          </a:p>
        </p:txBody>
      </p:sp>
      <p:sp>
        <p:nvSpPr>
          <p:cNvPr id="4" name="Content Placeholder 2">
            <a:extLst>
              <a:ext uri="{FF2B5EF4-FFF2-40B4-BE49-F238E27FC236}">
                <a16:creationId xmlns:a16="http://schemas.microsoft.com/office/drawing/2014/main" id="{6F34126E-F1B1-4FCC-933C-D488368ADA7C}"/>
              </a:ext>
            </a:extLst>
          </p:cNvPr>
          <p:cNvSpPr>
            <a:spLocks noGrp="1"/>
          </p:cNvSpPr>
          <p:nvPr>
            <p:ph idx="1"/>
          </p:nvPr>
        </p:nvSpPr>
        <p:spPr>
          <a:xfrm>
            <a:off x="1373257" y="1010809"/>
            <a:ext cx="8534400" cy="5529138"/>
          </a:xfrm>
        </p:spPr>
        <p:txBody>
          <a:bodyPr>
            <a:normAutofit fontScale="92500" lnSpcReduction="20000"/>
          </a:bodyPr>
          <a:lstStyle/>
          <a:p>
            <a:endParaRPr lang="en-GB" sz="1900" dirty="0">
              <a:latin typeface="Calibra body"/>
            </a:endParaRPr>
          </a:p>
          <a:p>
            <a:pPr marL="457200" lvl="1" indent="0">
              <a:buNone/>
            </a:pPr>
            <a:r>
              <a:rPr lang="it-IT" sz="1400" dirty="0">
                <a:latin typeface="Calibra body"/>
              </a:rPr>
              <a:t>groupadd -g 600 dev</a:t>
            </a:r>
          </a:p>
          <a:p>
            <a:pPr marL="457200" lvl="1" indent="0">
              <a:buNone/>
            </a:pPr>
            <a:r>
              <a:rPr lang="en-GB" sz="1400" dirty="0" err="1">
                <a:latin typeface="Calibra body"/>
              </a:rPr>
              <a:t>useradd</a:t>
            </a:r>
            <a:r>
              <a:rPr lang="en-GB" sz="1400" dirty="0">
                <a:latin typeface="Calibra body"/>
              </a:rPr>
              <a:t> -d /home/</a:t>
            </a:r>
            <a:r>
              <a:rPr lang="en-GB" sz="1400" b="1" dirty="0">
                <a:latin typeface="Calibra body"/>
              </a:rPr>
              <a:t>peter</a:t>
            </a:r>
            <a:r>
              <a:rPr lang="en-GB" sz="1400" dirty="0">
                <a:latin typeface="Calibra body"/>
              </a:rPr>
              <a:t> -g 600 –G 600 -c "</a:t>
            </a:r>
            <a:r>
              <a:rPr lang="en-GB" sz="1400" dirty="0" err="1">
                <a:latin typeface="Calibra body"/>
              </a:rPr>
              <a:t>dev</a:t>
            </a:r>
            <a:r>
              <a:rPr lang="en-GB" sz="1400" dirty="0">
                <a:latin typeface="Calibra body"/>
              </a:rPr>
              <a:t> account for peter" -m -u 200 </a:t>
            </a:r>
            <a:r>
              <a:rPr lang="en-GB" sz="1400" b="1" dirty="0">
                <a:latin typeface="Calibra body"/>
              </a:rPr>
              <a:t>peter</a:t>
            </a:r>
          </a:p>
          <a:p>
            <a:pPr marL="457200" lvl="1" indent="0">
              <a:buNone/>
            </a:pPr>
            <a:r>
              <a:rPr lang="en-GB" sz="1400" dirty="0" err="1">
                <a:latin typeface="Calibra body"/>
              </a:rPr>
              <a:t>useradd</a:t>
            </a:r>
            <a:r>
              <a:rPr lang="en-GB" sz="1400" dirty="0">
                <a:latin typeface="Calibra body"/>
              </a:rPr>
              <a:t> -d /home/</a:t>
            </a:r>
            <a:r>
              <a:rPr lang="en-GB" sz="1400" b="1" dirty="0">
                <a:latin typeface="Calibra body"/>
              </a:rPr>
              <a:t>mark</a:t>
            </a:r>
            <a:r>
              <a:rPr lang="en-GB" sz="1400" dirty="0">
                <a:latin typeface="Calibra body"/>
              </a:rPr>
              <a:t> -g 600 –G 600 -c "</a:t>
            </a:r>
            <a:r>
              <a:rPr lang="en-GB" sz="1400" dirty="0" err="1">
                <a:latin typeface="Calibra body"/>
              </a:rPr>
              <a:t>dev</a:t>
            </a:r>
            <a:r>
              <a:rPr lang="en-GB" sz="1400" dirty="0">
                <a:latin typeface="Calibra body"/>
              </a:rPr>
              <a:t> account for mark" -m -u 201 </a:t>
            </a:r>
            <a:r>
              <a:rPr lang="en-GB" sz="1400" b="1" dirty="0">
                <a:latin typeface="Calibra body"/>
              </a:rPr>
              <a:t>mark</a:t>
            </a:r>
          </a:p>
          <a:p>
            <a:pPr marL="457200" lvl="1" indent="0">
              <a:buNone/>
            </a:pPr>
            <a:endParaRPr lang="de-DE" sz="1400" b="1" dirty="0">
              <a:latin typeface="Calibra body"/>
            </a:endParaRPr>
          </a:p>
          <a:p>
            <a:pPr marL="457200" lvl="1" indent="0">
              <a:buNone/>
            </a:pPr>
            <a:r>
              <a:rPr lang="de-DE" sz="1400" dirty="0">
                <a:latin typeface="Calibra body"/>
              </a:rPr>
              <a:t>groupadd -g 700 wats</a:t>
            </a:r>
          </a:p>
          <a:p>
            <a:pPr marL="457200" lvl="1" indent="0">
              <a:buNone/>
            </a:pPr>
            <a:r>
              <a:rPr lang="de-DE" sz="1400" dirty="0">
                <a:latin typeface="Calibra body"/>
              </a:rPr>
              <a:t>useradd -d /home/vittorio -g 700 -G 700 -c "WATS account for vittorio" -m </a:t>
            </a:r>
            <a:r>
              <a:rPr lang="de-DE" sz="1400" b="1" dirty="0">
                <a:latin typeface="Calibra body"/>
              </a:rPr>
              <a:t>-s /bin/ksh </a:t>
            </a:r>
            <a:r>
              <a:rPr lang="de-DE" sz="1400" dirty="0">
                <a:latin typeface="Calibra body"/>
              </a:rPr>
              <a:t>-u 300 vilibert</a:t>
            </a:r>
          </a:p>
          <a:p>
            <a:pPr marL="457200" lvl="1" indent="0">
              <a:buNone/>
            </a:pPr>
            <a:r>
              <a:rPr lang="de-DE" sz="1400" dirty="0">
                <a:latin typeface="Calibra body"/>
              </a:rPr>
              <a:t>useradd -d /home/patrick -g 700 -G 700 -c "WATS account for patrick" -m -u 301 patcatun</a:t>
            </a:r>
          </a:p>
          <a:p>
            <a:pPr marL="457200" lvl="1" indent="0">
              <a:buNone/>
            </a:pPr>
            <a:r>
              <a:rPr lang="de-DE" sz="1400" dirty="0">
                <a:latin typeface="Calibra body"/>
              </a:rPr>
              <a:t>useradd -d /home/kiran </a:t>
            </a:r>
            <a:r>
              <a:rPr lang="de-DE" sz="1400" b="1" dirty="0">
                <a:latin typeface="Calibra body"/>
              </a:rPr>
              <a:t>-g 700 -G 600 </a:t>
            </a:r>
            <a:r>
              <a:rPr lang="de-DE" sz="1400" dirty="0">
                <a:latin typeface="Calibra body"/>
              </a:rPr>
              <a:t>-c "WATS account for kiran" -m -s </a:t>
            </a:r>
            <a:r>
              <a:rPr lang="de-DE" sz="1400" b="1" dirty="0">
                <a:latin typeface="Calibra body"/>
              </a:rPr>
              <a:t>/bin/csh </a:t>
            </a:r>
            <a:r>
              <a:rPr lang="de-DE" sz="1400" dirty="0">
                <a:latin typeface="Calibra body"/>
              </a:rPr>
              <a:t>-u 302 kiran</a:t>
            </a:r>
          </a:p>
          <a:p>
            <a:pPr marL="457200" lvl="1" indent="0">
              <a:buNone/>
            </a:pPr>
            <a:endParaRPr lang="it-IT" sz="1400" dirty="0">
              <a:latin typeface="Calibra body"/>
            </a:endParaRPr>
          </a:p>
          <a:p>
            <a:pPr marL="457200" lvl="1" indent="0">
              <a:buNone/>
            </a:pPr>
            <a:r>
              <a:rPr lang="it-IT" sz="1400" dirty="0">
                <a:latin typeface="Calibra body"/>
              </a:rPr>
              <a:t>tail -5 /etc/passwd</a:t>
            </a:r>
          </a:p>
          <a:p>
            <a:pPr marL="457200" lvl="1" indent="0">
              <a:buNone/>
            </a:pPr>
            <a:r>
              <a:rPr lang="it-IT" sz="1400" dirty="0">
                <a:latin typeface="Calibra body"/>
              </a:rPr>
              <a:t>peter:x:200:600:petes dev account:/home/peter:/bin/bash</a:t>
            </a:r>
          </a:p>
          <a:p>
            <a:pPr marL="457200" lvl="1" indent="0">
              <a:buNone/>
            </a:pPr>
            <a:r>
              <a:rPr lang="it-IT" sz="1400" dirty="0">
                <a:latin typeface="Calibra body"/>
              </a:rPr>
              <a:t>mark:x:201:600:marks dev account:/home/mark:/bin/bash</a:t>
            </a:r>
          </a:p>
          <a:p>
            <a:pPr marL="457200" lvl="1" indent="0">
              <a:buNone/>
            </a:pPr>
            <a:r>
              <a:rPr lang="it-IT" sz="1400" dirty="0">
                <a:latin typeface="Calibra body"/>
              </a:rPr>
              <a:t>patcatun:x:301:700:WATS account for patrick:/home/patrick:/bin/bash</a:t>
            </a:r>
          </a:p>
          <a:p>
            <a:pPr marL="457200" lvl="1" indent="0">
              <a:buNone/>
            </a:pPr>
            <a:r>
              <a:rPr lang="it-IT" sz="1400" dirty="0">
                <a:latin typeface="Calibra body"/>
              </a:rPr>
              <a:t>vilibert:x:300:700:WATS account for vittorio:/home/vittorio:/bin/ksh</a:t>
            </a:r>
          </a:p>
          <a:p>
            <a:pPr marL="457200" lvl="1" indent="0">
              <a:buNone/>
            </a:pPr>
            <a:r>
              <a:rPr lang="it-IT" sz="1400" dirty="0">
                <a:latin typeface="Calibra body"/>
              </a:rPr>
              <a:t>kiran:x:302:700:WATS account for kiran:/home/kiran:/bin/csh</a:t>
            </a:r>
          </a:p>
          <a:p>
            <a:pPr marL="457200" lvl="1" indent="0">
              <a:buNone/>
            </a:pPr>
            <a:endParaRPr lang="it-IT" sz="1400" dirty="0">
              <a:latin typeface="Calibra body"/>
            </a:endParaRPr>
          </a:p>
          <a:p>
            <a:pPr marL="457200" lvl="1" indent="0">
              <a:buNone/>
            </a:pPr>
            <a:r>
              <a:rPr lang="it-IT" sz="1400" dirty="0">
                <a:latin typeface="Calibra body"/>
              </a:rPr>
              <a:t>tail -2 /etc/group</a:t>
            </a:r>
          </a:p>
          <a:p>
            <a:pPr marL="457200" lvl="1" indent="0">
              <a:buNone/>
            </a:pPr>
            <a:r>
              <a:rPr lang="it-IT" sz="1400" dirty="0">
                <a:latin typeface="Calibra body"/>
              </a:rPr>
              <a:t>dev:x:600:peter,mark,</a:t>
            </a:r>
            <a:r>
              <a:rPr lang="it-IT" sz="1400" b="1" dirty="0">
                <a:latin typeface="Calibra body"/>
              </a:rPr>
              <a:t>kiran</a:t>
            </a:r>
          </a:p>
          <a:p>
            <a:pPr marL="457200" lvl="1" indent="0">
              <a:buNone/>
            </a:pPr>
            <a:r>
              <a:rPr lang="it-IT" sz="1400" dirty="0">
                <a:latin typeface="Calibra body"/>
              </a:rPr>
              <a:t>wats:x:700:patcatun,vilibert</a:t>
            </a:r>
            <a:endParaRPr lang="en-GB" sz="1400" dirty="0">
              <a:latin typeface="Calibra body"/>
            </a:endParaRPr>
          </a:p>
        </p:txBody>
      </p:sp>
    </p:spTree>
    <p:extLst>
      <p:ext uri="{BB962C8B-B14F-4D97-AF65-F5344CB8AC3E}">
        <p14:creationId xmlns:p14="http://schemas.microsoft.com/office/powerpoint/2010/main" val="47451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anim calcmode="lin" valueType="num">
                                      <p:cBhvr>
                                        <p:cTn id="1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1000"/>
                                        <p:tgtEl>
                                          <p:spTgt spid="4">
                                            <p:txEl>
                                              <p:pRg st="5" end="5"/>
                                            </p:txEl>
                                          </p:spTgt>
                                        </p:tgtEl>
                                      </p:cBhvr>
                                    </p:animEffect>
                                    <p:anim calcmode="lin" valueType="num">
                                      <p:cBhvr>
                                        <p:cTn id="2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1000"/>
                                        <p:tgtEl>
                                          <p:spTgt spid="4">
                                            <p:txEl>
                                              <p:pRg st="6" end="6"/>
                                            </p:txEl>
                                          </p:spTgt>
                                        </p:tgtEl>
                                      </p:cBhvr>
                                    </p:animEffect>
                                    <p:anim calcmode="lin" valueType="num">
                                      <p:cBhvr>
                                        <p:cTn id="3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1000"/>
                                        <p:tgtEl>
                                          <p:spTgt spid="4">
                                            <p:txEl>
                                              <p:pRg st="7" end="7"/>
                                            </p:txEl>
                                          </p:spTgt>
                                        </p:tgtEl>
                                      </p:cBhvr>
                                    </p:animEffect>
                                    <p:anim calcmode="lin" valueType="num">
                                      <p:cBhvr>
                                        <p:cTn id="35"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1000"/>
                                        <p:tgtEl>
                                          <p:spTgt spid="4">
                                            <p:txEl>
                                              <p:pRg st="8" end="8"/>
                                            </p:txEl>
                                          </p:spTgt>
                                        </p:tgtEl>
                                      </p:cBhvr>
                                    </p:animEffect>
                                    <p:anim calcmode="lin" valueType="num">
                                      <p:cBhvr>
                                        <p:cTn id="4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fade">
                                      <p:cBhvr>
                                        <p:cTn id="46" dur="1000"/>
                                        <p:tgtEl>
                                          <p:spTgt spid="4">
                                            <p:txEl>
                                              <p:pRg st="10" end="10"/>
                                            </p:txEl>
                                          </p:spTgt>
                                        </p:tgtEl>
                                      </p:cBhvr>
                                    </p:animEffect>
                                    <p:anim calcmode="lin" valueType="num">
                                      <p:cBhvr>
                                        <p:cTn id="47"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fade">
                                      <p:cBhvr>
                                        <p:cTn id="51" dur="1000"/>
                                        <p:tgtEl>
                                          <p:spTgt spid="4">
                                            <p:txEl>
                                              <p:pRg st="11" end="11"/>
                                            </p:txEl>
                                          </p:spTgt>
                                        </p:tgtEl>
                                      </p:cBhvr>
                                    </p:animEffect>
                                    <p:anim calcmode="lin" valueType="num">
                                      <p:cBhvr>
                                        <p:cTn id="52"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
                                            <p:txEl>
                                              <p:pRg st="12" end="12"/>
                                            </p:txEl>
                                          </p:spTgt>
                                        </p:tgtEl>
                                        <p:attrNameLst>
                                          <p:attrName>style.visibility</p:attrName>
                                        </p:attrNameLst>
                                      </p:cBhvr>
                                      <p:to>
                                        <p:strVal val="visible"/>
                                      </p:to>
                                    </p:set>
                                    <p:animEffect transition="in" filter="fade">
                                      <p:cBhvr>
                                        <p:cTn id="56" dur="1000"/>
                                        <p:tgtEl>
                                          <p:spTgt spid="4">
                                            <p:txEl>
                                              <p:pRg st="12" end="12"/>
                                            </p:txEl>
                                          </p:spTgt>
                                        </p:tgtEl>
                                      </p:cBhvr>
                                    </p:animEffect>
                                    <p:anim calcmode="lin" valueType="num">
                                      <p:cBhvr>
                                        <p:cTn id="57"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Effect transition="in" filter="fade">
                                      <p:cBhvr>
                                        <p:cTn id="61" dur="1000"/>
                                        <p:tgtEl>
                                          <p:spTgt spid="4">
                                            <p:txEl>
                                              <p:pRg st="13" end="13"/>
                                            </p:txEl>
                                          </p:spTgt>
                                        </p:tgtEl>
                                      </p:cBhvr>
                                    </p:animEffect>
                                    <p:anim calcmode="lin" valueType="num">
                                      <p:cBhvr>
                                        <p:cTn id="62"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4">
                                            <p:txEl>
                                              <p:pRg st="14" end="14"/>
                                            </p:txEl>
                                          </p:spTgt>
                                        </p:tgtEl>
                                        <p:attrNameLst>
                                          <p:attrName>style.visibility</p:attrName>
                                        </p:attrNameLst>
                                      </p:cBhvr>
                                      <p:to>
                                        <p:strVal val="visible"/>
                                      </p:to>
                                    </p:set>
                                    <p:animEffect transition="in" filter="fade">
                                      <p:cBhvr>
                                        <p:cTn id="66" dur="1000"/>
                                        <p:tgtEl>
                                          <p:spTgt spid="4">
                                            <p:txEl>
                                              <p:pRg st="14" end="14"/>
                                            </p:txEl>
                                          </p:spTgt>
                                        </p:tgtEl>
                                      </p:cBhvr>
                                    </p:animEffect>
                                    <p:anim calcmode="lin" valueType="num">
                                      <p:cBhvr>
                                        <p:cTn id="67"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68"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animEffect transition="in" filter="fade">
                                      <p:cBhvr>
                                        <p:cTn id="71" dur="1000"/>
                                        <p:tgtEl>
                                          <p:spTgt spid="4">
                                            <p:txEl>
                                              <p:pRg st="15" end="15"/>
                                            </p:txEl>
                                          </p:spTgt>
                                        </p:tgtEl>
                                      </p:cBhvr>
                                    </p:animEffect>
                                    <p:anim calcmode="lin" valueType="num">
                                      <p:cBhvr>
                                        <p:cTn id="72"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73"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4">
                                            <p:txEl>
                                              <p:pRg st="17" end="17"/>
                                            </p:txEl>
                                          </p:spTgt>
                                        </p:tgtEl>
                                        <p:attrNameLst>
                                          <p:attrName>style.visibility</p:attrName>
                                        </p:attrNameLst>
                                      </p:cBhvr>
                                      <p:to>
                                        <p:strVal val="visible"/>
                                      </p:to>
                                    </p:set>
                                    <p:animEffect transition="in" filter="fade">
                                      <p:cBhvr>
                                        <p:cTn id="78" dur="1000"/>
                                        <p:tgtEl>
                                          <p:spTgt spid="4">
                                            <p:txEl>
                                              <p:pRg st="17" end="17"/>
                                            </p:txEl>
                                          </p:spTgt>
                                        </p:tgtEl>
                                      </p:cBhvr>
                                    </p:animEffect>
                                    <p:anim calcmode="lin" valueType="num">
                                      <p:cBhvr>
                                        <p:cTn id="79" dur="1000" fill="hold"/>
                                        <p:tgtEl>
                                          <p:spTgt spid="4">
                                            <p:txEl>
                                              <p:pRg st="17" end="17"/>
                                            </p:txEl>
                                          </p:spTgt>
                                        </p:tgtEl>
                                        <p:attrNameLst>
                                          <p:attrName>ppt_x</p:attrName>
                                        </p:attrNameLst>
                                      </p:cBhvr>
                                      <p:tavLst>
                                        <p:tav tm="0">
                                          <p:val>
                                            <p:strVal val="#ppt_x"/>
                                          </p:val>
                                        </p:tav>
                                        <p:tav tm="100000">
                                          <p:val>
                                            <p:strVal val="#ppt_x"/>
                                          </p:val>
                                        </p:tav>
                                      </p:tavLst>
                                    </p:anim>
                                    <p:anim calcmode="lin" valueType="num">
                                      <p:cBhvr>
                                        <p:cTn id="80" dur="1000" fill="hold"/>
                                        <p:tgtEl>
                                          <p:spTgt spid="4">
                                            <p:txEl>
                                              <p:pRg st="17" end="17"/>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animEffect transition="in" filter="fade">
                                      <p:cBhvr>
                                        <p:cTn id="83" dur="1000"/>
                                        <p:tgtEl>
                                          <p:spTgt spid="4">
                                            <p:txEl>
                                              <p:pRg st="18" end="18"/>
                                            </p:txEl>
                                          </p:spTgt>
                                        </p:tgtEl>
                                      </p:cBhvr>
                                    </p:animEffect>
                                    <p:anim calcmode="lin" valueType="num">
                                      <p:cBhvr>
                                        <p:cTn id="84" dur="1000" fill="hold"/>
                                        <p:tgtEl>
                                          <p:spTgt spid="4">
                                            <p:txEl>
                                              <p:pRg st="18" end="18"/>
                                            </p:txEl>
                                          </p:spTgt>
                                        </p:tgtEl>
                                        <p:attrNameLst>
                                          <p:attrName>ppt_x</p:attrName>
                                        </p:attrNameLst>
                                      </p:cBhvr>
                                      <p:tavLst>
                                        <p:tav tm="0">
                                          <p:val>
                                            <p:strVal val="#ppt_x"/>
                                          </p:val>
                                        </p:tav>
                                        <p:tav tm="100000">
                                          <p:val>
                                            <p:strVal val="#ppt_x"/>
                                          </p:val>
                                        </p:tav>
                                      </p:tavLst>
                                    </p:anim>
                                    <p:anim calcmode="lin" valueType="num">
                                      <p:cBhvr>
                                        <p:cTn id="85" dur="1000" fill="hold"/>
                                        <p:tgtEl>
                                          <p:spTgt spid="4">
                                            <p:txEl>
                                              <p:pRg st="18" end="18"/>
                                            </p:txEl>
                                          </p:spTgt>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4">
                                            <p:txEl>
                                              <p:pRg st="19" end="19"/>
                                            </p:txEl>
                                          </p:spTgt>
                                        </p:tgtEl>
                                        <p:attrNameLst>
                                          <p:attrName>style.visibility</p:attrName>
                                        </p:attrNameLst>
                                      </p:cBhvr>
                                      <p:to>
                                        <p:strVal val="visible"/>
                                      </p:to>
                                    </p:set>
                                    <p:animEffect transition="in" filter="fade">
                                      <p:cBhvr>
                                        <p:cTn id="88" dur="1000"/>
                                        <p:tgtEl>
                                          <p:spTgt spid="4">
                                            <p:txEl>
                                              <p:pRg st="19" end="19"/>
                                            </p:txEl>
                                          </p:spTgt>
                                        </p:tgtEl>
                                      </p:cBhvr>
                                    </p:animEffect>
                                    <p:anim calcmode="lin" valueType="num">
                                      <p:cBhvr>
                                        <p:cTn id="89" dur="1000" fill="hold"/>
                                        <p:tgtEl>
                                          <p:spTgt spid="4">
                                            <p:txEl>
                                              <p:pRg st="19" end="19"/>
                                            </p:txEl>
                                          </p:spTgt>
                                        </p:tgtEl>
                                        <p:attrNameLst>
                                          <p:attrName>ppt_x</p:attrName>
                                        </p:attrNameLst>
                                      </p:cBhvr>
                                      <p:tavLst>
                                        <p:tav tm="0">
                                          <p:val>
                                            <p:strVal val="#ppt_x"/>
                                          </p:val>
                                        </p:tav>
                                        <p:tav tm="100000">
                                          <p:val>
                                            <p:strVal val="#ppt_x"/>
                                          </p:val>
                                        </p:tav>
                                      </p:tavLst>
                                    </p:anim>
                                    <p:anim calcmode="lin" valueType="num">
                                      <p:cBhvr>
                                        <p:cTn id="90" dur="1000" fill="hold"/>
                                        <p:tgtEl>
                                          <p:spTgt spid="4">
                                            <p:txEl>
                                              <p:pRg st="19" end="1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2E32B-CC4E-4D09-9F2C-9C5A918B518D}"/>
              </a:ext>
            </a:extLst>
          </p:cNvPr>
          <p:cNvSpPr>
            <a:spLocks noGrp="1"/>
          </p:cNvSpPr>
          <p:nvPr>
            <p:ph type="title"/>
          </p:nvPr>
        </p:nvSpPr>
        <p:spPr/>
        <p:txBody>
          <a:bodyPr/>
          <a:lstStyle/>
          <a:p>
            <a:r>
              <a:rPr lang="en-US" dirty="0"/>
              <a:t>Files and Permissions</a:t>
            </a:r>
          </a:p>
        </p:txBody>
      </p:sp>
      <p:sp>
        <p:nvSpPr>
          <p:cNvPr id="4" name="Content Placeholder 2">
            <a:extLst>
              <a:ext uri="{FF2B5EF4-FFF2-40B4-BE49-F238E27FC236}">
                <a16:creationId xmlns:a16="http://schemas.microsoft.com/office/drawing/2014/main" id="{CE3E5908-7DC1-46C7-AA74-2714B60184F9}"/>
              </a:ext>
            </a:extLst>
          </p:cNvPr>
          <p:cNvSpPr txBox="1">
            <a:spLocks/>
          </p:cNvSpPr>
          <p:nvPr/>
        </p:nvSpPr>
        <p:spPr>
          <a:xfrm>
            <a:off x="1296808" y="1728580"/>
            <a:ext cx="8970314" cy="4607616"/>
          </a:xfrm>
          <a:prstGeom prst="rect">
            <a:avLst/>
          </a:prstGeom>
          <a:noFill/>
        </p:spPr>
        <p:txBody>
          <a:bodyPr vert="horz" lIns="91440" tIns="45720" rIns="91440" bIns="45720" rtlCol="0">
            <a:normAutofit fontScale="40000" lnSpcReduction="20000"/>
          </a:bodyPr>
          <a:lstStyle>
            <a:lvl1pPr marL="342900" indent="-342900" algn="l" defTabSz="9144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3"/>
              </a:buBlip>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SzPct val="110000"/>
              <a:buFontTx/>
              <a:buBlip>
                <a:blip r:embed="rId3"/>
              </a:buBlip>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SzPct val="110000"/>
              <a:buFontTx/>
              <a:buBlip>
                <a:blip r:embed="rId3"/>
              </a:buBlip>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SzPct val="110000"/>
              <a:buFontTx/>
              <a:buBlip>
                <a:blip r:embed="rId3"/>
              </a:buBlip>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GB" sz="4650" dirty="0">
                <a:effectLst/>
              </a:rPr>
              <a:t>A directory is a file, a program is a file, a log is a file.</a:t>
            </a:r>
          </a:p>
          <a:p>
            <a:pPr fontAlgn="auto">
              <a:spcAft>
                <a:spcPts val="0"/>
              </a:spcAft>
            </a:pPr>
            <a:r>
              <a:rPr lang="en-GB" sz="4650" dirty="0">
                <a:effectLst/>
              </a:rPr>
              <a:t>Files have permissions for Owner, Group, and Other</a:t>
            </a:r>
          </a:p>
          <a:p>
            <a:pPr marL="0" indent="0" fontAlgn="auto">
              <a:spcAft>
                <a:spcPts val="0"/>
              </a:spcAft>
              <a:buFontTx/>
              <a:buNone/>
            </a:pPr>
            <a:endParaRPr lang="nl-NL" dirty="0">
              <a:effectLst/>
            </a:endParaRPr>
          </a:p>
          <a:p>
            <a:pPr marL="0" indent="0" fontAlgn="auto">
              <a:spcAft>
                <a:spcPts val="0"/>
              </a:spcAft>
              <a:buFontTx/>
              <a:buNone/>
            </a:pPr>
            <a:r>
              <a:rPr lang="nl-NL" sz="5550" dirty="0">
                <a:effectLst/>
              </a:rPr>
              <a:t>-</a:t>
            </a:r>
            <a:r>
              <a:rPr lang="nl-NL" sz="5550" dirty="0">
                <a:solidFill>
                  <a:srgbClr val="FF0000"/>
                </a:solidFill>
                <a:effectLst/>
              </a:rPr>
              <a:t>rwx</a:t>
            </a:r>
            <a:r>
              <a:rPr lang="nl-NL" sz="5550" dirty="0">
                <a:solidFill>
                  <a:schemeClr val="accent2">
                    <a:lumMod val="50000"/>
                  </a:schemeClr>
                </a:solidFill>
                <a:effectLst/>
              </a:rPr>
              <a:t>rw-</a:t>
            </a:r>
            <a:r>
              <a:rPr lang="nl-NL" sz="5550" dirty="0">
                <a:solidFill>
                  <a:schemeClr val="accent4"/>
                </a:solidFill>
                <a:effectLst/>
              </a:rPr>
              <a:t>r--</a:t>
            </a:r>
            <a:r>
              <a:rPr lang="nl-NL" sz="5550" dirty="0">
                <a:effectLst/>
              </a:rPr>
              <a:t>. 1 mark dev 1385 Jan 15 10:29 /home/mark/test.sh</a:t>
            </a:r>
          </a:p>
          <a:p>
            <a:pPr marL="0" indent="0" fontAlgn="auto">
              <a:spcAft>
                <a:spcPts val="0"/>
              </a:spcAft>
              <a:buFontTx/>
              <a:buNone/>
            </a:pPr>
            <a:r>
              <a:rPr lang="nl-NL" sz="3075" dirty="0">
                <a:effectLst/>
              </a:rPr>
              <a:t>      </a:t>
            </a:r>
            <a:r>
              <a:rPr lang="nl-NL" sz="3075" i="1" dirty="0">
                <a:effectLst/>
              </a:rPr>
              <a:t>Permissions</a:t>
            </a:r>
            <a:r>
              <a:rPr lang="nl-NL" sz="3075" dirty="0">
                <a:effectLst/>
              </a:rPr>
              <a:t>            </a:t>
            </a:r>
            <a:r>
              <a:rPr lang="en-GB" sz="3300" i="1" dirty="0">
                <a:effectLst/>
              </a:rPr>
              <a:t>Owner     Group                                                                      Filename</a:t>
            </a:r>
            <a:endParaRPr lang="nl-NL" sz="3075" dirty="0">
              <a:effectLst/>
            </a:endParaRPr>
          </a:p>
          <a:p>
            <a:pPr marL="0" indent="0" fontAlgn="auto">
              <a:spcAft>
                <a:spcPts val="0"/>
              </a:spcAft>
              <a:buFontTx/>
              <a:buNone/>
            </a:pPr>
            <a:r>
              <a:rPr lang="it-IT" sz="2775" i="1" dirty="0">
                <a:effectLst/>
              </a:rPr>
              <a:t>    7        6       4</a:t>
            </a:r>
          </a:p>
          <a:p>
            <a:pPr marL="0" indent="0" fontAlgn="auto">
              <a:spcAft>
                <a:spcPts val="0"/>
              </a:spcAft>
              <a:buFontTx/>
              <a:buNone/>
            </a:pPr>
            <a:endParaRPr lang="it-IT" sz="3225" i="1" dirty="0">
              <a:effectLst/>
            </a:endParaRPr>
          </a:p>
          <a:p>
            <a:pPr marL="0" indent="0" fontAlgn="auto">
              <a:spcAft>
                <a:spcPts val="0"/>
              </a:spcAft>
              <a:buFontTx/>
              <a:buNone/>
            </a:pPr>
            <a:r>
              <a:rPr lang="it-IT" sz="3225" i="1" dirty="0">
                <a:effectLst/>
              </a:rPr>
              <a:t>Permissions are made up of 3 bit fields</a:t>
            </a:r>
          </a:p>
          <a:p>
            <a:pPr marL="0" indent="0" fontAlgn="auto">
              <a:spcAft>
                <a:spcPts val="0"/>
              </a:spcAft>
              <a:buFontTx/>
              <a:buNone/>
            </a:pPr>
            <a:r>
              <a:rPr lang="it-IT" sz="3225" i="1" dirty="0">
                <a:effectLst/>
              </a:rPr>
              <a:t>Each bit has a numeric value that reads from left to right </a:t>
            </a:r>
          </a:p>
          <a:p>
            <a:pPr marL="0" indent="0" fontAlgn="auto">
              <a:spcAft>
                <a:spcPts val="0"/>
              </a:spcAft>
              <a:buFontTx/>
              <a:buNone/>
            </a:pPr>
            <a:r>
              <a:rPr lang="it-IT" sz="3225" i="1" dirty="0">
                <a:effectLst/>
              </a:rPr>
              <a:t>rwx = 421 in the above example, numeric permissions for the file are 7 6 4 = (4+2+1,  4+2, 4)</a:t>
            </a:r>
            <a:endParaRPr lang="en-GB" sz="3225" i="1" dirty="0">
              <a:effectLst/>
            </a:endParaRPr>
          </a:p>
          <a:p>
            <a:pPr marL="0" indent="0" fontAlgn="auto">
              <a:spcAft>
                <a:spcPts val="0"/>
              </a:spcAft>
              <a:buFontTx/>
              <a:buNone/>
            </a:pPr>
            <a:endParaRPr lang="en-GB" dirty="0">
              <a:effectLst/>
            </a:endParaRPr>
          </a:p>
          <a:p>
            <a:pPr marL="0" indent="0" fontAlgn="auto">
              <a:spcAft>
                <a:spcPts val="0"/>
              </a:spcAft>
              <a:buFontTx/>
              <a:buNone/>
            </a:pPr>
            <a:r>
              <a:rPr lang="en-GB" sz="4125" dirty="0">
                <a:solidFill>
                  <a:srgbClr val="FF0000"/>
                </a:solidFill>
                <a:effectLst/>
              </a:rPr>
              <a:t>1</a:t>
            </a:r>
            <a:r>
              <a:rPr lang="en-GB" sz="4125" baseline="30000" dirty="0">
                <a:solidFill>
                  <a:srgbClr val="FF0000"/>
                </a:solidFill>
                <a:effectLst/>
              </a:rPr>
              <a:t>st</a:t>
            </a:r>
            <a:r>
              <a:rPr lang="en-GB" sz="4125" dirty="0">
                <a:effectLst/>
              </a:rPr>
              <a:t> 3 bits define permission for the Owner of the file	(Possible owners are stored in /etc/</a:t>
            </a:r>
            <a:r>
              <a:rPr lang="en-GB" sz="4125" dirty="0" err="1">
                <a:effectLst/>
              </a:rPr>
              <a:t>passwd</a:t>
            </a:r>
            <a:r>
              <a:rPr lang="en-GB" sz="4125" dirty="0">
                <a:effectLst/>
              </a:rPr>
              <a:t>)</a:t>
            </a:r>
          </a:p>
          <a:p>
            <a:pPr marL="0" indent="0" fontAlgn="auto">
              <a:spcAft>
                <a:spcPts val="0"/>
              </a:spcAft>
              <a:buFontTx/>
              <a:buNone/>
            </a:pPr>
            <a:r>
              <a:rPr lang="en-GB" sz="4125" dirty="0">
                <a:solidFill>
                  <a:schemeClr val="accent2">
                    <a:lumMod val="50000"/>
                  </a:schemeClr>
                </a:solidFill>
                <a:effectLst/>
              </a:rPr>
              <a:t>2</a:t>
            </a:r>
            <a:r>
              <a:rPr lang="en-GB" sz="4125" baseline="30000" dirty="0">
                <a:solidFill>
                  <a:schemeClr val="accent2">
                    <a:lumMod val="50000"/>
                  </a:schemeClr>
                </a:solidFill>
                <a:effectLst/>
              </a:rPr>
              <a:t>nd</a:t>
            </a:r>
            <a:r>
              <a:rPr lang="en-GB" sz="4125" dirty="0">
                <a:effectLst/>
              </a:rPr>
              <a:t> 3 bits define permissions for the Group members    	(Groups are defined in /etc/group)</a:t>
            </a:r>
          </a:p>
          <a:p>
            <a:pPr marL="0" indent="0" fontAlgn="auto">
              <a:spcAft>
                <a:spcPts val="0"/>
              </a:spcAft>
              <a:buFontTx/>
              <a:buNone/>
            </a:pPr>
            <a:r>
              <a:rPr lang="en-GB" sz="4125" dirty="0">
                <a:solidFill>
                  <a:schemeClr val="accent4"/>
                </a:solidFill>
                <a:effectLst/>
              </a:rPr>
              <a:t>3</a:t>
            </a:r>
            <a:r>
              <a:rPr lang="en-GB" sz="4125" baseline="30000" dirty="0">
                <a:solidFill>
                  <a:schemeClr val="accent4"/>
                </a:solidFill>
                <a:effectLst/>
              </a:rPr>
              <a:t>rd</a:t>
            </a:r>
            <a:r>
              <a:rPr lang="en-GB" sz="4125" dirty="0">
                <a:solidFill>
                  <a:schemeClr val="accent4"/>
                </a:solidFill>
                <a:effectLst/>
              </a:rPr>
              <a:t> </a:t>
            </a:r>
            <a:r>
              <a:rPr lang="en-GB" sz="4125" dirty="0">
                <a:effectLst/>
              </a:rPr>
              <a:t>3 bits permission for Others</a:t>
            </a:r>
          </a:p>
          <a:p>
            <a:pPr marL="0" indent="0" fontAlgn="auto">
              <a:spcAft>
                <a:spcPts val="0"/>
              </a:spcAft>
              <a:buFontTx/>
              <a:buNone/>
            </a:pPr>
            <a:r>
              <a:rPr lang="en-GB" sz="4125" dirty="0">
                <a:effectLst/>
              </a:rPr>
              <a:t>r=read, w=write, x=execute</a:t>
            </a:r>
          </a:p>
          <a:p>
            <a:pPr fontAlgn="auto">
              <a:spcAft>
                <a:spcPts val="0"/>
              </a:spcAft>
            </a:pPr>
            <a:endParaRPr lang="en-GB" sz="4125" dirty="0">
              <a:effectLst/>
            </a:endParaRPr>
          </a:p>
          <a:p>
            <a:pPr fontAlgn="auto">
              <a:spcAft>
                <a:spcPts val="0"/>
              </a:spcAft>
            </a:pPr>
            <a:r>
              <a:rPr lang="en-GB" sz="4125" dirty="0" err="1">
                <a:effectLst/>
              </a:rPr>
              <a:t>ls</a:t>
            </a:r>
            <a:r>
              <a:rPr lang="en-GB" sz="4125" dirty="0">
                <a:effectLst/>
              </a:rPr>
              <a:t> -</a:t>
            </a:r>
            <a:r>
              <a:rPr lang="en-GB" sz="4125" dirty="0" err="1">
                <a:effectLst/>
              </a:rPr>
              <a:t>ltr</a:t>
            </a:r>
            <a:r>
              <a:rPr lang="en-GB" sz="4125" dirty="0">
                <a:effectLst/>
              </a:rPr>
              <a:t> | </a:t>
            </a:r>
            <a:r>
              <a:rPr lang="en-GB" sz="4125" dirty="0" err="1">
                <a:effectLst/>
              </a:rPr>
              <a:t>grep</a:t>
            </a:r>
            <a:r>
              <a:rPr lang="en-GB" sz="4125" dirty="0">
                <a:effectLst/>
              </a:rPr>
              <a:t> ^d</a:t>
            </a:r>
          </a:p>
          <a:p>
            <a:pPr fontAlgn="auto">
              <a:spcAft>
                <a:spcPts val="0"/>
              </a:spcAft>
            </a:pPr>
            <a:r>
              <a:rPr lang="en-GB" sz="4125" dirty="0">
                <a:effectLst/>
              </a:rPr>
              <a:t>d – display all files in directory that Start with d -  denotes a directory</a:t>
            </a:r>
          </a:p>
        </p:txBody>
      </p:sp>
    </p:spTree>
    <p:extLst>
      <p:ext uri="{BB962C8B-B14F-4D97-AF65-F5344CB8AC3E}">
        <p14:creationId xmlns:p14="http://schemas.microsoft.com/office/powerpoint/2010/main" val="86363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BB98-650C-4316-BC50-2DE654823056}"/>
              </a:ext>
            </a:extLst>
          </p:cNvPr>
          <p:cNvSpPr>
            <a:spLocks noGrp="1"/>
          </p:cNvSpPr>
          <p:nvPr>
            <p:ph type="title"/>
          </p:nvPr>
        </p:nvSpPr>
        <p:spPr/>
        <p:txBody>
          <a:bodyPr/>
          <a:lstStyle/>
          <a:p>
            <a:r>
              <a:rPr lang="en-US" dirty="0"/>
              <a:t>Service (Process) Management</a:t>
            </a:r>
          </a:p>
        </p:txBody>
      </p:sp>
      <p:sp>
        <p:nvSpPr>
          <p:cNvPr id="4" name="Content Placeholder 2">
            <a:extLst>
              <a:ext uri="{FF2B5EF4-FFF2-40B4-BE49-F238E27FC236}">
                <a16:creationId xmlns:a16="http://schemas.microsoft.com/office/drawing/2014/main" id="{52359846-AF81-4562-B920-EC79B0E105DC}"/>
              </a:ext>
            </a:extLst>
          </p:cNvPr>
          <p:cNvSpPr>
            <a:spLocks noGrp="1"/>
          </p:cNvSpPr>
          <p:nvPr>
            <p:ph idx="1"/>
          </p:nvPr>
        </p:nvSpPr>
        <p:spPr>
          <a:xfrm>
            <a:off x="1398103" y="1287862"/>
            <a:ext cx="9167191" cy="4904215"/>
          </a:xfrm>
        </p:spPr>
        <p:txBody>
          <a:bodyPr>
            <a:normAutofit fontScale="92500" lnSpcReduction="20000"/>
          </a:bodyPr>
          <a:lstStyle/>
          <a:p>
            <a:endParaRPr lang="it-IT" dirty="0"/>
          </a:p>
          <a:p>
            <a:r>
              <a:rPr lang="it-IT" dirty="0"/>
              <a:t>What’s a Linux Service?</a:t>
            </a:r>
          </a:p>
          <a:p>
            <a:r>
              <a:rPr lang="it-IT" dirty="0"/>
              <a:t>Processes/Daemons can be started via service commands</a:t>
            </a:r>
          </a:p>
          <a:p>
            <a:r>
              <a:rPr lang="it-IT" dirty="0"/>
              <a:t>WA Linux Agent is configured as a service </a:t>
            </a:r>
          </a:p>
          <a:p>
            <a:pPr marL="0" indent="0">
              <a:buNone/>
            </a:pPr>
            <a:endParaRPr lang="it-IT" dirty="0"/>
          </a:p>
          <a:p>
            <a:pPr marL="457200" lvl="1" indent="0">
              <a:buNone/>
            </a:pPr>
            <a:r>
              <a:rPr lang="it-IT" dirty="0"/>
              <a:t>Centos, Oracle, SuSE - </a:t>
            </a:r>
            <a:r>
              <a:rPr lang="it-IT" i="1" dirty="0"/>
              <a:t>waagent</a:t>
            </a:r>
          </a:p>
          <a:p>
            <a:pPr marL="457200" lvl="1" indent="0">
              <a:buNone/>
            </a:pPr>
            <a:r>
              <a:rPr lang="it-IT" dirty="0"/>
              <a:t>Ubuntu – </a:t>
            </a:r>
            <a:r>
              <a:rPr lang="it-IT" i="1" dirty="0"/>
              <a:t>walinuxagent</a:t>
            </a:r>
          </a:p>
          <a:p>
            <a:pPr marL="457200" lvl="1" indent="0">
              <a:buNone/>
            </a:pPr>
            <a:endParaRPr lang="it-IT" dirty="0"/>
          </a:p>
          <a:p>
            <a:pPr marL="0" lvl="1" indent="0">
              <a:spcBef>
                <a:spcPts val="1000"/>
              </a:spcBef>
              <a:buNone/>
            </a:pPr>
            <a:r>
              <a:rPr lang="it-IT" dirty="0"/>
              <a:t>service waagent start</a:t>
            </a:r>
          </a:p>
          <a:p>
            <a:pPr marL="0" lvl="1" indent="0">
              <a:spcBef>
                <a:spcPts val="1000"/>
              </a:spcBef>
              <a:buNone/>
            </a:pPr>
            <a:r>
              <a:rPr lang="it-IT" dirty="0"/>
              <a:t>service waagent status</a:t>
            </a:r>
          </a:p>
          <a:p>
            <a:pPr marL="0" lvl="1" indent="0">
              <a:spcBef>
                <a:spcPts val="1000"/>
              </a:spcBef>
              <a:buNone/>
            </a:pPr>
            <a:r>
              <a:rPr lang="it-IT" dirty="0"/>
              <a:t>service waagent stop</a:t>
            </a:r>
          </a:p>
          <a:p>
            <a:pPr marL="0" indent="0">
              <a:buNone/>
            </a:pPr>
            <a:endParaRPr lang="it-IT" dirty="0"/>
          </a:p>
          <a:p>
            <a:endParaRPr lang="en-US" dirty="0"/>
          </a:p>
        </p:txBody>
      </p:sp>
    </p:spTree>
    <p:extLst>
      <p:ext uri="{BB962C8B-B14F-4D97-AF65-F5344CB8AC3E}">
        <p14:creationId xmlns:p14="http://schemas.microsoft.com/office/powerpoint/2010/main" val="322582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809AE-15F4-41AA-B315-00B3145B424E}"/>
              </a:ext>
            </a:extLst>
          </p:cNvPr>
          <p:cNvSpPr>
            <a:spLocks noGrp="1"/>
          </p:cNvSpPr>
          <p:nvPr>
            <p:ph type="title"/>
          </p:nvPr>
        </p:nvSpPr>
        <p:spPr/>
        <p:txBody>
          <a:bodyPr/>
          <a:lstStyle/>
          <a:p>
            <a:r>
              <a:rPr lang="en-US" dirty="0"/>
              <a:t>Processes</a:t>
            </a:r>
          </a:p>
        </p:txBody>
      </p:sp>
      <p:sp>
        <p:nvSpPr>
          <p:cNvPr id="4" name="Content Placeholder 2">
            <a:extLst>
              <a:ext uri="{FF2B5EF4-FFF2-40B4-BE49-F238E27FC236}">
                <a16:creationId xmlns:a16="http://schemas.microsoft.com/office/drawing/2014/main" id="{8088478D-E27E-4A29-BE78-7C0A0212996E}"/>
              </a:ext>
            </a:extLst>
          </p:cNvPr>
          <p:cNvSpPr>
            <a:spLocks noGrp="1"/>
          </p:cNvSpPr>
          <p:nvPr>
            <p:ph idx="1"/>
          </p:nvPr>
        </p:nvSpPr>
        <p:spPr>
          <a:xfrm>
            <a:off x="1547191" y="1741334"/>
            <a:ext cx="8888896" cy="4341413"/>
          </a:xfrm>
        </p:spPr>
        <p:txBody>
          <a:bodyPr>
            <a:normAutofit/>
          </a:bodyPr>
          <a:lstStyle/>
          <a:p>
            <a:r>
              <a:rPr lang="it-IT" sz="1800" dirty="0">
                <a:latin typeface="Calibra body"/>
              </a:rPr>
              <a:t>If you know service name use </a:t>
            </a:r>
            <a:r>
              <a:rPr lang="it-IT" sz="1800" i="1" dirty="0">
                <a:latin typeface="Calibra body"/>
              </a:rPr>
              <a:t>status</a:t>
            </a:r>
            <a:r>
              <a:rPr lang="it-IT" sz="1800" dirty="0">
                <a:latin typeface="Calibra body"/>
              </a:rPr>
              <a:t> option to verify if it’s up</a:t>
            </a:r>
          </a:p>
          <a:p>
            <a:pPr marL="0" indent="0">
              <a:buNone/>
            </a:pPr>
            <a:endParaRPr lang="it-IT" sz="1800" dirty="0">
              <a:latin typeface="Calibra body"/>
            </a:endParaRPr>
          </a:p>
          <a:p>
            <a:pPr marL="0" indent="0">
              <a:buNone/>
            </a:pPr>
            <a:r>
              <a:rPr lang="en-GB" sz="1800" dirty="0">
                <a:latin typeface="Calibra body"/>
              </a:rPr>
              <a:t>service waagent status</a:t>
            </a:r>
          </a:p>
          <a:p>
            <a:pPr marL="0" indent="0">
              <a:buNone/>
            </a:pPr>
            <a:r>
              <a:rPr lang="en-GB" sz="1200" i="1" dirty="0">
                <a:latin typeface="Lucida Console" panose="020B0609040504020204" pitchFamily="49" charset="0"/>
              </a:rPr>
              <a:t>waagent (</a:t>
            </a:r>
            <a:r>
              <a:rPr lang="en-GB" sz="1200" i="1" dirty="0" err="1">
                <a:latin typeface="Lucida Console" panose="020B0609040504020204" pitchFamily="49" charset="0"/>
              </a:rPr>
              <a:t>pid</a:t>
            </a:r>
            <a:r>
              <a:rPr lang="en-GB" sz="1200" i="1" dirty="0">
                <a:latin typeface="Lucida Console" panose="020B0609040504020204" pitchFamily="49" charset="0"/>
              </a:rPr>
              <a:t>  </a:t>
            </a:r>
            <a:r>
              <a:rPr lang="en-GB" sz="1200" b="1" i="1" dirty="0">
                <a:latin typeface="Lucida Console" panose="020B0609040504020204" pitchFamily="49" charset="0"/>
              </a:rPr>
              <a:t>1418</a:t>
            </a:r>
            <a:r>
              <a:rPr lang="en-GB" sz="1200" i="1" dirty="0">
                <a:latin typeface="Lucida Console" panose="020B0609040504020204" pitchFamily="49" charset="0"/>
              </a:rPr>
              <a:t>) is running...</a:t>
            </a:r>
          </a:p>
          <a:p>
            <a:endParaRPr lang="it-IT" sz="1800" dirty="0">
              <a:latin typeface="Calibra body"/>
            </a:endParaRPr>
          </a:p>
          <a:p>
            <a:r>
              <a:rPr lang="it-IT" sz="1800" dirty="0">
                <a:latin typeface="Calibra body"/>
              </a:rPr>
              <a:t>The underlying Linux daemon is seen with the </a:t>
            </a:r>
            <a:r>
              <a:rPr lang="it-IT" sz="1800" i="1" dirty="0">
                <a:latin typeface="Calibra body"/>
              </a:rPr>
              <a:t>ps</a:t>
            </a:r>
            <a:r>
              <a:rPr lang="it-IT" sz="1800" dirty="0">
                <a:latin typeface="Calibra body"/>
              </a:rPr>
              <a:t> command</a:t>
            </a:r>
          </a:p>
          <a:p>
            <a:pPr marL="0" indent="0">
              <a:buNone/>
            </a:pPr>
            <a:endParaRPr lang="it-IT" sz="1800" i="1" dirty="0">
              <a:latin typeface="Calibra body"/>
            </a:endParaRPr>
          </a:p>
          <a:p>
            <a:pPr marL="0" indent="0">
              <a:buNone/>
            </a:pPr>
            <a:r>
              <a:rPr lang="it-IT" sz="1800" dirty="0">
                <a:latin typeface="Calibra body"/>
              </a:rPr>
              <a:t>ps -ef | grep -i waa | grep -v grep</a:t>
            </a:r>
          </a:p>
          <a:p>
            <a:pPr marL="0" indent="0">
              <a:buNone/>
            </a:pPr>
            <a:r>
              <a:rPr lang="it-IT" sz="1200" i="1" dirty="0">
                <a:latin typeface="Lucida Console" panose="020B0609040504020204" pitchFamily="49" charset="0"/>
              </a:rPr>
              <a:t>root      </a:t>
            </a:r>
            <a:r>
              <a:rPr lang="it-IT" sz="1200" b="1" i="1" dirty="0">
                <a:latin typeface="Lucida Console" panose="020B0609040504020204" pitchFamily="49" charset="0"/>
              </a:rPr>
              <a:t>1418 </a:t>
            </a:r>
            <a:r>
              <a:rPr lang="it-IT" sz="1200" i="1" dirty="0">
                <a:latin typeface="Lucida Console" panose="020B0609040504020204" pitchFamily="49" charset="0"/>
              </a:rPr>
              <a:t>    1  0 Jan27 ?        00:00:17 python /usr/sbin/waagent –daemon</a:t>
            </a:r>
          </a:p>
          <a:p>
            <a:pPr marL="0" indent="0">
              <a:buNone/>
            </a:pPr>
            <a:r>
              <a:rPr lang="en-GB" sz="1200" dirty="0">
                <a:solidFill>
                  <a:schemeClr val="accent2">
                    <a:lumMod val="60000"/>
                    <a:lumOff val="40000"/>
                  </a:schemeClr>
                </a:solidFill>
                <a:latin typeface="Lucida Console" panose="020B0609040504020204" pitchFamily="49" charset="0"/>
              </a:rPr>
              <a:t>UID       PID    PPID C STIME TTY        TIME    CMD</a:t>
            </a:r>
            <a:endParaRPr lang="it-IT" sz="1200" dirty="0">
              <a:solidFill>
                <a:schemeClr val="accent2">
                  <a:lumMod val="60000"/>
                  <a:lumOff val="40000"/>
                </a:schemeClr>
              </a:solidFill>
              <a:latin typeface="Lucida Console" panose="020B0609040504020204" pitchFamily="49" charset="0"/>
            </a:endParaRPr>
          </a:p>
          <a:p>
            <a:pPr marL="0" indent="0">
              <a:buNone/>
            </a:pPr>
            <a:endParaRPr lang="it-IT" dirty="0"/>
          </a:p>
          <a:p>
            <a:pPr marL="0" indent="0">
              <a:buNone/>
            </a:pPr>
            <a:endParaRPr lang="it-IT" dirty="0"/>
          </a:p>
          <a:p>
            <a:endParaRPr lang="it-IT" dirty="0"/>
          </a:p>
          <a:p>
            <a:endParaRPr lang="it-IT" dirty="0"/>
          </a:p>
          <a:p>
            <a:endParaRPr lang="it-IT" dirty="0"/>
          </a:p>
          <a:p>
            <a:endParaRPr lang="it-IT" dirty="0"/>
          </a:p>
          <a:p>
            <a:endParaRPr lang="en-US" dirty="0"/>
          </a:p>
        </p:txBody>
      </p:sp>
    </p:spTree>
    <p:extLst>
      <p:ext uri="{BB962C8B-B14F-4D97-AF65-F5344CB8AC3E}">
        <p14:creationId xmlns:p14="http://schemas.microsoft.com/office/powerpoint/2010/main" val="6345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5E9A1-0F93-4C35-B9F8-CF96A87ECB1E}"/>
              </a:ext>
            </a:extLst>
          </p:cNvPr>
          <p:cNvSpPr>
            <a:spLocks noGrp="1"/>
          </p:cNvSpPr>
          <p:nvPr>
            <p:ph type="title"/>
          </p:nvPr>
        </p:nvSpPr>
        <p:spPr/>
        <p:txBody>
          <a:bodyPr/>
          <a:lstStyle/>
          <a:p>
            <a:r>
              <a:rPr lang="en-US" dirty="0"/>
              <a:t>Processes and Ports</a:t>
            </a:r>
          </a:p>
        </p:txBody>
      </p:sp>
      <p:sp>
        <p:nvSpPr>
          <p:cNvPr id="4" name="Content Placeholder 2">
            <a:extLst>
              <a:ext uri="{FF2B5EF4-FFF2-40B4-BE49-F238E27FC236}">
                <a16:creationId xmlns:a16="http://schemas.microsoft.com/office/drawing/2014/main" id="{CB2D9E67-75E2-4976-9C3C-011D771DA04D}"/>
              </a:ext>
            </a:extLst>
          </p:cNvPr>
          <p:cNvSpPr>
            <a:spLocks noGrp="1"/>
          </p:cNvSpPr>
          <p:nvPr>
            <p:ph idx="1"/>
          </p:nvPr>
        </p:nvSpPr>
        <p:spPr>
          <a:xfrm>
            <a:off x="1427922" y="1825818"/>
            <a:ext cx="8534400" cy="3874770"/>
          </a:xfrm>
        </p:spPr>
        <p:txBody>
          <a:bodyPr>
            <a:normAutofit/>
          </a:bodyPr>
          <a:lstStyle/>
          <a:p>
            <a:r>
              <a:rPr lang="en-GB" sz="1400" dirty="0">
                <a:latin typeface="Calibra body"/>
              </a:rPr>
              <a:t>Verify if a daemon/process is listening on a port</a:t>
            </a:r>
          </a:p>
          <a:p>
            <a:pPr marL="914400" lvl="2" indent="0">
              <a:buNone/>
            </a:pPr>
            <a:r>
              <a:rPr lang="it-IT" i="1" dirty="0"/>
              <a:t>lsof</a:t>
            </a:r>
            <a:r>
              <a:rPr lang="it-IT" dirty="0"/>
              <a:t> (List Open Files)</a:t>
            </a:r>
          </a:p>
          <a:p>
            <a:pPr marL="457200" lvl="1" indent="0">
              <a:buNone/>
            </a:pPr>
            <a:r>
              <a:rPr lang="en-GB" sz="1500" dirty="0">
                <a:latin typeface="Calibra body"/>
              </a:rPr>
              <a:t>	</a:t>
            </a:r>
            <a:r>
              <a:rPr lang="en-GB" sz="1500" i="1" dirty="0">
                <a:latin typeface="Calibra body"/>
              </a:rPr>
              <a:t>lsof -p 1418 | grep -</a:t>
            </a:r>
            <a:r>
              <a:rPr lang="en-GB" sz="1500" i="1" dirty="0" err="1">
                <a:latin typeface="Calibra body"/>
              </a:rPr>
              <a:t>i</a:t>
            </a:r>
            <a:r>
              <a:rPr lang="en-GB" sz="1500" i="1" dirty="0">
                <a:latin typeface="Calibra body"/>
              </a:rPr>
              <a:t> listen</a:t>
            </a:r>
          </a:p>
          <a:p>
            <a:pPr marL="457200" lvl="1" indent="0">
              <a:buNone/>
            </a:pPr>
            <a:r>
              <a:rPr lang="nn-NO" sz="1500" i="1" dirty="0">
                <a:latin typeface="Calibra body"/>
              </a:rPr>
              <a:t>	lsof -i -n -P | grep -i</a:t>
            </a:r>
            <a:r>
              <a:rPr lang="en-GB" sz="1500" i="1" dirty="0">
                <a:latin typeface="Calibra body"/>
              </a:rPr>
              <a:t> 1418</a:t>
            </a:r>
          </a:p>
          <a:p>
            <a:pPr marL="457200" lvl="1" indent="0">
              <a:buNone/>
            </a:pPr>
            <a:endParaRPr lang="en-GB" sz="1500" i="1" dirty="0">
              <a:latin typeface="Calibra body"/>
            </a:endParaRPr>
          </a:p>
          <a:p>
            <a:pPr marL="457200" lvl="1" indent="0">
              <a:buNone/>
            </a:pPr>
            <a:endParaRPr lang="en-GB" sz="1500" i="1" dirty="0">
              <a:latin typeface="Calibra body"/>
            </a:endParaRPr>
          </a:p>
          <a:p>
            <a:pPr marL="342900" lvl="1" indent="-342900">
              <a:buSzPct val="100000"/>
            </a:pPr>
            <a:r>
              <a:rPr lang="en-GB" sz="1400" dirty="0">
                <a:latin typeface="Calibra body"/>
              </a:rPr>
              <a:t>Check for all Listening PORTS on a VM </a:t>
            </a:r>
          </a:p>
          <a:p>
            <a:pPr marL="0" lvl="1" indent="0">
              <a:buSzPct val="100000"/>
              <a:buNone/>
            </a:pPr>
            <a:r>
              <a:rPr lang="en-GB" sz="1400" dirty="0">
                <a:latin typeface="Calibra body"/>
              </a:rPr>
              <a:t>	</a:t>
            </a:r>
            <a:r>
              <a:rPr lang="en-GB" sz="1400" i="1" dirty="0">
                <a:latin typeface="Calibra body"/>
              </a:rPr>
              <a:t>netstat –</a:t>
            </a:r>
            <a:r>
              <a:rPr lang="en-GB" sz="1400" i="1" dirty="0" err="1">
                <a:latin typeface="Calibra body"/>
              </a:rPr>
              <a:t>tulpn</a:t>
            </a:r>
            <a:r>
              <a:rPr lang="en-GB" sz="1400" i="1" dirty="0">
                <a:latin typeface="Calibra body"/>
              </a:rPr>
              <a:t> </a:t>
            </a:r>
            <a:r>
              <a:rPr lang="en-GB" sz="1400" dirty="0">
                <a:latin typeface="Calibra body"/>
              </a:rPr>
              <a:t>(or use lsof | grep –</a:t>
            </a:r>
            <a:r>
              <a:rPr lang="en-GB" sz="1400" dirty="0" err="1">
                <a:latin typeface="Calibra body"/>
              </a:rPr>
              <a:t>i</a:t>
            </a:r>
            <a:r>
              <a:rPr lang="en-GB" sz="1400" dirty="0">
                <a:latin typeface="Calibra body"/>
              </a:rPr>
              <a:t> listen)</a:t>
            </a:r>
          </a:p>
          <a:p>
            <a:endParaRPr lang="it-IT" dirty="0"/>
          </a:p>
          <a:p>
            <a:pPr marL="0" indent="0">
              <a:buNone/>
            </a:pPr>
            <a:endParaRPr lang="en-US" dirty="0"/>
          </a:p>
        </p:txBody>
      </p:sp>
      <p:pic>
        <p:nvPicPr>
          <p:cNvPr id="5" name="Picture 4">
            <a:extLst>
              <a:ext uri="{FF2B5EF4-FFF2-40B4-BE49-F238E27FC236}">
                <a16:creationId xmlns:a16="http://schemas.microsoft.com/office/drawing/2014/main" id="{B714BCB5-42A3-4437-BAE6-82103554B111}"/>
              </a:ext>
            </a:extLst>
          </p:cNvPr>
          <p:cNvPicPr>
            <a:picLocks noChangeAspect="1"/>
          </p:cNvPicPr>
          <p:nvPr/>
        </p:nvPicPr>
        <p:blipFill>
          <a:blip r:embed="rId3"/>
          <a:stretch>
            <a:fillRect/>
          </a:stretch>
        </p:blipFill>
        <p:spPr>
          <a:xfrm>
            <a:off x="1836672" y="3354736"/>
            <a:ext cx="7962066" cy="408467"/>
          </a:xfrm>
          <a:prstGeom prst="rect">
            <a:avLst/>
          </a:prstGeom>
        </p:spPr>
      </p:pic>
      <p:pic>
        <p:nvPicPr>
          <p:cNvPr id="6" name="Picture 5">
            <a:extLst>
              <a:ext uri="{FF2B5EF4-FFF2-40B4-BE49-F238E27FC236}">
                <a16:creationId xmlns:a16="http://schemas.microsoft.com/office/drawing/2014/main" id="{564B2E99-67BF-4BF3-8FED-C4D4A1981D39}"/>
              </a:ext>
            </a:extLst>
          </p:cNvPr>
          <p:cNvPicPr>
            <a:picLocks noChangeAspect="1"/>
          </p:cNvPicPr>
          <p:nvPr/>
        </p:nvPicPr>
        <p:blipFill>
          <a:blip r:embed="rId4"/>
          <a:stretch>
            <a:fillRect/>
          </a:stretch>
        </p:blipFill>
        <p:spPr>
          <a:xfrm>
            <a:off x="1836672" y="4641827"/>
            <a:ext cx="8138865" cy="1798476"/>
          </a:xfrm>
          <a:prstGeom prst="rect">
            <a:avLst/>
          </a:prstGeom>
        </p:spPr>
      </p:pic>
    </p:spTree>
    <p:extLst>
      <p:ext uri="{BB962C8B-B14F-4D97-AF65-F5344CB8AC3E}">
        <p14:creationId xmlns:p14="http://schemas.microsoft.com/office/powerpoint/2010/main" val="381856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96E53-B5EC-40A0-86BC-CEBFE28B9198}"/>
              </a:ext>
            </a:extLst>
          </p:cNvPr>
          <p:cNvSpPr>
            <a:spLocks noGrp="1"/>
          </p:cNvSpPr>
          <p:nvPr>
            <p:ph type="title"/>
          </p:nvPr>
        </p:nvSpPr>
        <p:spPr/>
        <p:txBody>
          <a:bodyPr/>
          <a:lstStyle/>
          <a:p>
            <a:r>
              <a:rPr lang="en-US" dirty="0"/>
              <a:t>Software (Package) Management</a:t>
            </a:r>
          </a:p>
        </p:txBody>
      </p:sp>
      <p:sp>
        <p:nvSpPr>
          <p:cNvPr id="4" name="Content Placeholder 2">
            <a:extLst>
              <a:ext uri="{FF2B5EF4-FFF2-40B4-BE49-F238E27FC236}">
                <a16:creationId xmlns:a16="http://schemas.microsoft.com/office/drawing/2014/main" id="{59F6CCEF-DC9E-4CD2-B4CC-4616AF9D216B}"/>
              </a:ext>
            </a:extLst>
          </p:cNvPr>
          <p:cNvSpPr>
            <a:spLocks noGrp="1"/>
          </p:cNvSpPr>
          <p:nvPr>
            <p:ph idx="1"/>
          </p:nvPr>
        </p:nvSpPr>
        <p:spPr>
          <a:xfrm>
            <a:off x="1353377" y="1676731"/>
            <a:ext cx="9579665" cy="4912911"/>
          </a:xfrm>
        </p:spPr>
        <p:txBody>
          <a:bodyPr>
            <a:normAutofit lnSpcReduction="10000"/>
          </a:bodyPr>
          <a:lstStyle/>
          <a:p>
            <a:r>
              <a:rPr lang="en-GB" sz="1500" dirty="0">
                <a:latin typeface="Calibra body"/>
              </a:rPr>
              <a:t>Software packages are managed with the “rpm” or “</a:t>
            </a:r>
            <a:r>
              <a:rPr lang="en-GB" sz="1500" dirty="0" err="1">
                <a:latin typeface="Calibra body"/>
              </a:rPr>
              <a:t>dpkg</a:t>
            </a:r>
            <a:r>
              <a:rPr lang="en-GB" sz="1500" dirty="0">
                <a:latin typeface="Calibra body"/>
              </a:rPr>
              <a:t>” command</a:t>
            </a:r>
          </a:p>
          <a:p>
            <a:r>
              <a:rPr lang="en-GB" sz="1500" dirty="0">
                <a:latin typeface="Calibra body"/>
              </a:rPr>
              <a:t>These install 1 package and not dependencies</a:t>
            </a:r>
          </a:p>
          <a:p>
            <a:pPr marL="457200" lvl="1" indent="0">
              <a:buNone/>
            </a:pPr>
            <a:r>
              <a:rPr lang="en-GB" sz="1400" i="1" dirty="0">
                <a:latin typeface="Calibra body"/>
              </a:rPr>
              <a:t>rpm (centos, oracle, </a:t>
            </a:r>
            <a:r>
              <a:rPr lang="en-GB" sz="1400" i="1" dirty="0" err="1">
                <a:latin typeface="Calibra body"/>
              </a:rPr>
              <a:t>SuSE</a:t>
            </a:r>
            <a:r>
              <a:rPr lang="en-GB" sz="1400" i="1" dirty="0">
                <a:latin typeface="Calibra body"/>
              </a:rPr>
              <a:t>)</a:t>
            </a:r>
          </a:p>
          <a:p>
            <a:pPr marL="457200" lvl="1" indent="0">
              <a:buNone/>
            </a:pPr>
            <a:r>
              <a:rPr lang="it-IT" sz="1400" i="1" dirty="0">
                <a:latin typeface="Calibra body"/>
              </a:rPr>
              <a:t>dpkg (ubuntu)</a:t>
            </a:r>
          </a:p>
          <a:p>
            <a:pPr lvl="1"/>
            <a:r>
              <a:rPr lang="en-GB" sz="1400" dirty="0"/>
              <a:t>rpm Originally stood for “Red Hat Package Manager”, now stands for “RPM Package Manager”</a:t>
            </a:r>
          </a:p>
          <a:p>
            <a:pPr lvl="1"/>
            <a:r>
              <a:rPr lang="it-IT" sz="1400" dirty="0"/>
              <a:t>dpkg – Debian package manager</a:t>
            </a:r>
            <a:endParaRPr lang="en-GB" sz="1400" dirty="0"/>
          </a:p>
          <a:p>
            <a:pPr lvl="1"/>
            <a:endParaRPr lang="it-IT" dirty="0"/>
          </a:p>
          <a:p>
            <a:r>
              <a:rPr lang="it-IT" sz="1500" dirty="0">
                <a:latin typeface="Calibra body"/>
              </a:rPr>
              <a:t>To install software and dependent packages :</a:t>
            </a:r>
          </a:p>
          <a:p>
            <a:pPr marL="457200" lvl="1" indent="0">
              <a:buNone/>
            </a:pPr>
            <a:r>
              <a:rPr lang="en-GB" sz="1600" i="1" dirty="0"/>
              <a:t>yum install apache </a:t>
            </a:r>
            <a:r>
              <a:rPr lang="en-GB" sz="1600" dirty="0"/>
              <a:t>– Centos, Oracle (Yum – </a:t>
            </a:r>
            <a:r>
              <a:rPr lang="en-GB" sz="1600" dirty="0" err="1"/>
              <a:t>Yellowdog</a:t>
            </a:r>
            <a:r>
              <a:rPr lang="en-GB" sz="1600" dirty="0"/>
              <a:t> update modifier)</a:t>
            </a:r>
          </a:p>
          <a:p>
            <a:pPr marL="457200" lvl="1" indent="0">
              <a:buNone/>
            </a:pPr>
            <a:r>
              <a:rPr lang="en-GB" sz="1600" i="1" dirty="0" err="1"/>
              <a:t>zypper</a:t>
            </a:r>
            <a:r>
              <a:rPr lang="en-GB" sz="1600" i="1" dirty="0"/>
              <a:t> install apache </a:t>
            </a:r>
            <a:r>
              <a:rPr lang="en-GB" sz="1600" dirty="0"/>
              <a:t>- </a:t>
            </a:r>
            <a:r>
              <a:rPr lang="en-GB" sz="1600" dirty="0" err="1"/>
              <a:t>SuSE</a:t>
            </a:r>
            <a:endParaRPr lang="en-GB" sz="1600" dirty="0"/>
          </a:p>
          <a:p>
            <a:pPr marL="457200" lvl="1" indent="0">
              <a:buNone/>
            </a:pPr>
            <a:r>
              <a:rPr lang="it-IT" sz="1600" i="1" dirty="0"/>
              <a:t>apt-get install apache </a:t>
            </a:r>
            <a:r>
              <a:rPr lang="it-IT" sz="1600" dirty="0"/>
              <a:t>- Ubuntu</a:t>
            </a:r>
          </a:p>
          <a:p>
            <a:pPr marL="0" indent="0">
              <a:buNone/>
            </a:pPr>
            <a:endParaRPr lang="it-IT" sz="1500" dirty="0">
              <a:latin typeface="Calibra body"/>
            </a:endParaRPr>
          </a:p>
          <a:p>
            <a:r>
              <a:rPr lang="en-GB" sz="1500" dirty="0">
                <a:latin typeface="Calibra body"/>
              </a:rPr>
              <a:t>rpm - Uses a Berkeley DB and is stored in /</a:t>
            </a:r>
            <a:r>
              <a:rPr lang="en-GB" sz="1500" dirty="0" err="1">
                <a:latin typeface="Calibra body"/>
              </a:rPr>
              <a:t>var</a:t>
            </a:r>
            <a:r>
              <a:rPr lang="en-GB" sz="1500" dirty="0">
                <a:latin typeface="Calibra body"/>
              </a:rPr>
              <a:t>/lib/rpm</a:t>
            </a:r>
            <a:endParaRPr lang="it-IT" sz="1500" dirty="0">
              <a:latin typeface="Calibra body"/>
            </a:endParaRPr>
          </a:p>
          <a:p>
            <a:r>
              <a:rPr lang="en-GB" sz="1500" dirty="0" err="1">
                <a:latin typeface="Calibra body"/>
              </a:rPr>
              <a:t>dpkg</a:t>
            </a:r>
            <a:r>
              <a:rPr lang="en-GB" sz="1500" dirty="0">
                <a:latin typeface="Calibra body"/>
              </a:rPr>
              <a:t> – Uses /</a:t>
            </a:r>
            <a:r>
              <a:rPr lang="en-GB" sz="1500" dirty="0" err="1">
                <a:latin typeface="Calibra body"/>
              </a:rPr>
              <a:t>var</a:t>
            </a:r>
            <a:r>
              <a:rPr lang="en-GB" sz="1500" dirty="0">
                <a:latin typeface="Calibra body"/>
              </a:rPr>
              <a:t>/lib/</a:t>
            </a:r>
            <a:r>
              <a:rPr lang="en-GB" sz="1500" dirty="0" err="1">
                <a:latin typeface="Calibra body"/>
              </a:rPr>
              <a:t>dpkg</a:t>
            </a:r>
            <a:endParaRPr lang="en-GB" sz="1500" dirty="0">
              <a:latin typeface="Calibra body"/>
            </a:endParaRPr>
          </a:p>
          <a:p>
            <a:pPr marL="0" indent="0">
              <a:buNone/>
            </a:pPr>
            <a:endParaRPr lang="it-IT" dirty="0"/>
          </a:p>
          <a:p>
            <a:endParaRPr lang="en-US" dirty="0"/>
          </a:p>
        </p:txBody>
      </p:sp>
    </p:spTree>
    <p:extLst>
      <p:ext uri="{BB962C8B-B14F-4D97-AF65-F5344CB8AC3E}">
        <p14:creationId xmlns:p14="http://schemas.microsoft.com/office/powerpoint/2010/main" val="20418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9A0F-0F5D-44B1-AF74-751DBD8399F3}"/>
              </a:ext>
            </a:extLst>
          </p:cNvPr>
          <p:cNvSpPr>
            <a:spLocks noGrp="1"/>
          </p:cNvSpPr>
          <p:nvPr>
            <p:ph type="title"/>
          </p:nvPr>
        </p:nvSpPr>
        <p:spPr/>
        <p:txBody>
          <a:bodyPr/>
          <a:lstStyle/>
          <a:p>
            <a:r>
              <a:rPr lang="en-US" dirty="0"/>
              <a:t>Basic Networking - Configuration Files</a:t>
            </a:r>
          </a:p>
        </p:txBody>
      </p:sp>
      <p:pic>
        <p:nvPicPr>
          <p:cNvPr id="4" name="Picture 3">
            <a:extLst>
              <a:ext uri="{FF2B5EF4-FFF2-40B4-BE49-F238E27FC236}">
                <a16:creationId xmlns:a16="http://schemas.microsoft.com/office/drawing/2014/main" id="{1AAEF0DA-4E8A-4FF4-AA85-005DF6824CB5}"/>
              </a:ext>
            </a:extLst>
          </p:cNvPr>
          <p:cNvPicPr>
            <a:picLocks noChangeAspect="1"/>
          </p:cNvPicPr>
          <p:nvPr/>
        </p:nvPicPr>
        <p:blipFill>
          <a:blip r:embed="rId3"/>
          <a:stretch>
            <a:fillRect/>
          </a:stretch>
        </p:blipFill>
        <p:spPr>
          <a:xfrm>
            <a:off x="1901588" y="2249322"/>
            <a:ext cx="8388823" cy="2359356"/>
          </a:xfrm>
          <a:prstGeom prst="rect">
            <a:avLst/>
          </a:prstGeom>
        </p:spPr>
      </p:pic>
    </p:spTree>
    <p:extLst>
      <p:ext uri="{BB962C8B-B14F-4D97-AF65-F5344CB8AC3E}">
        <p14:creationId xmlns:p14="http://schemas.microsoft.com/office/powerpoint/2010/main" val="756693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1828-1D89-4AFC-A5B9-BAA1DE0471D9}"/>
              </a:ext>
            </a:extLst>
          </p:cNvPr>
          <p:cNvSpPr>
            <a:spLocks noGrp="1"/>
          </p:cNvSpPr>
          <p:nvPr>
            <p:ph type="title"/>
          </p:nvPr>
        </p:nvSpPr>
        <p:spPr/>
        <p:txBody>
          <a:bodyPr/>
          <a:lstStyle/>
          <a:p>
            <a:r>
              <a:rPr lang="en-US" dirty="0"/>
              <a:t>Networking Configuration Files (continued)</a:t>
            </a:r>
          </a:p>
        </p:txBody>
      </p:sp>
      <p:pic>
        <p:nvPicPr>
          <p:cNvPr id="4" name="Picture 3">
            <a:extLst>
              <a:ext uri="{FF2B5EF4-FFF2-40B4-BE49-F238E27FC236}">
                <a16:creationId xmlns:a16="http://schemas.microsoft.com/office/drawing/2014/main" id="{26609AC9-1FD4-4425-8A5D-EB885C65EF8C}"/>
              </a:ext>
            </a:extLst>
          </p:cNvPr>
          <p:cNvPicPr>
            <a:picLocks noChangeAspect="1"/>
          </p:cNvPicPr>
          <p:nvPr/>
        </p:nvPicPr>
        <p:blipFill>
          <a:blip r:embed="rId3"/>
          <a:stretch>
            <a:fillRect/>
          </a:stretch>
        </p:blipFill>
        <p:spPr>
          <a:xfrm>
            <a:off x="1740640" y="2261162"/>
            <a:ext cx="8382727" cy="2822693"/>
          </a:xfrm>
          <a:prstGeom prst="rect">
            <a:avLst/>
          </a:prstGeom>
        </p:spPr>
      </p:pic>
    </p:spTree>
    <p:extLst>
      <p:ext uri="{BB962C8B-B14F-4D97-AF65-F5344CB8AC3E}">
        <p14:creationId xmlns:p14="http://schemas.microsoft.com/office/powerpoint/2010/main" val="3886132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881F-C18D-4E2F-9934-D09AEA180EA9}"/>
              </a:ext>
            </a:extLst>
          </p:cNvPr>
          <p:cNvSpPr>
            <a:spLocks noGrp="1"/>
          </p:cNvSpPr>
          <p:nvPr>
            <p:ph type="title"/>
          </p:nvPr>
        </p:nvSpPr>
        <p:spPr/>
        <p:txBody>
          <a:bodyPr/>
          <a:lstStyle/>
          <a:p>
            <a:r>
              <a:rPr lang="en-US" dirty="0"/>
              <a:t>Viewing Network Information</a:t>
            </a:r>
          </a:p>
        </p:txBody>
      </p:sp>
      <p:pic>
        <p:nvPicPr>
          <p:cNvPr id="4" name="Picture 3">
            <a:extLst>
              <a:ext uri="{FF2B5EF4-FFF2-40B4-BE49-F238E27FC236}">
                <a16:creationId xmlns:a16="http://schemas.microsoft.com/office/drawing/2014/main" id="{7D1F68D5-94C5-4E29-B86C-B5AD9FB902BA}"/>
              </a:ext>
            </a:extLst>
          </p:cNvPr>
          <p:cNvPicPr>
            <a:picLocks noChangeAspect="1"/>
          </p:cNvPicPr>
          <p:nvPr/>
        </p:nvPicPr>
        <p:blipFill>
          <a:blip r:embed="rId3"/>
          <a:stretch>
            <a:fillRect/>
          </a:stretch>
        </p:blipFill>
        <p:spPr>
          <a:xfrm>
            <a:off x="1795306" y="2164174"/>
            <a:ext cx="8382727" cy="2420322"/>
          </a:xfrm>
          <a:prstGeom prst="rect">
            <a:avLst/>
          </a:prstGeom>
        </p:spPr>
      </p:pic>
    </p:spTree>
    <p:extLst>
      <p:ext uri="{BB962C8B-B14F-4D97-AF65-F5344CB8AC3E}">
        <p14:creationId xmlns:p14="http://schemas.microsoft.com/office/powerpoint/2010/main" val="1300285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F7F2-A10B-4466-969B-B63A4597EBF7}"/>
              </a:ext>
            </a:extLst>
          </p:cNvPr>
          <p:cNvSpPr>
            <a:spLocks noGrp="1"/>
          </p:cNvSpPr>
          <p:nvPr>
            <p:ph type="title"/>
          </p:nvPr>
        </p:nvSpPr>
        <p:spPr/>
        <p:txBody>
          <a:bodyPr/>
          <a:lstStyle/>
          <a:p>
            <a:r>
              <a:rPr lang="en-US" dirty="0"/>
              <a:t>Network Diagnostic Tools</a:t>
            </a:r>
          </a:p>
        </p:txBody>
      </p:sp>
      <p:pic>
        <p:nvPicPr>
          <p:cNvPr id="4" name="Picture 3">
            <a:extLst>
              <a:ext uri="{FF2B5EF4-FFF2-40B4-BE49-F238E27FC236}">
                <a16:creationId xmlns:a16="http://schemas.microsoft.com/office/drawing/2014/main" id="{71415F06-853A-46DC-8C72-2AD0A98FB33D}"/>
              </a:ext>
            </a:extLst>
          </p:cNvPr>
          <p:cNvPicPr>
            <a:picLocks noChangeAspect="1"/>
          </p:cNvPicPr>
          <p:nvPr/>
        </p:nvPicPr>
        <p:blipFill>
          <a:blip r:embed="rId3"/>
          <a:stretch>
            <a:fillRect/>
          </a:stretch>
        </p:blipFill>
        <p:spPr>
          <a:xfrm>
            <a:off x="1901588" y="1904868"/>
            <a:ext cx="8388823" cy="3048264"/>
          </a:xfrm>
          <a:prstGeom prst="rect">
            <a:avLst/>
          </a:prstGeom>
        </p:spPr>
      </p:pic>
    </p:spTree>
    <p:extLst>
      <p:ext uri="{BB962C8B-B14F-4D97-AF65-F5344CB8AC3E}">
        <p14:creationId xmlns:p14="http://schemas.microsoft.com/office/powerpoint/2010/main" val="3443882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CBBB-4898-4E2C-9209-755BB5392912}"/>
              </a:ext>
            </a:extLst>
          </p:cNvPr>
          <p:cNvSpPr>
            <a:spLocks noGrp="1"/>
          </p:cNvSpPr>
          <p:nvPr>
            <p:ph type="title"/>
          </p:nvPr>
        </p:nvSpPr>
        <p:spPr>
          <a:xfrm>
            <a:off x="1361662" y="558883"/>
            <a:ext cx="9905998" cy="1478570"/>
          </a:xfrm>
        </p:spPr>
        <p:txBody>
          <a:bodyPr/>
          <a:lstStyle/>
          <a:p>
            <a:r>
              <a:rPr lang="en-US" dirty="0"/>
              <a:t>System Structure</a:t>
            </a:r>
          </a:p>
        </p:txBody>
      </p:sp>
      <p:sp>
        <p:nvSpPr>
          <p:cNvPr id="5" name="Content Placeholder 2">
            <a:extLst>
              <a:ext uri="{FF2B5EF4-FFF2-40B4-BE49-F238E27FC236}">
                <a16:creationId xmlns:a16="http://schemas.microsoft.com/office/drawing/2014/main" id="{139C4042-BBC2-4195-8AAD-E9D13D13303C}"/>
              </a:ext>
            </a:extLst>
          </p:cNvPr>
          <p:cNvSpPr>
            <a:spLocks noGrp="1"/>
          </p:cNvSpPr>
          <p:nvPr>
            <p:ph idx="1"/>
          </p:nvPr>
        </p:nvSpPr>
        <p:spPr>
          <a:xfrm>
            <a:off x="1500663" y="2126464"/>
            <a:ext cx="8534400" cy="3874770"/>
          </a:xfrm>
        </p:spPr>
        <p:txBody>
          <a:bodyPr/>
          <a:lstStyle/>
          <a:p>
            <a:pPr marL="0" indent="0">
              <a:buNone/>
            </a:pPr>
            <a:r>
              <a:rPr lang="en-US" dirty="0"/>
              <a:t>  </a:t>
            </a:r>
          </a:p>
        </p:txBody>
      </p:sp>
      <p:sp>
        <p:nvSpPr>
          <p:cNvPr id="11" name="Slide Number Placeholder 4">
            <a:extLst>
              <a:ext uri="{FF2B5EF4-FFF2-40B4-BE49-F238E27FC236}">
                <a16:creationId xmlns:a16="http://schemas.microsoft.com/office/drawing/2014/main" id="{97164BBB-053B-4FAF-93E4-2306800619AA}"/>
              </a:ext>
            </a:extLst>
          </p:cNvPr>
          <p:cNvSpPr txBox="1">
            <a:spLocks/>
          </p:cNvSpPr>
          <p:nvPr/>
        </p:nvSpPr>
        <p:spPr>
          <a:xfrm>
            <a:off x="4327709" y="6161647"/>
            <a:ext cx="41148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defPPr>
              <a:defRPr lang="en-US"/>
            </a:defPPr>
            <a:lvl1pPr algn="ctr" rtl="0" eaLnBrk="0" fontAlgn="base" hangingPunct="0">
              <a:spcBef>
                <a:spcPct val="0"/>
              </a:spcBef>
              <a:spcAft>
                <a:spcPct val="0"/>
              </a:spcAft>
              <a:defRPr sz="900" b="1" i="1"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742950" indent="-285750" algn="l" rtl="0" eaLnBrk="0" fontAlgn="base" hangingPunct="0">
              <a:spcBef>
                <a:spcPct val="0"/>
              </a:spcBef>
              <a:spcAft>
                <a:spcPct val="0"/>
              </a:spcAft>
              <a:defRPr b="1" i="1"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1143000" indent="-228600" algn="l" rtl="0" eaLnBrk="0" fontAlgn="base" hangingPunct="0">
              <a:spcBef>
                <a:spcPct val="0"/>
              </a:spcBef>
              <a:spcAft>
                <a:spcPct val="0"/>
              </a:spcAft>
              <a:defRPr b="1" i="1"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600200" indent="-228600" algn="l" rtl="0" eaLnBrk="0" fontAlgn="base" hangingPunct="0">
              <a:spcBef>
                <a:spcPct val="0"/>
              </a:spcBef>
              <a:spcAft>
                <a:spcPct val="0"/>
              </a:spcAft>
              <a:defRPr b="1" i="1"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2057400" indent="-228600" algn="l" rtl="0" eaLnBrk="0" fontAlgn="base" hangingPunct="0">
              <a:spcBef>
                <a:spcPct val="0"/>
              </a:spcBef>
              <a:spcAft>
                <a:spcPct val="0"/>
              </a:spcAft>
              <a:defRPr b="1" i="1"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514600" indent="-228600" algn="r" defTabSz="914400" rtl="0" eaLnBrk="0" fontAlgn="base" latinLnBrk="0" hangingPunct="0">
              <a:spcBef>
                <a:spcPct val="0"/>
              </a:spcBef>
              <a:spcAft>
                <a:spcPct val="0"/>
              </a:spcAft>
              <a:defRPr b="1" i="1"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971800" indent="-228600" algn="r" defTabSz="914400" rtl="0" eaLnBrk="0" fontAlgn="base" latinLnBrk="0" hangingPunct="0">
              <a:spcBef>
                <a:spcPct val="0"/>
              </a:spcBef>
              <a:spcAft>
                <a:spcPct val="0"/>
              </a:spcAft>
              <a:defRPr b="1" i="1"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429000" indent="-228600" algn="r" defTabSz="914400" rtl="0" eaLnBrk="0" fontAlgn="base" latinLnBrk="0" hangingPunct="0">
              <a:spcBef>
                <a:spcPct val="0"/>
              </a:spcBef>
              <a:spcAft>
                <a:spcPct val="0"/>
              </a:spcAft>
              <a:defRPr b="1" i="1"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886200" indent="-228600" algn="r" defTabSz="914400" rtl="0" eaLnBrk="0" fontAlgn="base" latinLnBrk="0" hangingPunct="0">
              <a:spcBef>
                <a:spcPct val="0"/>
              </a:spcBef>
              <a:spcAft>
                <a:spcPct val="0"/>
              </a:spcAft>
              <a:defRPr b="1" i="1"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eaLnBrk="1" hangingPunct="1"/>
            <a:fld id="{DEF52040-1C97-41C4-A2BF-826BEE893956}" type="slidenum">
              <a:rPr lang="en-US" b="0" i="0" smtClean="0">
                <a:solidFill>
                  <a:srgbClr val="FFFFFF"/>
                </a:solidFill>
              </a:rPr>
              <a:pPr eaLnBrk="1" hangingPunct="1"/>
              <a:t>2</a:t>
            </a:fld>
            <a:endParaRPr lang="en-US" b="0" i="0">
              <a:solidFill>
                <a:srgbClr val="FFFFFF"/>
              </a:solidFill>
            </a:endParaRPr>
          </a:p>
        </p:txBody>
      </p:sp>
      <p:sp>
        <p:nvSpPr>
          <p:cNvPr id="12" name="Oval 11">
            <a:extLst>
              <a:ext uri="{FF2B5EF4-FFF2-40B4-BE49-F238E27FC236}">
                <a16:creationId xmlns:a16="http://schemas.microsoft.com/office/drawing/2014/main" id="{58D164F0-D3E9-4ED6-8AD8-7B6289E9B606}"/>
              </a:ext>
            </a:extLst>
          </p:cNvPr>
          <p:cNvSpPr/>
          <p:nvPr/>
        </p:nvSpPr>
        <p:spPr bwMode="auto">
          <a:xfrm>
            <a:off x="4744285" y="3221947"/>
            <a:ext cx="2471378" cy="1259739"/>
          </a:xfrm>
          <a:prstGeom prst="ellipse">
            <a:avLst/>
          </a:prstGeom>
          <a:noFill/>
          <a:ln w="12700" cap="flat" cmpd="sng" algn="ctr">
            <a:solidFill>
              <a:schemeClr val="accent2">
                <a:lumMod val="60000"/>
                <a:lumOff val="40000"/>
              </a:schemeClr>
            </a:solidFill>
            <a:prstDash val="solid"/>
            <a:round/>
            <a:headEnd type="none" w="med" len="med"/>
            <a:tailEnd type="none" w="med" len="med"/>
          </a:ln>
          <a:effectLst/>
        </p:spPr>
        <p:txBody>
          <a:bodyPr wrap="none" lIns="0" tIns="0" rIns="0" bIns="0" anchor="ctr"/>
          <a:lstStyle/>
          <a:p>
            <a:pPr algn="ctr">
              <a:defRPr/>
            </a:pPr>
            <a:endParaRPr lang="en-GB" dirty="0">
              <a:latin typeface="Arial" charset="0"/>
            </a:endParaRPr>
          </a:p>
        </p:txBody>
      </p:sp>
      <p:cxnSp>
        <p:nvCxnSpPr>
          <p:cNvPr id="13" name="Straight Connector 11">
            <a:extLst>
              <a:ext uri="{FF2B5EF4-FFF2-40B4-BE49-F238E27FC236}">
                <a16:creationId xmlns:a16="http://schemas.microsoft.com/office/drawing/2014/main" id="{32059449-3B1B-42E6-B330-9DF1B6300BEA}"/>
              </a:ext>
            </a:extLst>
          </p:cNvPr>
          <p:cNvCxnSpPr>
            <a:cxnSpLocks noChangeShapeType="1"/>
          </p:cNvCxnSpPr>
          <p:nvPr/>
        </p:nvCxnSpPr>
        <p:spPr bwMode="auto">
          <a:xfrm>
            <a:off x="5139572" y="3035853"/>
            <a:ext cx="2000250" cy="12477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lgn="ctr">
                <a:solidFill>
                  <a:srgbClr val="000000"/>
                </a:solidFill>
                <a:round/>
                <a:headEnd/>
                <a:tailEnd/>
              </a14:hiddenLine>
            </a:ext>
          </a:extLst>
        </p:spPr>
      </p:cxnSp>
      <p:sp>
        <p:nvSpPr>
          <p:cNvPr id="14" name="Oval 13">
            <a:extLst>
              <a:ext uri="{FF2B5EF4-FFF2-40B4-BE49-F238E27FC236}">
                <a16:creationId xmlns:a16="http://schemas.microsoft.com/office/drawing/2014/main" id="{C66B5AE2-A2E4-4AD2-861C-059385F5F614}"/>
              </a:ext>
            </a:extLst>
          </p:cNvPr>
          <p:cNvSpPr/>
          <p:nvPr/>
        </p:nvSpPr>
        <p:spPr bwMode="auto">
          <a:xfrm>
            <a:off x="4076223" y="2692952"/>
            <a:ext cx="3828199" cy="2381250"/>
          </a:xfrm>
          <a:prstGeom prst="ellipse">
            <a:avLst/>
          </a:prstGeom>
          <a:noFill/>
          <a:ln w="12700" cap="flat" cmpd="sng" algn="ctr">
            <a:solidFill>
              <a:schemeClr val="accent2">
                <a:lumMod val="60000"/>
                <a:lumOff val="40000"/>
              </a:schemeClr>
            </a:solidFill>
            <a:prstDash val="solid"/>
            <a:round/>
            <a:headEnd type="none" w="med" len="med"/>
            <a:tailEnd type="none" w="med" len="med"/>
          </a:ln>
          <a:effectLst/>
        </p:spPr>
        <p:txBody>
          <a:bodyPr wrap="none" lIns="0" tIns="0" rIns="828000" bIns="1404000" anchor="ctr"/>
          <a:lstStyle/>
          <a:p>
            <a:pPr algn="ctr">
              <a:defRPr/>
            </a:pPr>
            <a:endParaRPr lang="en-GB" dirty="0">
              <a:latin typeface="Arial" charset="0"/>
            </a:endParaRPr>
          </a:p>
        </p:txBody>
      </p:sp>
      <p:sp>
        <p:nvSpPr>
          <p:cNvPr id="15" name="Oval 14">
            <a:extLst>
              <a:ext uri="{FF2B5EF4-FFF2-40B4-BE49-F238E27FC236}">
                <a16:creationId xmlns:a16="http://schemas.microsoft.com/office/drawing/2014/main" id="{03F2DC08-7C92-4DC9-A8F6-00ED2C913DDE}"/>
              </a:ext>
            </a:extLst>
          </p:cNvPr>
          <p:cNvSpPr/>
          <p:nvPr/>
        </p:nvSpPr>
        <p:spPr bwMode="auto">
          <a:xfrm>
            <a:off x="3624378" y="2288571"/>
            <a:ext cx="4779186" cy="3119542"/>
          </a:xfrm>
          <a:prstGeom prst="ellipse">
            <a:avLst/>
          </a:prstGeom>
          <a:noFill/>
          <a:ln w="12700" cap="flat" cmpd="sng" algn="ctr">
            <a:solidFill>
              <a:schemeClr val="accent2">
                <a:lumMod val="60000"/>
                <a:lumOff val="40000"/>
              </a:schemeClr>
            </a:solidFill>
            <a:prstDash val="solid"/>
            <a:round/>
            <a:headEnd type="none" w="med" len="med"/>
            <a:tailEnd type="none" w="med" len="med"/>
          </a:ln>
          <a:effectLst/>
        </p:spPr>
        <p:txBody>
          <a:bodyPr wrap="none" lIns="0" tIns="0" rIns="1692000" bIns="2664000" anchor="ctr"/>
          <a:lstStyle/>
          <a:p>
            <a:pPr algn="ctr">
              <a:defRPr/>
            </a:pPr>
            <a:endParaRPr lang="en-GB" dirty="0">
              <a:latin typeface="Arial" charset="0"/>
            </a:endParaRPr>
          </a:p>
        </p:txBody>
      </p:sp>
      <p:sp>
        <p:nvSpPr>
          <p:cNvPr id="16" name="TextBox 19">
            <a:extLst>
              <a:ext uri="{FF2B5EF4-FFF2-40B4-BE49-F238E27FC236}">
                <a16:creationId xmlns:a16="http://schemas.microsoft.com/office/drawing/2014/main" id="{55ECCFC3-3204-4F95-BB29-9CB7AA0B9E25}"/>
              </a:ext>
            </a:extLst>
          </p:cNvPr>
          <p:cNvSpPr txBox="1">
            <a:spLocks noChangeArrowheads="1"/>
          </p:cNvSpPr>
          <p:nvPr/>
        </p:nvSpPr>
        <p:spPr bwMode="auto">
          <a:xfrm>
            <a:off x="1795953" y="2960219"/>
            <a:ext cx="14203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lvl="1" algn="ctr" eaLnBrk="1" hangingPunct="1"/>
            <a:r>
              <a:rPr lang="en-GB" sz="1200" b="0" dirty="0">
                <a:effectLst/>
                <a:latin typeface="Calibra body"/>
              </a:rPr>
              <a:t>You (user)</a:t>
            </a:r>
          </a:p>
        </p:txBody>
      </p:sp>
      <p:cxnSp>
        <p:nvCxnSpPr>
          <p:cNvPr id="17" name="Straight Arrow Connector 22">
            <a:extLst>
              <a:ext uri="{FF2B5EF4-FFF2-40B4-BE49-F238E27FC236}">
                <a16:creationId xmlns:a16="http://schemas.microsoft.com/office/drawing/2014/main" id="{378275E5-F5EC-41A4-ADF7-5FC837F29F6A}"/>
              </a:ext>
            </a:extLst>
          </p:cNvPr>
          <p:cNvCxnSpPr>
            <a:cxnSpLocks noChangeShapeType="1"/>
          </p:cNvCxnSpPr>
          <p:nvPr/>
        </p:nvCxnSpPr>
        <p:spPr bwMode="auto">
          <a:xfrm>
            <a:off x="4339472" y="2686996"/>
            <a:ext cx="647700" cy="257175"/>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lgn="ctr">
                <a:solidFill>
                  <a:srgbClr val="000000"/>
                </a:solidFill>
                <a:round/>
                <a:headEnd/>
                <a:tailEnd type="arrow" w="med" len="med"/>
              </a14:hiddenLine>
            </a:ext>
          </a:extLst>
        </p:spPr>
      </p:cxnSp>
      <p:cxnSp>
        <p:nvCxnSpPr>
          <p:cNvPr id="18" name="Straight Arrow Connector 24">
            <a:extLst>
              <a:ext uri="{FF2B5EF4-FFF2-40B4-BE49-F238E27FC236}">
                <a16:creationId xmlns:a16="http://schemas.microsoft.com/office/drawing/2014/main" id="{9671827B-119C-47B7-B808-2B8B22079040}"/>
              </a:ext>
            </a:extLst>
          </p:cNvPr>
          <p:cNvCxnSpPr>
            <a:cxnSpLocks noChangeShapeType="1"/>
          </p:cNvCxnSpPr>
          <p:nvPr/>
        </p:nvCxnSpPr>
        <p:spPr bwMode="auto">
          <a:xfrm>
            <a:off x="3110629" y="3210904"/>
            <a:ext cx="599834" cy="21017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 name="Oval 33">
            <a:extLst>
              <a:ext uri="{FF2B5EF4-FFF2-40B4-BE49-F238E27FC236}">
                <a16:creationId xmlns:a16="http://schemas.microsoft.com/office/drawing/2014/main" id="{45333060-AEBB-452B-AE4F-5D31DBBE4482}"/>
              </a:ext>
            </a:extLst>
          </p:cNvPr>
          <p:cNvSpPr>
            <a:spLocks noChangeArrowheads="1"/>
          </p:cNvSpPr>
          <p:nvPr/>
        </p:nvSpPr>
        <p:spPr bwMode="auto">
          <a:xfrm>
            <a:off x="5709334" y="5501489"/>
            <a:ext cx="561975" cy="238125"/>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18000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b="0" i="0" dirty="0">
                <a:effectLst/>
              </a:rPr>
              <a:t>/</a:t>
            </a:r>
          </a:p>
        </p:txBody>
      </p:sp>
      <p:sp>
        <p:nvSpPr>
          <p:cNvPr id="20" name="Oval 38">
            <a:extLst>
              <a:ext uri="{FF2B5EF4-FFF2-40B4-BE49-F238E27FC236}">
                <a16:creationId xmlns:a16="http://schemas.microsoft.com/office/drawing/2014/main" id="{26C4F9C6-013B-42D3-9BA2-BCBC276859D9}"/>
              </a:ext>
            </a:extLst>
          </p:cNvPr>
          <p:cNvSpPr>
            <a:spLocks noChangeArrowheads="1"/>
          </p:cNvSpPr>
          <p:nvPr/>
        </p:nvSpPr>
        <p:spPr bwMode="auto">
          <a:xfrm>
            <a:off x="2334657" y="5788128"/>
            <a:ext cx="342900" cy="284188"/>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dirty="0"/>
              <a:t>/</a:t>
            </a:r>
            <a:r>
              <a:rPr lang="en-GB" sz="1200" b="0" i="0" dirty="0">
                <a:effectLst/>
              </a:rPr>
              <a:t>bin</a:t>
            </a:r>
          </a:p>
        </p:txBody>
      </p:sp>
      <p:sp>
        <p:nvSpPr>
          <p:cNvPr id="21" name="Oval 41">
            <a:extLst>
              <a:ext uri="{FF2B5EF4-FFF2-40B4-BE49-F238E27FC236}">
                <a16:creationId xmlns:a16="http://schemas.microsoft.com/office/drawing/2014/main" id="{F98F98A9-491A-413C-A919-4AD16EB258E2}"/>
              </a:ext>
            </a:extLst>
          </p:cNvPr>
          <p:cNvSpPr>
            <a:spLocks noChangeArrowheads="1"/>
          </p:cNvSpPr>
          <p:nvPr/>
        </p:nvSpPr>
        <p:spPr bwMode="auto">
          <a:xfrm>
            <a:off x="2752105" y="5952388"/>
            <a:ext cx="381000" cy="276225"/>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a:t>
            </a:r>
            <a:r>
              <a:rPr lang="en-GB" sz="1200" b="0" i="0" dirty="0" err="1">
                <a:effectLst/>
              </a:rPr>
              <a:t>dev</a:t>
            </a:r>
            <a:endParaRPr lang="en-GB" sz="1200" b="0" i="0" dirty="0">
              <a:effectLst/>
            </a:endParaRPr>
          </a:p>
        </p:txBody>
      </p:sp>
      <p:sp>
        <p:nvSpPr>
          <p:cNvPr id="22" name="Oval 42">
            <a:extLst>
              <a:ext uri="{FF2B5EF4-FFF2-40B4-BE49-F238E27FC236}">
                <a16:creationId xmlns:a16="http://schemas.microsoft.com/office/drawing/2014/main" id="{234EAD47-B311-423D-B8C4-66D62B0407F7}"/>
              </a:ext>
            </a:extLst>
          </p:cNvPr>
          <p:cNvSpPr>
            <a:spLocks noChangeArrowheads="1"/>
          </p:cNvSpPr>
          <p:nvPr/>
        </p:nvSpPr>
        <p:spPr bwMode="auto">
          <a:xfrm>
            <a:off x="3311097" y="6007777"/>
            <a:ext cx="411164" cy="290445"/>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/etc</a:t>
            </a:r>
          </a:p>
        </p:txBody>
      </p:sp>
      <p:sp>
        <p:nvSpPr>
          <p:cNvPr id="23" name="Oval 44">
            <a:extLst>
              <a:ext uri="{FF2B5EF4-FFF2-40B4-BE49-F238E27FC236}">
                <a16:creationId xmlns:a16="http://schemas.microsoft.com/office/drawing/2014/main" id="{E1DDA34C-9968-46E0-91B1-EEC272350AD8}"/>
              </a:ext>
            </a:extLst>
          </p:cNvPr>
          <p:cNvSpPr>
            <a:spLocks noChangeArrowheads="1"/>
          </p:cNvSpPr>
          <p:nvPr/>
        </p:nvSpPr>
        <p:spPr bwMode="auto">
          <a:xfrm>
            <a:off x="3770993" y="6018166"/>
            <a:ext cx="609600" cy="314325"/>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/home</a:t>
            </a:r>
          </a:p>
        </p:txBody>
      </p:sp>
      <p:sp>
        <p:nvSpPr>
          <p:cNvPr id="24" name="Oval 45">
            <a:extLst>
              <a:ext uri="{FF2B5EF4-FFF2-40B4-BE49-F238E27FC236}">
                <a16:creationId xmlns:a16="http://schemas.microsoft.com/office/drawing/2014/main" id="{8A2C89FB-05FF-4293-A3DD-9FA76C44F25F}"/>
              </a:ext>
            </a:extLst>
          </p:cNvPr>
          <p:cNvSpPr>
            <a:spLocks noChangeArrowheads="1"/>
          </p:cNvSpPr>
          <p:nvPr/>
        </p:nvSpPr>
        <p:spPr bwMode="auto">
          <a:xfrm>
            <a:off x="4463680" y="6097093"/>
            <a:ext cx="323850" cy="1905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/lib</a:t>
            </a:r>
          </a:p>
        </p:txBody>
      </p:sp>
      <p:sp>
        <p:nvSpPr>
          <p:cNvPr id="25" name="Oval 46">
            <a:extLst>
              <a:ext uri="{FF2B5EF4-FFF2-40B4-BE49-F238E27FC236}">
                <a16:creationId xmlns:a16="http://schemas.microsoft.com/office/drawing/2014/main" id="{E31A02E6-BB0B-4D55-8AFC-9DEA754CB0DF}"/>
              </a:ext>
            </a:extLst>
          </p:cNvPr>
          <p:cNvSpPr>
            <a:spLocks noChangeArrowheads="1"/>
          </p:cNvSpPr>
          <p:nvPr/>
        </p:nvSpPr>
        <p:spPr bwMode="auto">
          <a:xfrm>
            <a:off x="4904227" y="6049195"/>
            <a:ext cx="485775" cy="2667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/boot</a:t>
            </a:r>
          </a:p>
        </p:txBody>
      </p:sp>
      <p:sp>
        <p:nvSpPr>
          <p:cNvPr id="26" name="Oval 47">
            <a:extLst>
              <a:ext uri="{FF2B5EF4-FFF2-40B4-BE49-F238E27FC236}">
                <a16:creationId xmlns:a16="http://schemas.microsoft.com/office/drawing/2014/main" id="{96EA314D-3DD5-4151-9EF8-D389E3DCFA6A}"/>
              </a:ext>
            </a:extLst>
          </p:cNvPr>
          <p:cNvSpPr>
            <a:spLocks noChangeArrowheads="1"/>
          </p:cNvSpPr>
          <p:nvPr/>
        </p:nvSpPr>
        <p:spPr bwMode="auto">
          <a:xfrm>
            <a:off x="5516444" y="6045241"/>
            <a:ext cx="457200" cy="2667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a:t>
            </a:r>
            <a:r>
              <a:rPr lang="en-GB" sz="1200" b="0" i="0" dirty="0" err="1">
                <a:effectLst/>
              </a:rPr>
              <a:t>tmp</a:t>
            </a:r>
            <a:endParaRPr lang="en-GB" sz="1200" b="0" i="0" dirty="0">
              <a:effectLst/>
            </a:endParaRPr>
          </a:p>
        </p:txBody>
      </p:sp>
      <p:sp>
        <p:nvSpPr>
          <p:cNvPr id="27" name="Oval 48">
            <a:extLst>
              <a:ext uri="{FF2B5EF4-FFF2-40B4-BE49-F238E27FC236}">
                <a16:creationId xmlns:a16="http://schemas.microsoft.com/office/drawing/2014/main" id="{01371130-3A5F-4709-9F57-3A8809102C41}"/>
              </a:ext>
            </a:extLst>
          </p:cNvPr>
          <p:cNvSpPr>
            <a:spLocks noChangeArrowheads="1"/>
          </p:cNvSpPr>
          <p:nvPr/>
        </p:nvSpPr>
        <p:spPr bwMode="auto">
          <a:xfrm>
            <a:off x="6070339" y="6034756"/>
            <a:ext cx="466725" cy="2667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/usr</a:t>
            </a:r>
          </a:p>
        </p:txBody>
      </p:sp>
      <p:sp>
        <p:nvSpPr>
          <p:cNvPr id="28" name="Oval 49">
            <a:extLst>
              <a:ext uri="{FF2B5EF4-FFF2-40B4-BE49-F238E27FC236}">
                <a16:creationId xmlns:a16="http://schemas.microsoft.com/office/drawing/2014/main" id="{A86071E7-327D-41D0-AF0F-0618E0E8E9DA}"/>
              </a:ext>
            </a:extLst>
          </p:cNvPr>
          <p:cNvSpPr>
            <a:spLocks noChangeArrowheads="1"/>
          </p:cNvSpPr>
          <p:nvPr/>
        </p:nvSpPr>
        <p:spPr bwMode="auto">
          <a:xfrm>
            <a:off x="6560539" y="6045241"/>
            <a:ext cx="438150" cy="2667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a:t>
            </a:r>
            <a:r>
              <a:rPr lang="en-GB" sz="1200" b="0" i="0" dirty="0" err="1">
                <a:effectLst/>
              </a:rPr>
              <a:t>var</a:t>
            </a:r>
            <a:endParaRPr lang="en-GB" sz="1200" b="0" i="0" dirty="0">
              <a:effectLst/>
            </a:endParaRPr>
          </a:p>
        </p:txBody>
      </p:sp>
      <p:sp>
        <p:nvSpPr>
          <p:cNvPr id="29" name="Oval 50">
            <a:extLst>
              <a:ext uri="{FF2B5EF4-FFF2-40B4-BE49-F238E27FC236}">
                <a16:creationId xmlns:a16="http://schemas.microsoft.com/office/drawing/2014/main" id="{C9A236EA-423C-45BD-92CD-47202FF58FE1}"/>
              </a:ext>
            </a:extLst>
          </p:cNvPr>
          <p:cNvSpPr>
            <a:spLocks noChangeArrowheads="1"/>
          </p:cNvSpPr>
          <p:nvPr/>
        </p:nvSpPr>
        <p:spPr bwMode="auto">
          <a:xfrm>
            <a:off x="6991773" y="5929345"/>
            <a:ext cx="958617" cy="40005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a:t>
            </a:r>
            <a:r>
              <a:rPr lang="en-GB" sz="1200" b="0" i="0" dirty="0" err="1">
                <a:effectLst/>
              </a:rPr>
              <a:t>lost+found</a:t>
            </a:r>
            <a:endParaRPr lang="en-GB" sz="1200" b="0" i="0" dirty="0">
              <a:effectLst/>
            </a:endParaRPr>
          </a:p>
        </p:txBody>
      </p:sp>
      <p:sp>
        <p:nvSpPr>
          <p:cNvPr id="30" name="Oval 51">
            <a:extLst>
              <a:ext uri="{FF2B5EF4-FFF2-40B4-BE49-F238E27FC236}">
                <a16:creationId xmlns:a16="http://schemas.microsoft.com/office/drawing/2014/main" id="{38139940-721D-45EF-9788-27E93B499DF6}"/>
              </a:ext>
            </a:extLst>
          </p:cNvPr>
          <p:cNvSpPr>
            <a:spLocks noChangeArrowheads="1"/>
          </p:cNvSpPr>
          <p:nvPr/>
        </p:nvSpPr>
        <p:spPr bwMode="auto">
          <a:xfrm>
            <a:off x="7961358" y="6045241"/>
            <a:ext cx="495300" cy="276225"/>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a:t>
            </a:r>
            <a:r>
              <a:rPr lang="en-GB" sz="1200" b="0" i="0" dirty="0" err="1">
                <a:effectLst/>
              </a:rPr>
              <a:t>misc</a:t>
            </a:r>
            <a:endParaRPr lang="en-GB" sz="1200" b="0" i="0" dirty="0">
              <a:effectLst/>
            </a:endParaRPr>
          </a:p>
        </p:txBody>
      </p:sp>
      <p:sp>
        <p:nvSpPr>
          <p:cNvPr id="31" name="Oval 52">
            <a:extLst>
              <a:ext uri="{FF2B5EF4-FFF2-40B4-BE49-F238E27FC236}">
                <a16:creationId xmlns:a16="http://schemas.microsoft.com/office/drawing/2014/main" id="{85DD0CF9-8EBD-400D-8B0F-29840221DFD2}"/>
              </a:ext>
            </a:extLst>
          </p:cNvPr>
          <p:cNvSpPr>
            <a:spLocks noChangeArrowheads="1"/>
          </p:cNvSpPr>
          <p:nvPr/>
        </p:nvSpPr>
        <p:spPr bwMode="auto">
          <a:xfrm>
            <a:off x="8505794" y="6047360"/>
            <a:ext cx="419100" cy="200025"/>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/opt</a:t>
            </a:r>
          </a:p>
        </p:txBody>
      </p:sp>
      <p:sp>
        <p:nvSpPr>
          <p:cNvPr id="32" name="Oval 53">
            <a:extLst>
              <a:ext uri="{FF2B5EF4-FFF2-40B4-BE49-F238E27FC236}">
                <a16:creationId xmlns:a16="http://schemas.microsoft.com/office/drawing/2014/main" id="{36ED6762-E8C7-4C6D-BAA8-74712772C155}"/>
              </a:ext>
            </a:extLst>
          </p:cNvPr>
          <p:cNvSpPr>
            <a:spLocks noChangeArrowheads="1"/>
          </p:cNvSpPr>
          <p:nvPr/>
        </p:nvSpPr>
        <p:spPr bwMode="auto">
          <a:xfrm>
            <a:off x="9036716" y="5976811"/>
            <a:ext cx="476250" cy="276225"/>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a:t>
            </a:r>
            <a:r>
              <a:rPr lang="en-GB" sz="1200" b="0" i="0" dirty="0" err="1">
                <a:effectLst/>
              </a:rPr>
              <a:t>sbin</a:t>
            </a:r>
            <a:endParaRPr lang="en-GB" sz="1200" b="0" i="0" dirty="0">
              <a:effectLst/>
            </a:endParaRPr>
          </a:p>
        </p:txBody>
      </p:sp>
      <p:sp>
        <p:nvSpPr>
          <p:cNvPr id="33" name="Oval 54">
            <a:extLst>
              <a:ext uri="{FF2B5EF4-FFF2-40B4-BE49-F238E27FC236}">
                <a16:creationId xmlns:a16="http://schemas.microsoft.com/office/drawing/2014/main" id="{8175122B-C7CA-4688-AB61-8E43683B068B}"/>
              </a:ext>
            </a:extLst>
          </p:cNvPr>
          <p:cNvSpPr>
            <a:spLocks noChangeArrowheads="1"/>
          </p:cNvSpPr>
          <p:nvPr/>
        </p:nvSpPr>
        <p:spPr bwMode="auto">
          <a:xfrm>
            <a:off x="9519782" y="5837904"/>
            <a:ext cx="695325" cy="295275"/>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200" b="0" i="0" dirty="0">
                <a:effectLst/>
              </a:rPr>
              <a:t>/media</a:t>
            </a:r>
          </a:p>
        </p:txBody>
      </p:sp>
      <p:sp>
        <p:nvSpPr>
          <p:cNvPr id="34" name="TextBox 55">
            <a:extLst>
              <a:ext uri="{FF2B5EF4-FFF2-40B4-BE49-F238E27FC236}">
                <a16:creationId xmlns:a16="http://schemas.microsoft.com/office/drawing/2014/main" id="{540A2F05-7CE2-43C1-97A1-655BCBA557F9}"/>
              </a:ext>
            </a:extLst>
          </p:cNvPr>
          <p:cNvSpPr txBox="1">
            <a:spLocks noChangeArrowheads="1"/>
          </p:cNvSpPr>
          <p:nvPr/>
        </p:nvSpPr>
        <p:spPr bwMode="auto">
          <a:xfrm>
            <a:off x="8471186" y="4878774"/>
            <a:ext cx="16466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algn="ctr" eaLnBrk="1" hangingPunct="1"/>
            <a:r>
              <a:rPr lang="en-GB" sz="1400" b="0" i="0" dirty="0">
                <a:effectLst/>
              </a:rPr>
              <a:t>Hierarchical </a:t>
            </a:r>
          </a:p>
          <a:p>
            <a:pPr algn="ctr" eaLnBrk="1" hangingPunct="1"/>
            <a:r>
              <a:rPr lang="en-GB" sz="1400" b="0" i="0" dirty="0">
                <a:effectLst/>
              </a:rPr>
              <a:t>Directory structure</a:t>
            </a:r>
          </a:p>
        </p:txBody>
      </p:sp>
      <p:sp>
        <p:nvSpPr>
          <p:cNvPr id="35" name="Rectangle 34">
            <a:extLst>
              <a:ext uri="{FF2B5EF4-FFF2-40B4-BE49-F238E27FC236}">
                <a16:creationId xmlns:a16="http://schemas.microsoft.com/office/drawing/2014/main" id="{7D57E519-26BA-4A59-B95A-37517B267534}"/>
              </a:ext>
            </a:extLst>
          </p:cNvPr>
          <p:cNvSpPr/>
          <p:nvPr/>
        </p:nvSpPr>
        <p:spPr>
          <a:xfrm>
            <a:off x="5358870" y="2793071"/>
            <a:ext cx="1180131" cy="307777"/>
          </a:xfrm>
          <a:prstGeom prst="rect">
            <a:avLst/>
          </a:prstGeom>
        </p:spPr>
        <p:txBody>
          <a:bodyPr wrap="none">
            <a:spAutoFit/>
          </a:bodyPr>
          <a:lstStyle/>
          <a:p>
            <a:pPr algn="ctr"/>
            <a:r>
              <a:rPr lang="en-GB" sz="1400" dirty="0">
                <a:effectLst/>
                <a:latin typeface="Calibra body"/>
              </a:rPr>
              <a:t>Linux Kernel</a:t>
            </a:r>
          </a:p>
        </p:txBody>
      </p:sp>
      <p:sp>
        <p:nvSpPr>
          <p:cNvPr id="36" name="Rectangle 35">
            <a:extLst>
              <a:ext uri="{FF2B5EF4-FFF2-40B4-BE49-F238E27FC236}">
                <a16:creationId xmlns:a16="http://schemas.microsoft.com/office/drawing/2014/main" id="{2035FB2E-54D4-4823-B3E2-F3DF52CADF07}"/>
              </a:ext>
            </a:extLst>
          </p:cNvPr>
          <p:cNvSpPr/>
          <p:nvPr/>
        </p:nvSpPr>
        <p:spPr>
          <a:xfrm>
            <a:off x="4614551" y="2494894"/>
            <a:ext cx="583813" cy="307777"/>
          </a:xfrm>
          <a:prstGeom prst="rect">
            <a:avLst/>
          </a:prstGeom>
        </p:spPr>
        <p:txBody>
          <a:bodyPr wrap="none">
            <a:spAutoFit/>
          </a:bodyPr>
          <a:lstStyle/>
          <a:p>
            <a:pPr algn="ctr"/>
            <a:r>
              <a:rPr lang="en-GB" sz="1400" dirty="0">
                <a:effectLst/>
              </a:rPr>
              <a:t>Shell</a:t>
            </a:r>
          </a:p>
        </p:txBody>
      </p:sp>
      <p:sp>
        <p:nvSpPr>
          <p:cNvPr id="37" name="Rectangle 36">
            <a:extLst>
              <a:ext uri="{FF2B5EF4-FFF2-40B4-BE49-F238E27FC236}">
                <a16:creationId xmlns:a16="http://schemas.microsoft.com/office/drawing/2014/main" id="{25A5DE58-8C2E-430D-8BB5-97BDC36E1656}"/>
              </a:ext>
            </a:extLst>
          </p:cNvPr>
          <p:cNvSpPr/>
          <p:nvPr/>
        </p:nvSpPr>
        <p:spPr>
          <a:xfrm>
            <a:off x="5171646" y="3615844"/>
            <a:ext cx="1608133" cy="307777"/>
          </a:xfrm>
          <a:prstGeom prst="rect">
            <a:avLst/>
          </a:prstGeom>
        </p:spPr>
        <p:txBody>
          <a:bodyPr wrap="none">
            <a:spAutoFit/>
          </a:bodyPr>
          <a:lstStyle/>
          <a:p>
            <a:pPr algn="ctr"/>
            <a:r>
              <a:rPr lang="en-GB" sz="1400" dirty="0">
                <a:effectLst/>
                <a:latin typeface="Calibra body"/>
              </a:rPr>
              <a:t>System Hardware</a:t>
            </a:r>
          </a:p>
        </p:txBody>
      </p:sp>
      <p:sp>
        <p:nvSpPr>
          <p:cNvPr id="38" name="TextBox 37">
            <a:extLst>
              <a:ext uri="{FF2B5EF4-FFF2-40B4-BE49-F238E27FC236}">
                <a16:creationId xmlns:a16="http://schemas.microsoft.com/office/drawing/2014/main" id="{84AEFAF5-2334-4340-A892-2C7413BFC226}"/>
              </a:ext>
            </a:extLst>
          </p:cNvPr>
          <p:cNvSpPr txBox="1"/>
          <p:nvPr/>
        </p:nvSpPr>
        <p:spPr>
          <a:xfrm rot="1037647">
            <a:off x="2642425" y="3305490"/>
            <a:ext cx="981359" cy="261610"/>
          </a:xfrm>
          <a:prstGeom prst="rect">
            <a:avLst/>
          </a:prstGeom>
          <a:noFill/>
        </p:spPr>
        <p:txBody>
          <a:bodyPr wrap="none" rtlCol="0">
            <a:spAutoFit/>
          </a:bodyPr>
          <a:lstStyle/>
          <a:p>
            <a:r>
              <a:rPr lang="en-US" sz="1100" dirty="0" err="1">
                <a:effectLst/>
                <a:latin typeface="Calibra body"/>
              </a:rPr>
              <a:t>ssh,telnet,ftp</a:t>
            </a:r>
            <a:endParaRPr lang="en-US" sz="1100" dirty="0">
              <a:effectLst/>
              <a:latin typeface="Calibra body"/>
            </a:endParaRPr>
          </a:p>
        </p:txBody>
      </p:sp>
      <p:cxnSp>
        <p:nvCxnSpPr>
          <p:cNvPr id="39" name="Straight Arrow Connector 38">
            <a:extLst>
              <a:ext uri="{FF2B5EF4-FFF2-40B4-BE49-F238E27FC236}">
                <a16:creationId xmlns:a16="http://schemas.microsoft.com/office/drawing/2014/main" id="{4D574B2A-5246-4D49-904C-B86BB39392BE}"/>
              </a:ext>
            </a:extLst>
          </p:cNvPr>
          <p:cNvCxnSpPr>
            <a:stCxn id="19" idx="2"/>
            <a:endCxn id="20" idx="7"/>
          </p:cNvCxnSpPr>
          <p:nvPr/>
        </p:nvCxnSpPr>
        <p:spPr>
          <a:xfrm flipH="1">
            <a:off x="2627340" y="5620552"/>
            <a:ext cx="3081994" cy="2091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630E2AB-3283-41F8-BEE0-D2F2562E32CF}"/>
              </a:ext>
            </a:extLst>
          </p:cNvPr>
          <p:cNvCxnSpPr>
            <a:stCxn id="19" idx="3"/>
            <a:endCxn id="21" idx="7"/>
          </p:cNvCxnSpPr>
          <p:nvPr/>
        </p:nvCxnSpPr>
        <p:spPr>
          <a:xfrm flipH="1">
            <a:off x="3077309" y="5704741"/>
            <a:ext cx="2714324" cy="2880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FAA38FA-6E0A-48F9-A331-8D7078E584B9}"/>
              </a:ext>
            </a:extLst>
          </p:cNvPr>
          <p:cNvCxnSpPr>
            <a:stCxn id="19" idx="3"/>
          </p:cNvCxnSpPr>
          <p:nvPr/>
        </p:nvCxnSpPr>
        <p:spPr>
          <a:xfrm flipH="1">
            <a:off x="3624378" y="5704741"/>
            <a:ext cx="2167255" cy="313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9E9FD78-C7E1-4313-8453-B3378C975B4B}"/>
              </a:ext>
            </a:extLst>
          </p:cNvPr>
          <p:cNvCxnSpPr>
            <a:stCxn id="19" idx="3"/>
          </p:cNvCxnSpPr>
          <p:nvPr/>
        </p:nvCxnSpPr>
        <p:spPr>
          <a:xfrm flipH="1">
            <a:off x="4227499" y="5704741"/>
            <a:ext cx="1564134" cy="3444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9365224-3C31-4261-A94B-DAFCC2420033}"/>
              </a:ext>
            </a:extLst>
          </p:cNvPr>
          <p:cNvCxnSpPr>
            <a:stCxn id="19" idx="3"/>
            <a:endCxn id="24" idx="7"/>
          </p:cNvCxnSpPr>
          <p:nvPr/>
        </p:nvCxnSpPr>
        <p:spPr>
          <a:xfrm flipH="1">
            <a:off x="4740103" y="5704741"/>
            <a:ext cx="1051530" cy="420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FC1FF1F-11D5-443F-B42C-4FCEF51BBB1E}"/>
              </a:ext>
            </a:extLst>
          </p:cNvPr>
          <p:cNvCxnSpPr>
            <a:stCxn id="19" idx="3"/>
            <a:endCxn id="25" idx="7"/>
          </p:cNvCxnSpPr>
          <p:nvPr/>
        </p:nvCxnSpPr>
        <p:spPr>
          <a:xfrm flipH="1">
            <a:off x="5318862" y="5704741"/>
            <a:ext cx="472771" cy="3835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4750C11-C130-4CEF-B2C4-01D1078A1A67}"/>
              </a:ext>
            </a:extLst>
          </p:cNvPr>
          <p:cNvCxnSpPr>
            <a:stCxn id="19" idx="3"/>
            <a:endCxn id="5" idx="2"/>
          </p:cNvCxnSpPr>
          <p:nvPr/>
        </p:nvCxnSpPr>
        <p:spPr>
          <a:xfrm flipH="1">
            <a:off x="5767863" y="5704741"/>
            <a:ext cx="23770" cy="296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CC002FD-A5B8-4BF7-B587-AF20A52B19F3}"/>
              </a:ext>
            </a:extLst>
          </p:cNvPr>
          <p:cNvCxnSpPr>
            <a:stCxn id="19" idx="3"/>
            <a:endCxn id="27" idx="0"/>
          </p:cNvCxnSpPr>
          <p:nvPr/>
        </p:nvCxnSpPr>
        <p:spPr>
          <a:xfrm>
            <a:off x="5791633" y="5704741"/>
            <a:ext cx="512069" cy="330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3589806-D7B9-4CF4-B600-4661FA72F248}"/>
              </a:ext>
            </a:extLst>
          </p:cNvPr>
          <p:cNvCxnSpPr>
            <a:stCxn id="19" idx="6"/>
            <a:endCxn id="29" idx="1"/>
          </p:cNvCxnSpPr>
          <p:nvPr/>
        </p:nvCxnSpPr>
        <p:spPr>
          <a:xfrm>
            <a:off x="6271309" y="5620552"/>
            <a:ext cx="860850" cy="3673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75374C0-9E66-49FA-998D-36C130121AC3}"/>
              </a:ext>
            </a:extLst>
          </p:cNvPr>
          <p:cNvCxnSpPr>
            <a:stCxn id="19" idx="6"/>
          </p:cNvCxnSpPr>
          <p:nvPr/>
        </p:nvCxnSpPr>
        <p:spPr>
          <a:xfrm>
            <a:off x="6271309" y="5620552"/>
            <a:ext cx="1859872" cy="387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598F948-0B6E-48AC-98FF-CF29888B040D}"/>
              </a:ext>
            </a:extLst>
          </p:cNvPr>
          <p:cNvCxnSpPr>
            <a:stCxn id="19" idx="6"/>
          </p:cNvCxnSpPr>
          <p:nvPr/>
        </p:nvCxnSpPr>
        <p:spPr>
          <a:xfrm>
            <a:off x="6271309" y="5620552"/>
            <a:ext cx="2299991" cy="411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ECBCC86-E1FF-4ADA-AFAA-BFB45AB92492}"/>
              </a:ext>
            </a:extLst>
          </p:cNvPr>
          <p:cNvCxnSpPr>
            <a:stCxn id="19" idx="6"/>
          </p:cNvCxnSpPr>
          <p:nvPr/>
        </p:nvCxnSpPr>
        <p:spPr>
          <a:xfrm>
            <a:off x="6271309" y="5620552"/>
            <a:ext cx="2793514" cy="339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9BCC1E8-40A2-48D7-9B81-FAC065EEDEC5}"/>
              </a:ext>
            </a:extLst>
          </p:cNvPr>
          <p:cNvCxnSpPr>
            <a:stCxn id="19" idx="6"/>
            <a:endCxn id="33" idx="1"/>
          </p:cNvCxnSpPr>
          <p:nvPr/>
        </p:nvCxnSpPr>
        <p:spPr>
          <a:xfrm>
            <a:off x="6271309" y="5620552"/>
            <a:ext cx="3350301" cy="260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1D6A2FE-5F0B-4B62-AF9C-20711AEE9601}"/>
              </a:ext>
            </a:extLst>
          </p:cNvPr>
          <p:cNvCxnSpPr>
            <a:stCxn id="19" idx="6"/>
            <a:endCxn id="28" idx="1"/>
          </p:cNvCxnSpPr>
          <p:nvPr/>
        </p:nvCxnSpPr>
        <p:spPr>
          <a:xfrm>
            <a:off x="6271309" y="5620552"/>
            <a:ext cx="353396" cy="463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64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accel="1000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0-#ppt_w/2"/>
                                          </p:val>
                                        </p:tav>
                                        <p:tav tm="100000">
                                          <p:val>
                                            <p:strVal val="#ppt_x"/>
                                          </p:val>
                                        </p:tav>
                                      </p:tavLst>
                                    </p:anim>
                                    <p:anim calcmode="lin" valueType="num">
                                      <p:cBhvr additive="base">
                                        <p:cTn id="26" dur="500" fill="hold"/>
                                        <p:tgtEl>
                                          <p:spTgt spid="38"/>
                                        </p:tgtEl>
                                        <p:attrNameLst>
                                          <p:attrName>ppt_y</p:attrName>
                                        </p:attrNameLst>
                                      </p:cBhvr>
                                      <p:tavLst>
                                        <p:tav tm="0">
                                          <p:val>
                                            <p:strVal val="#ppt_y"/>
                                          </p:val>
                                        </p:tav>
                                        <p:tav tm="100000">
                                          <p:val>
                                            <p:strVal val="#ppt_y"/>
                                          </p:val>
                                        </p:tav>
                                      </p:tavLst>
                                    </p:anim>
                                  </p:childTnLst>
                                </p:cTn>
                              </p:par>
                              <p:par>
                                <p:cTn id="27" presetID="2" presetClass="entr" presetSubtype="8" accel="1000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0-#ppt_w/2"/>
                                          </p:val>
                                        </p:tav>
                                        <p:tav tm="100000">
                                          <p:val>
                                            <p:strVal val="#ppt_x"/>
                                          </p:val>
                                        </p:tav>
                                      </p:tavLst>
                                    </p:anim>
                                    <p:anim calcmode="lin" valueType="num">
                                      <p:cBhvr additive="base">
                                        <p:cTn id="30" dur="500" fill="hold"/>
                                        <p:tgtEl>
                                          <p:spTgt spid="18"/>
                                        </p:tgtEl>
                                        <p:attrNameLst>
                                          <p:attrName>ppt_y</p:attrName>
                                        </p:attrNameLst>
                                      </p:cBhvr>
                                      <p:tavLst>
                                        <p:tav tm="0">
                                          <p:val>
                                            <p:strVal val="#ppt_y"/>
                                          </p:val>
                                        </p:tav>
                                        <p:tav tm="100000">
                                          <p:val>
                                            <p:strVal val="#ppt_y"/>
                                          </p:val>
                                        </p:tav>
                                      </p:tavLst>
                                    </p:anim>
                                  </p:childTnLst>
                                </p:cTn>
                              </p:par>
                              <p:par>
                                <p:cTn id="31" presetID="2" presetClass="entr" presetSubtype="8" accel="1000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0-#ppt_w/2"/>
                                          </p:val>
                                        </p:tav>
                                        <p:tav tm="100000">
                                          <p:val>
                                            <p:strVal val="#ppt_x"/>
                                          </p:val>
                                        </p:tav>
                                      </p:tavLst>
                                    </p:anim>
                                    <p:anim calcmode="lin" valueType="num">
                                      <p:cBhvr additive="base">
                                        <p:cTn id="3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accel="8000"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anim calcmode="lin" valueType="num">
                                      <p:cBhvr additive="base">
                                        <p:cTn id="45" dur="500" fill="hold"/>
                                        <p:tgtEl>
                                          <p:spTgt spid="39"/>
                                        </p:tgtEl>
                                        <p:attrNameLst>
                                          <p:attrName>ppt_x</p:attrName>
                                        </p:attrNameLst>
                                      </p:cBhvr>
                                      <p:tavLst>
                                        <p:tav tm="0">
                                          <p:val>
                                            <p:strVal val="#ppt_x"/>
                                          </p:val>
                                        </p:tav>
                                        <p:tav tm="100000">
                                          <p:val>
                                            <p:strVal val="#ppt_x"/>
                                          </p:val>
                                        </p:tav>
                                      </p:tavLst>
                                    </p:anim>
                                    <p:anim calcmode="lin" valueType="num">
                                      <p:cBhvr additive="base">
                                        <p:cTn id="46" dur="500" fill="hold"/>
                                        <p:tgtEl>
                                          <p:spTgt spid="39"/>
                                        </p:tgtEl>
                                        <p:attrNameLst>
                                          <p:attrName>ppt_y</p:attrName>
                                        </p:attrNameLst>
                                      </p:cBhvr>
                                      <p:tavLst>
                                        <p:tav tm="0">
                                          <p:val>
                                            <p:strVal val="1+#ppt_h/2"/>
                                          </p:val>
                                        </p:tav>
                                        <p:tav tm="100000">
                                          <p:val>
                                            <p:strVal val="#ppt_y"/>
                                          </p:val>
                                        </p:tav>
                                      </p:tavLst>
                                    </p:anim>
                                  </p:childTnLst>
                                </p:cTn>
                              </p:par>
                              <p:par>
                                <p:cTn id="47" presetID="2" presetClass="entr" presetSubtype="4" accel="800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par>
                                <p:cTn id="51" presetID="2" presetClass="entr" presetSubtype="4" accel="800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par>
                                <p:cTn id="55" presetID="2" presetClass="entr" presetSubtype="4" accel="800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additive="base">
                                        <p:cTn id="57" dur="500" fill="hold"/>
                                        <p:tgtEl>
                                          <p:spTgt spid="40"/>
                                        </p:tgtEl>
                                        <p:attrNameLst>
                                          <p:attrName>ppt_x</p:attrName>
                                        </p:attrNameLst>
                                      </p:cBhvr>
                                      <p:tavLst>
                                        <p:tav tm="0">
                                          <p:val>
                                            <p:strVal val="#ppt_x"/>
                                          </p:val>
                                        </p:tav>
                                        <p:tav tm="100000">
                                          <p:val>
                                            <p:strVal val="#ppt_x"/>
                                          </p:val>
                                        </p:tav>
                                      </p:tavLst>
                                    </p:anim>
                                    <p:anim calcmode="lin" valueType="num">
                                      <p:cBhvr additive="base">
                                        <p:cTn id="58" dur="500" fill="hold"/>
                                        <p:tgtEl>
                                          <p:spTgt spid="40"/>
                                        </p:tgtEl>
                                        <p:attrNameLst>
                                          <p:attrName>ppt_y</p:attrName>
                                        </p:attrNameLst>
                                      </p:cBhvr>
                                      <p:tavLst>
                                        <p:tav tm="0">
                                          <p:val>
                                            <p:strVal val="1+#ppt_h/2"/>
                                          </p:val>
                                        </p:tav>
                                        <p:tav tm="100000">
                                          <p:val>
                                            <p:strVal val="#ppt_y"/>
                                          </p:val>
                                        </p:tav>
                                      </p:tavLst>
                                    </p:anim>
                                  </p:childTnLst>
                                </p:cTn>
                              </p:par>
                              <p:par>
                                <p:cTn id="59" presetID="2" presetClass="entr" presetSubtype="4" accel="800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additive="base">
                                        <p:cTn id="61" dur="500" fill="hold"/>
                                        <p:tgtEl>
                                          <p:spTgt spid="22"/>
                                        </p:tgtEl>
                                        <p:attrNameLst>
                                          <p:attrName>ppt_x</p:attrName>
                                        </p:attrNameLst>
                                      </p:cBhvr>
                                      <p:tavLst>
                                        <p:tav tm="0">
                                          <p:val>
                                            <p:strVal val="#ppt_x"/>
                                          </p:val>
                                        </p:tav>
                                        <p:tav tm="100000">
                                          <p:val>
                                            <p:strVal val="#ppt_x"/>
                                          </p:val>
                                        </p:tav>
                                      </p:tavLst>
                                    </p:anim>
                                    <p:anim calcmode="lin" valueType="num">
                                      <p:cBhvr additive="base">
                                        <p:cTn id="62" dur="500" fill="hold"/>
                                        <p:tgtEl>
                                          <p:spTgt spid="22"/>
                                        </p:tgtEl>
                                        <p:attrNameLst>
                                          <p:attrName>ppt_y</p:attrName>
                                        </p:attrNameLst>
                                      </p:cBhvr>
                                      <p:tavLst>
                                        <p:tav tm="0">
                                          <p:val>
                                            <p:strVal val="1+#ppt_h/2"/>
                                          </p:val>
                                        </p:tav>
                                        <p:tav tm="100000">
                                          <p:val>
                                            <p:strVal val="#ppt_y"/>
                                          </p:val>
                                        </p:tav>
                                      </p:tavLst>
                                    </p:anim>
                                  </p:childTnLst>
                                </p:cTn>
                              </p:par>
                              <p:par>
                                <p:cTn id="63" presetID="2" presetClass="entr" presetSubtype="4" accel="8000" fill="hold" nodeType="withEffect">
                                  <p:stCondLst>
                                    <p:cond delay="0"/>
                                  </p:stCondLst>
                                  <p:childTnLst>
                                    <p:set>
                                      <p:cBhvr>
                                        <p:cTn id="64" dur="1" fill="hold">
                                          <p:stCondLst>
                                            <p:cond delay="0"/>
                                          </p:stCondLst>
                                        </p:cTn>
                                        <p:tgtEl>
                                          <p:spTgt spid="41"/>
                                        </p:tgtEl>
                                        <p:attrNameLst>
                                          <p:attrName>style.visibility</p:attrName>
                                        </p:attrNameLst>
                                      </p:cBhvr>
                                      <p:to>
                                        <p:strVal val="visible"/>
                                      </p:to>
                                    </p:set>
                                    <p:anim calcmode="lin" valueType="num">
                                      <p:cBhvr additive="base">
                                        <p:cTn id="65" dur="500" fill="hold"/>
                                        <p:tgtEl>
                                          <p:spTgt spid="41"/>
                                        </p:tgtEl>
                                        <p:attrNameLst>
                                          <p:attrName>ppt_x</p:attrName>
                                        </p:attrNameLst>
                                      </p:cBhvr>
                                      <p:tavLst>
                                        <p:tav tm="0">
                                          <p:val>
                                            <p:strVal val="#ppt_x"/>
                                          </p:val>
                                        </p:tav>
                                        <p:tav tm="100000">
                                          <p:val>
                                            <p:strVal val="#ppt_x"/>
                                          </p:val>
                                        </p:tav>
                                      </p:tavLst>
                                    </p:anim>
                                    <p:anim calcmode="lin" valueType="num">
                                      <p:cBhvr additive="base">
                                        <p:cTn id="66" dur="500" fill="hold"/>
                                        <p:tgtEl>
                                          <p:spTgt spid="41"/>
                                        </p:tgtEl>
                                        <p:attrNameLst>
                                          <p:attrName>ppt_y</p:attrName>
                                        </p:attrNameLst>
                                      </p:cBhvr>
                                      <p:tavLst>
                                        <p:tav tm="0">
                                          <p:val>
                                            <p:strVal val="1+#ppt_h/2"/>
                                          </p:val>
                                        </p:tav>
                                        <p:tav tm="100000">
                                          <p:val>
                                            <p:strVal val="#ppt_y"/>
                                          </p:val>
                                        </p:tav>
                                      </p:tavLst>
                                    </p:anim>
                                  </p:childTnLst>
                                </p:cTn>
                              </p:par>
                              <p:par>
                                <p:cTn id="67" presetID="2" presetClass="entr" presetSubtype="4" accel="800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additive="base">
                                        <p:cTn id="69" dur="500" fill="hold"/>
                                        <p:tgtEl>
                                          <p:spTgt spid="23"/>
                                        </p:tgtEl>
                                        <p:attrNameLst>
                                          <p:attrName>ppt_x</p:attrName>
                                        </p:attrNameLst>
                                      </p:cBhvr>
                                      <p:tavLst>
                                        <p:tav tm="0">
                                          <p:val>
                                            <p:strVal val="#ppt_x"/>
                                          </p:val>
                                        </p:tav>
                                        <p:tav tm="100000">
                                          <p:val>
                                            <p:strVal val="#ppt_x"/>
                                          </p:val>
                                        </p:tav>
                                      </p:tavLst>
                                    </p:anim>
                                    <p:anim calcmode="lin" valueType="num">
                                      <p:cBhvr additive="base">
                                        <p:cTn id="70" dur="500" fill="hold"/>
                                        <p:tgtEl>
                                          <p:spTgt spid="23"/>
                                        </p:tgtEl>
                                        <p:attrNameLst>
                                          <p:attrName>ppt_y</p:attrName>
                                        </p:attrNameLst>
                                      </p:cBhvr>
                                      <p:tavLst>
                                        <p:tav tm="0">
                                          <p:val>
                                            <p:strVal val="1+#ppt_h/2"/>
                                          </p:val>
                                        </p:tav>
                                        <p:tav tm="100000">
                                          <p:val>
                                            <p:strVal val="#ppt_y"/>
                                          </p:val>
                                        </p:tav>
                                      </p:tavLst>
                                    </p:anim>
                                  </p:childTnLst>
                                </p:cTn>
                              </p:par>
                              <p:par>
                                <p:cTn id="71" presetID="2" presetClass="entr" presetSubtype="4" accel="800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 calcmode="lin" valueType="num">
                                      <p:cBhvr additive="base">
                                        <p:cTn id="73" dur="500" fill="hold"/>
                                        <p:tgtEl>
                                          <p:spTgt spid="42"/>
                                        </p:tgtEl>
                                        <p:attrNameLst>
                                          <p:attrName>ppt_x</p:attrName>
                                        </p:attrNameLst>
                                      </p:cBhvr>
                                      <p:tavLst>
                                        <p:tav tm="0">
                                          <p:val>
                                            <p:strVal val="#ppt_x"/>
                                          </p:val>
                                        </p:tav>
                                        <p:tav tm="100000">
                                          <p:val>
                                            <p:strVal val="#ppt_x"/>
                                          </p:val>
                                        </p:tav>
                                      </p:tavLst>
                                    </p:anim>
                                    <p:anim calcmode="lin" valueType="num">
                                      <p:cBhvr additive="base">
                                        <p:cTn id="74" dur="500" fill="hold"/>
                                        <p:tgtEl>
                                          <p:spTgt spid="42"/>
                                        </p:tgtEl>
                                        <p:attrNameLst>
                                          <p:attrName>ppt_y</p:attrName>
                                        </p:attrNameLst>
                                      </p:cBhvr>
                                      <p:tavLst>
                                        <p:tav tm="0">
                                          <p:val>
                                            <p:strVal val="1+#ppt_h/2"/>
                                          </p:val>
                                        </p:tav>
                                        <p:tav tm="100000">
                                          <p:val>
                                            <p:strVal val="#ppt_y"/>
                                          </p:val>
                                        </p:tav>
                                      </p:tavLst>
                                    </p:anim>
                                  </p:childTnLst>
                                </p:cTn>
                              </p:par>
                              <p:par>
                                <p:cTn id="75" presetID="2" presetClass="entr" presetSubtype="4" accel="800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additive="base">
                                        <p:cTn id="77" dur="500" fill="hold"/>
                                        <p:tgtEl>
                                          <p:spTgt spid="24"/>
                                        </p:tgtEl>
                                        <p:attrNameLst>
                                          <p:attrName>ppt_x</p:attrName>
                                        </p:attrNameLst>
                                      </p:cBhvr>
                                      <p:tavLst>
                                        <p:tav tm="0">
                                          <p:val>
                                            <p:strVal val="#ppt_x"/>
                                          </p:val>
                                        </p:tav>
                                        <p:tav tm="100000">
                                          <p:val>
                                            <p:strVal val="#ppt_x"/>
                                          </p:val>
                                        </p:tav>
                                      </p:tavLst>
                                    </p:anim>
                                    <p:anim calcmode="lin" valueType="num">
                                      <p:cBhvr additive="base">
                                        <p:cTn id="78" dur="500" fill="hold"/>
                                        <p:tgtEl>
                                          <p:spTgt spid="24"/>
                                        </p:tgtEl>
                                        <p:attrNameLst>
                                          <p:attrName>ppt_y</p:attrName>
                                        </p:attrNameLst>
                                      </p:cBhvr>
                                      <p:tavLst>
                                        <p:tav tm="0">
                                          <p:val>
                                            <p:strVal val="1+#ppt_h/2"/>
                                          </p:val>
                                        </p:tav>
                                        <p:tav tm="100000">
                                          <p:val>
                                            <p:strVal val="#ppt_y"/>
                                          </p:val>
                                        </p:tav>
                                      </p:tavLst>
                                    </p:anim>
                                  </p:childTnLst>
                                </p:cTn>
                              </p:par>
                              <p:par>
                                <p:cTn id="79" presetID="2" presetClass="entr" presetSubtype="4" accel="8000"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anim calcmode="lin" valueType="num">
                                      <p:cBhvr additive="base">
                                        <p:cTn id="81" dur="500" fill="hold"/>
                                        <p:tgtEl>
                                          <p:spTgt spid="43"/>
                                        </p:tgtEl>
                                        <p:attrNameLst>
                                          <p:attrName>ppt_x</p:attrName>
                                        </p:attrNameLst>
                                      </p:cBhvr>
                                      <p:tavLst>
                                        <p:tav tm="0">
                                          <p:val>
                                            <p:strVal val="#ppt_x"/>
                                          </p:val>
                                        </p:tav>
                                        <p:tav tm="100000">
                                          <p:val>
                                            <p:strVal val="#ppt_x"/>
                                          </p:val>
                                        </p:tav>
                                      </p:tavLst>
                                    </p:anim>
                                    <p:anim calcmode="lin" valueType="num">
                                      <p:cBhvr additive="base">
                                        <p:cTn id="82" dur="500" fill="hold"/>
                                        <p:tgtEl>
                                          <p:spTgt spid="43"/>
                                        </p:tgtEl>
                                        <p:attrNameLst>
                                          <p:attrName>ppt_y</p:attrName>
                                        </p:attrNameLst>
                                      </p:cBhvr>
                                      <p:tavLst>
                                        <p:tav tm="0">
                                          <p:val>
                                            <p:strVal val="1+#ppt_h/2"/>
                                          </p:val>
                                        </p:tav>
                                        <p:tav tm="100000">
                                          <p:val>
                                            <p:strVal val="#ppt_y"/>
                                          </p:val>
                                        </p:tav>
                                      </p:tavLst>
                                    </p:anim>
                                  </p:childTnLst>
                                </p:cTn>
                              </p:par>
                              <p:par>
                                <p:cTn id="83" presetID="2" presetClass="entr" presetSubtype="4" accel="800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additive="base">
                                        <p:cTn id="85" dur="500" fill="hold"/>
                                        <p:tgtEl>
                                          <p:spTgt spid="25"/>
                                        </p:tgtEl>
                                        <p:attrNameLst>
                                          <p:attrName>ppt_x</p:attrName>
                                        </p:attrNameLst>
                                      </p:cBhvr>
                                      <p:tavLst>
                                        <p:tav tm="0">
                                          <p:val>
                                            <p:strVal val="#ppt_x"/>
                                          </p:val>
                                        </p:tav>
                                        <p:tav tm="100000">
                                          <p:val>
                                            <p:strVal val="#ppt_x"/>
                                          </p:val>
                                        </p:tav>
                                      </p:tavLst>
                                    </p:anim>
                                    <p:anim calcmode="lin" valueType="num">
                                      <p:cBhvr additive="base">
                                        <p:cTn id="86" dur="500" fill="hold"/>
                                        <p:tgtEl>
                                          <p:spTgt spid="25"/>
                                        </p:tgtEl>
                                        <p:attrNameLst>
                                          <p:attrName>ppt_y</p:attrName>
                                        </p:attrNameLst>
                                      </p:cBhvr>
                                      <p:tavLst>
                                        <p:tav tm="0">
                                          <p:val>
                                            <p:strVal val="1+#ppt_h/2"/>
                                          </p:val>
                                        </p:tav>
                                        <p:tav tm="100000">
                                          <p:val>
                                            <p:strVal val="#ppt_y"/>
                                          </p:val>
                                        </p:tav>
                                      </p:tavLst>
                                    </p:anim>
                                  </p:childTnLst>
                                </p:cTn>
                              </p:par>
                              <p:par>
                                <p:cTn id="87" presetID="2" presetClass="entr" presetSubtype="4" accel="8000" fill="hold" nodeType="withEffect">
                                  <p:stCondLst>
                                    <p:cond delay="0"/>
                                  </p:stCondLst>
                                  <p:childTnLst>
                                    <p:set>
                                      <p:cBhvr>
                                        <p:cTn id="88" dur="1" fill="hold">
                                          <p:stCondLst>
                                            <p:cond delay="0"/>
                                          </p:stCondLst>
                                        </p:cTn>
                                        <p:tgtEl>
                                          <p:spTgt spid="44"/>
                                        </p:tgtEl>
                                        <p:attrNameLst>
                                          <p:attrName>style.visibility</p:attrName>
                                        </p:attrNameLst>
                                      </p:cBhvr>
                                      <p:to>
                                        <p:strVal val="visible"/>
                                      </p:to>
                                    </p:set>
                                    <p:anim calcmode="lin" valueType="num">
                                      <p:cBhvr additive="base">
                                        <p:cTn id="89" dur="500" fill="hold"/>
                                        <p:tgtEl>
                                          <p:spTgt spid="44"/>
                                        </p:tgtEl>
                                        <p:attrNameLst>
                                          <p:attrName>ppt_x</p:attrName>
                                        </p:attrNameLst>
                                      </p:cBhvr>
                                      <p:tavLst>
                                        <p:tav tm="0">
                                          <p:val>
                                            <p:strVal val="#ppt_x"/>
                                          </p:val>
                                        </p:tav>
                                        <p:tav tm="100000">
                                          <p:val>
                                            <p:strVal val="#ppt_x"/>
                                          </p:val>
                                        </p:tav>
                                      </p:tavLst>
                                    </p:anim>
                                    <p:anim calcmode="lin" valueType="num">
                                      <p:cBhvr additive="base">
                                        <p:cTn id="90" dur="500" fill="hold"/>
                                        <p:tgtEl>
                                          <p:spTgt spid="44"/>
                                        </p:tgtEl>
                                        <p:attrNameLst>
                                          <p:attrName>ppt_y</p:attrName>
                                        </p:attrNameLst>
                                      </p:cBhvr>
                                      <p:tavLst>
                                        <p:tav tm="0">
                                          <p:val>
                                            <p:strVal val="1+#ppt_h/2"/>
                                          </p:val>
                                        </p:tav>
                                        <p:tav tm="100000">
                                          <p:val>
                                            <p:strVal val="#ppt_y"/>
                                          </p:val>
                                        </p:tav>
                                      </p:tavLst>
                                    </p:anim>
                                  </p:childTnLst>
                                </p:cTn>
                              </p:par>
                              <p:par>
                                <p:cTn id="91" presetID="2" presetClass="entr" presetSubtype="4" accel="8000" fill="hold" grpId="0" nodeType="withEffect">
                                  <p:stCondLst>
                                    <p:cond delay="0"/>
                                  </p:stCondLst>
                                  <p:childTnLst>
                                    <p:set>
                                      <p:cBhvr>
                                        <p:cTn id="92" dur="1" fill="hold">
                                          <p:stCondLst>
                                            <p:cond delay="0"/>
                                          </p:stCondLst>
                                        </p:cTn>
                                        <p:tgtEl>
                                          <p:spTgt spid="26"/>
                                        </p:tgtEl>
                                        <p:attrNameLst>
                                          <p:attrName>style.visibility</p:attrName>
                                        </p:attrNameLst>
                                      </p:cBhvr>
                                      <p:to>
                                        <p:strVal val="visible"/>
                                      </p:to>
                                    </p:set>
                                    <p:anim calcmode="lin" valueType="num">
                                      <p:cBhvr additive="base">
                                        <p:cTn id="93" dur="500" fill="hold"/>
                                        <p:tgtEl>
                                          <p:spTgt spid="26"/>
                                        </p:tgtEl>
                                        <p:attrNameLst>
                                          <p:attrName>ppt_x</p:attrName>
                                        </p:attrNameLst>
                                      </p:cBhvr>
                                      <p:tavLst>
                                        <p:tav tm="0">
                                          <p:val>
                                            <p:strVal val="#ppt_x"/>
                                          </p:val>
                                        </p:tav>
                                        <p:tav tm="100000">
                                          <p:val>
                                            <p:strVal val="#ppt_x"/>
                                          </p:val>
                                        </p:tav>
                                      </p:tavLst>
                                    </p:anim>
                                    <p:anim calcmode="lin" valueType="num">
                                      <p:cBhvr additive="base">
                                        <p:cTn id="94" dur="500" fill="hold"/>
                                        <p:tgtEl>
                                          <p:spTgt spid="26"/>
                                        </p:tgtEl>
                                        <p:attrNameLst>
                                          <p:attrName>ppt_y</p:attrName>
                                        </p:attrNameLst>
                                      </p:cBhvr>
                                      <p:tavLst>
                                        <p:tav tm="0">
                                          <p:val>
                                            <p:strVal val="1+#ppt_h/2"/>
                                          </p:val>
                                        </p:tav>
                                        <p:tav tm="100000">
                                          <p:val>
                                            <p:strVal val="#ppt_y"/>
                                          </p:val>
                                        </p:tav>
                                      </p:tavLst>
                                    </p:anim>
                                  </p:childTnLst>
                                </p:cTn>
                              </p:par>
                              <p:par>
                                <p:cTn id="95" presetID="2" presetClass="entr" presetSubtype="4" accel="8000" fill="hold" nodeType="withEffect">
                                  <p:stCondLst>
                                    <p:cond delay="0"/>
                                  </p:stCondLst>
                                  <p:childTnLst>
                                    <p:set>
                                      <p:cBhvr>
                                        <p:cTn id="96" dur="1" fill="hold">
                                          <p:stCondLst>
                                            <p:cond delay="0"/>
                                          </p:stCondLst>
                                        </p:cTn>
                                        <p:tgtEl>
                                          <p:spTgt spid="45"/>
                                        </p:tgtEl>
                                        <p:attrNameLst>
                                          <p:attrName>style.visibility</p:attrName>
                                        </p:attrNameLst>
                                      </p:cBhvr>
                                      <p:to>
                                        <p:strVal val="visible"/>
                                      </p:to>
                                    </p:set>
                                    <p:anim calcmode="lin" valueType="num">
                                      <p:cBhvr additive="base">
                                        <p:cTn id="97" dur="500" fill="hold"/>
                                        <p:tgtEl>
                                          <p:spTgt spid="45"/>
                                        </p:tgtEl>
                                        <p:attrNameLst>
                                          <p:attrName>ppt_x</p:attrName>
                                        </p:attrNameLst>
                                      </p:cBhvr>
                                      <p:tavLst>
                                        <p:tav tm="0">
                                          <p:val>
                                            <p:strVal val="#ppt_x"/>
                                          </p:val>
                                        </p:tav>
                                        <p:tav tm="100000">
                                          <p:val>
                                            <p:strVal val="#ppt_x"/>
                                          </p:val>
                                        </p:tav>
                                      </p:tavLst>
                                    </p:anim>
                                    <p:anim calcmode="lin" valueType="num">
                                      <p:cBhvr additive="base">
                                        <p:cTn id="98" dur="500" fill="hold"/>
                                        <p:tgtEl>
                                          <p:spTgt spid="45"/>
                                        </p:tgtEl>
                                        <p:attrNameLst>
                                          <p:attrName>ppt_y</p:attrName>
                                        </p:attrNameLst>
                                      </p:cBhvr>
                                      <p:tavLst>
                                        <p:tav tm="0">
                                          <p:val>
                                            <p:strVal val="1+#ppt_h/2"/>
                                          </p:val>
                                        </p:tav>
                                        <p:tav tm="100000">
                                          <p:val>
                                            <p:strVal val="#ppt_y"/>
                                          </p:val>
                                        </p:tav>
                                      </p:tavLst>
                                    </p:anim>
                                  </p:childTnLst>
                                </p:cTn>
                              </p:par>
                              <p:par>
                                <p:cTn id="99" presetID="2" presetClass="entr" presetSubtype="4" accel="8000" fill="hold" nodeType="withEffect">
                                  <p:stCondLst>
                                    <p:cond delay="0"/>
                                  </p:stCondLst>
                                  <p:childTnLst>
                                    <p:set>
                                      <p:cBhvr>
                                        <p:cTn id="100" dur="1" fill="hold">
                                          <p:stCondLst>
                                            <p:cond delay="0"/>
                                          </p:stCondLst>
                                        </p:cTn>
                                        <p:tgtEl>
                                          <p:spTgt spid="46"/>
                                        </p:tgtEl>
                                        <p:attrNameLst>
                                          <p:attrName>style.visibility</p:attrName>
                                        </p:attrNameLst>
                                      </p:cBhvr>
                                      <p:to>
                                        <p:strVal val="visible"/>
                                      </p:to>
                                    </p:set>
                                    <p:anim calcmode="lin" valueType="num">
                                      <p:cBhvr additive="base">
                                        <p:cTn id="101" dur="500" fill="hold"/>
                                        <p:tgtEl>
                                          <p:spTgt spid="46"/>
                                        </p:tgtEl>
                                        <p:attrNameLst>
                                          <p:attrName>ppt_x</p:attrName>
                                        </p:attrNameLst>
                                      </p:cBhvr>
                                      <p:tavLst>
                                        <p:tav tm="0">
                                          <p:val>
                                            <p:strVal val="#ppt_x"/>
                                          </p:val>
                                        </p:tav>
                                        <p:tav tm="100000">
                                          <p:val>
                                            <p:strVal val="#ppt_x"/>
                                          </p:val>
                                        </p:tav>
                                      </p:tavLst>
                                    </p:anim>
                                    <p:anim calcmode="lin" valueType="num">
                                      <p:cBhvr additive="base">
                                        <p:cTn id="102" dur="500" fill="hold"/>
                                        <p:tgtEl>
                                          <p:spTgt spid="46"/>
                                        </p:tgtEl>
                                        <p:attrNameLst>
                                          <p:attrName>ppt_y</p:attrName>
                                        </p:attrNameLst>
                                      </p:cBhvr>
                                      <p:tavLst>
                                        <p:tav tm="0">
                                          <p:val>
                                            <p:strVal val="1+#ppt_h/2"/>
                                          </p:val>
                                        </p:tav>
                                        <p:tav tm="100000">
                                          <p:val>
                                            <p:strVal val="#ppt_y"/>
                                          </p:val>
                                        </p:tav>
                                      </p:tavLst>
                                    </p:anim>
                                  </p:childTnLst>
                                </p:cTn>
                              </p:par>
                              <p:par>
                                <p:cTn id="103" presetID="2" presetClass="entr" presetSubtype="4" accel="8000"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 calcmode="lin" valueType="num">
                                      <p:cBhvr additive="base">
                                        <p:cTn id="105" dur="500" fill="hold"/>
                                        <p:tgtEl>
                                          <p:spTgt spid="52"/>
                                        </p:tgtEl>
                                        <p:attrNameLst>
                                          <p:attrName>ppt_x</p:attrName>
                                        </p:attrNameLst>
                                      </p:cBhvr>
                                      <p:tavLst>
                                        <p:tav tm="0">
                                          <p:val>
                                            <p:strVal val="#ppt_x"/>
                                          </p:val>
                                        </p:tav>
                                        <p:tav tm="100000">
                                          <p:val>
                                            <p:strVal val="#ppt_x"/>
                                          </p:val>
                                        </p:tav>
                                      </p:tavLst>
                                    </p:anim>
                                    <p:anim calcmode="lin" valueType="num">
                                      <p:cBhvr additive="base">
                                        <p:cTn id="106" dur="500" fill="hold"/>
                                        <p:tgtEl>
                                          <p:spTgt spid="52"/>
                                        </p:tgtEl>
                                        <p:attrNameLst>
                                          <p:attrName>ppt_y</p:attrName>
                                        </p:attrNameLst>
                                      </p:cBhvr>
                                      <p:tavLst>
                                        <p:tav tm="0">
                                          <p:val>
                                            <p:strVal val="1+#ppt_h/2"/>
                                          </p:val>
                                        </p:tav>
                                        <p:tav tm="100000">
                                          <p:val>
                                            <p:strVal val="#ppt_y"/>
                                          </p:val>
                                        </p:tav>
                                      </p:tavLst>
                                    </p:anim>
                                  </p:childTnLst>
                                </p:cTn>
                              </p:par>
                              <p:par>
                                <p:cTn id="107" presetID="2" presetClass="entr" presetSubtype="4" accel="8000" fill="hold" nodeType="withEffect">
                                  <p:stCondLst>
                                    <p:cond delay="0"/>
                                  </p:stCondLst>
                                  <p:childTnLst>
                                    <p:set>
                                      <p:cBhvr>
                                        <p:cTn id="108" dur="1" fill="hold">
                                          <p:stCondLst>
                                            <p:cond delay="0"/>
                                          </p:stCondLst>
                                        </p:cTn>
                                        <p:tgtEl>
                                          <p:spTgt spid="47"/>
                                        </p:tgtEl>
                                        <p:attrNameLst>
                                          <p:attrName>style.visibility</p:attrName>
                                        </p:attrNameLst>
                                      </p:cBhvr>
                                      <p:to>
                                        <p:strVal val="visible"/>
                                      </p:to>
                                    </p:set>
                                    <p:anim calcmode="lin" valueType="num">
                                      <p:cBhvr additive="base">
                                        <p:cTn id="109" dur="500" fill="hold"/>
                                        <p:tgtEl>
                                          <p:spTgt spid="47"/>
                                        </p:tgtEl>
                                        <p:attrNameLst>
                                          <p:attrName>ppt_x</p:attrName>
                                        </p:attrNameLst>
                                      </p:cBhvr>
                                      <p:tavLst>
                                        <p:tav tm="0">
                                          <p:val>
                                            <p:strVal val="#ppt_x"/>
                                          </p:val>
                                        </p:tav>
                                        <p:tav tm="100000">
                                          <p:val>
                                            <p:strVal val="#ppt_x"/>
                                          </p:val>
                                        </p:tav>
                                      </p:tavLst>
                                    </p:anim>
                                    <p:anim calcmode="lin" valueType="num">
                                      <p:cBhvr additive="base">
                                        <p:cTn id="110" dur="500" fill="hold"/>
                                        <p:tgtEl>
                                          <p:spTgt spid="47"/>
                                        </p:tgtEl>
                                        <p:attrNameLst>
                                          <p:attrName>ppt_y</p:attrName>
                                        </p:attrNameLst>
                                      </p:cBhvr>
                                      <p:tavLst>
                                        <p:tav tm="0">
                                          <p:val>
                                            <p:strVal val="1+#ppt_h/2"/>
                                          </p:val>
                                        </p:tav>
                                        <p:tav tm="100000">
                                          <p:val>
                                            <p:strVal val="#ppt_y"/>
                                          </p:val>
                                        </p:tav>
                                      </p:tavLst>
                                    </p:anim>
                                  </p:childTnLst>
                                </p:cTn>
                              </p:par>
                              <p:par>
                                <p:cTn id="111" presetID="2" presetClass="entr" presetSubtype="4" accel="800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anim calcmode="lin" valueType="num">
                                      <p:cBhvr additive="base">
                                        <p:cTn id="113" dur="500" fill="hold"/>
                                        <p:tgtEl>
                                          <p:spTgt spid="48"/>
                                        </p:tgtEl>
                                        <p:attrNameLst>
                                          <p:attrName>ppt_x</p:attrName>
                                        </p:attrNameLst>
                                      </p:cBhvr>
                                      <p:tavLst>
                                        <p:tav tm="0">
                                          <p:val>
                                            <p:strVal val="#ppt_x"/>
                                          </p:val>
                                        </p:tav>
                                        <p:tav tm="100000">
                                          <p:val>
                                            <p:strVal val="#ppt_x"/>
                                          </p:val>
                                        </p:tav>
                                      </p:tavLst>
                                    </p:anim>
                                    <p:anim calcmode="lin" valueType="num">
                                      <p:cBhvr additive="base">
                                        <p:cTn id="114" dur="500" fill="hold"/>
                                        <p:tgtEl>
                                          <p:spTgt spid="48"/>
                                        </p:tgtEl>
                                        <p:attrNameLst>
                                          <p:attrName>ppt_y</p:attrName>
                                        </p:attrNameLst>
                                      </p:cBhvr>
                                      <p:tavLst>
                                        <p:tav tm="0">
                                          <p:val>
                                            <p:strVal val="1+#ppt_h/2"/>
                                          </p:val>
                                        </p:tav>
                                        <p:tav tm="100000">
                                          <p:val>
                                            <p:strVal val="#ppt_y"/>
                                          </p:val>
                                        </p:tav>
                                      </p:tavLst>
                                    </p:anim>
                                  </p:childTnLst>
                                </p:cTn>
                              </p:par>
                              <p:par>
                                <p:cTn id="115" presetID="2" presetClass="entr" presetSubtype="4" accel="8000" fill="hold" grpId="0"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par>
                                <p:cTn id="119" presetID="2" presetClass="entr" presetSubtype="4" accel="800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 calcmode="lin" valueType="num">
                                      <p:cBhvr additive="base">
                                        <p:cTn id="121" dur="500" fill="hold"/>
                                        <p:tgtEl>
                                          <p:spTgt spid="30"/>
                                        </p:tgtEl>
                                        <p:attrNameLst>
                                          <p:attrName>ppt_x</p:attrName>
                                        </p:attrNameLst>
                                      </p:cBhvr>
                                      <p:tavLst>
                                        <p:tav tm="0">
                                          <p:val>
                                            <p:strVal val="#ppt_x"/>
                                          </p:val>
                                        </p:tav>
                                        <p:tav tm="100000">
                                          <p:val>
                                            <p:strVal val="#ppt_x"/>
                                          </p:val>
                                        </p:tav>
                                      </p:tavLst>
                                    </p:anim>
                                    <p:anim calcmode="lin" valueType="num">
                                      <p:cBhvr additive="base">
                                        <p:cTn id="122" dur="500" fill="hold"/>
                                        <p:tgtEl>
                                          <p:spTgt spid="30"/>
                                        </p:tgtEl>
                                        <p:attrNameLst>
                                          <p:attrName>ppt_y</p:attrName>
                                        </p:attrNameLst>
                                      </p:cBhvr>
                                      <p:tavLst>
                                        <p:tav tm="0">
                                          <p:val>
                                            <p:strVal val="1+#ppt_h/2"/>
                                          </p:val>
                                        </p:tav>
                                        <p:tav tm="100000">
                                          <p:val>
                                            <p:strVal val="#ppt_y"/>
                                          </p:val>
                                        </p:tav>
                                      </p:tavLst>
                                    </p:anim>
                                  </p:childTnLst>
                                </p:cTn>
                              </p:par>
                              <p:par>
                                <p:cTn id="123" presetID="2" presetClass="entr" presetSubtype="4" accel="8000" fill="hold" nodeType="withEffect">
                                  <p:stCondLst>
                                    <p:cond delay="0"/>
                                  </p:stCondLst>
                                  <p:childTnLst>
                                    <p:set>
                                      <p:cBhvr>
                                        <p:cTn id="124" dur="1" fill="hold">
                                          <p:stCondLst>
                                            <p:cond delay="0"/>
                                          </p:stCondLst>
                                        </p:cTn>
                                        <p:tgtEl>
                                          <p:spTgt spid="49"/>
                                        </p:tgtEl>
                                        <p:attrNameLst>
                                          <p:attrName>style.visibility</p:attrName>
                                        </p:attrNameLst>
                                      </p:cBhvr>
                                      <p:to>
                                        <p:strVal val="visible"/>
                                      </p:to>
                                    </p:set>
                                    <p:anim calcmode="lin" valueType="num">
                                      <p:cBhvr additive="base">
                                        <p:cTn id="125" dur="500" fill="hold"/>
                                        <p:tgtEl>
                                          <p:spTgt spid="49"/>
                                        </p:tgtEl>
                                        <p:attrNameLst>
                                          <p:attrName>ppt_x</p:attrName>
                                        </p:attrNameLst>
                                      </p:cBhvr>
                                      <p:tavLst>
                                        <p:tav tm="0">
                                          <p:val>
                                            <p:strVal val="#ppt_x"/>
                                          </p:val>
                                        </p:tav>
                                        <p:tav tm="100000">
                                          <p:val>
                                            <p:strVal val="#ppt_x"/>
                                          </p:val>
                                        </p:tav>
                                      </p:tavLst>
                                    </p:anim>
                                    <p:anim calcmode="lin" valueType="num">
                                      <p:cBhvr additive="base">
                                        <p:cTn id="126" dur="500" fill="hold"/>
                                        <p:tgtEl>
                                          <p:spTgt spid="49"/>
                                        </p:tgtEl>
                                        <p:attrNameLst>
                                          <p:attrName>ppt_y</p:attrName>
                                        </p:attrNameLst>
                                      </p:cBhvr>
                                      <p:tavLst>
                                        <p:tav tm="0">
                                          <p:val>
                                            <p:strVal val="1+#ppt_h/2"/>
                                          </p:val>
                                        </p:tav>
                                        <p:tav tm="100000">
                                          <p:val>
                                            <p:strVal val="#ppt_y"/>
                                          </p:val>
                                        </p:tav>
                                      </p:tavLst>
                                    </p:anim>
                                  </p:childTnLst>
                                </p:cTn>
                              </p:par>
                              <p:par>
                                <p:cTn id="127" presetID="2" presetClass="entr" presetSubtype="4" accel="8000" fill="hold" grpId="0" nodeType="withEffect">
                                  <p:stCondLst>
                                    <p:cond delay="0"/>
                                  </p:stCondLst>
                                  <p:childTnLst>
                                    <p:set>
                                      <p:cBhvr>
                                        <p:cTn id="128" dur="1" fill="hold">
                                          <p:stCondLst>
                                            <p:cond delay="0"/>
                                          </p:stCondLst>
                                        </p:cTn>
                                        <p:tgtEl>
                                          <p:spTgt spid="31"/>
                                        </p:tgtEl>
                                        <p:attrNameLst>
                                          <p:attrName>style.visibility</p:attrName>
                                        </p:attrNameLst>
                                      </p:cBhvr>
                                      <p:to>
                                        <p:strVal val="visible"/>
                                      </p:to>
                                    </p:set>
                                    <p:anim calcmode="lin" valueType="num">
                                      <p:cBhvr additive="base">
                                        <p:cTn id="129" dur="500" fill="hold"/>
                                        <p:tgtEl>
                                          <p:spTgt spid="31"/>
                                        </p:tgtEl>
                                        <p:attrNameLst>
                                          <p:attrName>ppt_x</p:attrName>
                                        </p:attrNameLst>
                                      </p:cBhvr>
                                      <p:tavLst>
                                        <p:tav tm="0">
                                          <p:val>
                                            <p:strVal val="#ppt_x"/>
                                          </p:val>
                                        </p:tav>
                                        <p:tav tm="100000">
                                          <p:val>
                                            <p:strVal val="#ppt_x"/>
                                          </p:val>
                                        </p:tav>
                                      </p:tavLst>
                                    </p:anim>
                                    <p:anim calcmode="lin" valueType="num">
                                      <p:cBhvr additive="base">
                                        <p:cTn id="130" dur="500" fill="hold"/>
                                        <p:tgtEl>
                                          <p:spTgt spid="31"/>
                                        </p:tgtEl>
                                        <p:attrNameLst>
                                          <p:attrName>ppt_y</p:attrName>
                                        </p:attrNameLst>
                                      </p:cBhvr>
                                      <p:tavLst>
                                        <p:tav tm="0">
                                          <p:val>
                                            <p:strVal val="1+#ppt_h/2"/>
                                          </p:val>
                                        </p:tav>
                                        <p:tav tm="100000">
                                          <p:val>
                                            <p:strVal val="#ppt_y"/>
                                          </p:val>
                                        </p:tav>
                                      </p:tavLst>
                                    </p:anim>
                                  </p:childTnLst>
                                </p:cTn>
                              </p:par>
                              <p:par>
                                <p:cTn id="131" presetID="2" presetClass="entr" presetSubtype="4" accel="8000" fill="hold" grpId="0" nodeType="withEffect">
                                  <p:stCondLst>
                                    <p:cond delay="0"/>
                                  </p:stCondLst>
                                  <p:childTnLst>
                                    <p:set>
                                      <p:cBhvr>
                                        <p:cTn id="132" dur="1" fill="hold">
                                          <p:stCondLst>
                                            <p:cond delay="0"/>
                                          </p:stCondLst>
                                        </p:cTn>
                                        <p:tgtEl>
                                          <p:spTgt spid="32"/>
                                        </p:tgtEl>
                                        <p:attrNameLst>
                                          <p:attrName>style.visibility</p:attrName>
                                        </p:attrNameLst>
                                      </p:cBhvr>
                                      <p:to>
                                        <p:strVal val="visible"/>
                                      </p:to>
                                    </p:set>
                                    <p:anim calcmode="lin" valueType="num">
                                      <p:cBhvr additive="base">
                                        <p:cTn id="133" dur="500" fill="hold"/>
                                        <p:tgtEl>
                                          <p:spTgt spid="32"/>
                                        </p:tgtEl>
                                        <p:attrNameLst>
                                          <p:attrName>ppt_x</p:attrName>
                                        </p:attrNameLst>
                                      </p:cBhvr>
                                      <p:tavLst>
                                        <p:tav tm="0">
                                          <p:val>
                                            <p:strVal val="#ppt_x"/>
                                          </p:val>
                                        </p:tav>
                                        <p:tav tm="100000">
                                          <p:val>
                                            <p:strVal val="#ppt_x"/>
                                          </p:val>
                                        </p:tav>
                                      </p:tavLst>
                                    </p:anim>
                                    <p:anim calcmode="lin" valueType="num">
                                      <p:cBhvr additive="base">
                                        <p:cTn id="134" dur="500" fill="hold"/>
                                        <p:tgtEl>
                                          <p:spTgt spid="32"/>
                                        </p:tgtEl>
                                        <p:attrNameLst>
                                          <p:attrName>ppt_y</p:attrName>
                                        </p:attrNameLst>
                                      </p:cBhvr>
                                      <p:tavLst>
                                        <p:tav tm="0">
                                          <p:val>
                                            <p:strVal val="1+#ppt_h/2"/>
                                          </p:val>
                                        </p:tav>
                                        <p:tav tm="100000">
                                          <p:val>
                                            <p:strVal val="#ppt_y"/>
                                          </p:val>
                                        </p:tav>
                                      </p:tavLst>
                                    </p:anim>
                                  </p:childTnLst>
                                </p:cTn>
                              </p:par>
                              <p:par>
                                <p:cTn id="135" presetID="2" presetClass="entr" presetSubtype="4" accel="8000" fill="hold" nodeType="withEffect">
                                  <p:stCondLst>
                                    <p:cond delay="0"/>
                                  </p:stCondLst>
                                  <p:childTnLst>
                                    <p:set>
                                      <p:cBhvr>
                                        <p:cTn id="136" dur="1" fill="hold">
                                          <p:stCondLst>
                                            <p:cond delay="0"/>
                                          </p:stCondLst>
                                        </p:cTn>
                                        <p:tgtEl>
                                          <p:spTgt spid="51"/>
                                        </p:tgtEl>
                                        <p:attrNameLst>
                                          <p:attrName>style.visibility</p:attrName>
                                        </p:attrNameLst>
                                      </p:cBhvr>
                                      <p:to>
                                        <p:strVal val="visible"/>
                                      </p:to>
                                    </p:set>
                                    <p:anim calcmode="lin" valueType="num">
                                      <p:cBhvr additive="base">
                                        <p:cTn id="137" dur="500" fill="hold"/>
                                        <p:tgtEl>
                                          <p:spTgt spid="51"/>
                                        </p:tgtEl>
                                        <p:attrNameLst>
                                          <p:attrName>ppt_x</p:attrName>
                                        </p:attrNameLst>
                                      </p:cBhvr>
                                      <p:tavLst>
                                        <p:tav tm="0">
                                          <p:val>
                                            <p:strVal val="#ppt_x"/>
                                          </p:val>
                                        </p:tav>
                                        <p:tav tm="100000">
                                          <p:val>
                                            <p:strVal val="#ppt_x"/>
                                          </p:val>
                                        </p:tav>
                                      </p:tavLst>
                                    </p:anim>
                                    <p:anim calcmode="lin" valueType="num">
                                      <p:cBhvr additive="base">
                                        <p:cTn id="138" dur="500" fill="hold"/>
                                        <p:tgtEl>
                                          <p:spTgt spid="51"/>
                                        </p:tgtEl>
                                        <p:attrNameLst>
                                          <p:attrName>ppt_y</p:attrName>
                                        </p:attrNameLst>
                                      </p:cBhvr>
                                      <p:tavLst>
                                        <p:tav tm="0">
                                          <p:val>
                                            <p:strVal val="1+#ppt_h/2"/>
                                          </p:val>
                                        </p:tav>
                                        <p:tav tm="100000">
                                          <p:val>
                                            <p:strVal val="#ppt_y"/>
                                          </p:val>
                                        </p:tav>
                                      </p:tavLst>
                                    </p:anim>
                                  </p:childTnLst>
                                </p:cTn>
                              </p:par>
                              <p:par>
                                <p:cTn id="139" presetID="2" presetClass="entr" presetSubtype="4" accel="8000" fill="hold" grpId="0" nodeType="withEffect">
                                  <p:stCondLst>
                                    <p:cond delay="0"/>
                                  </p:stCondLst>
                                  <p:childTnLst>
                                    <p:set>
                                      <p:cBhvr>
                                        <p:cTn id="140" dur="1" fill="hold">
                                          <p:stCondLst>
                                            <p:cond delay="0"/>
                                          </p:stCondLst>
                                        </p:cTn>
                                        <p:tgtEl>
                                          <p:spTgt spid="33"/>
                                        </p:tgtEl>
                                        <p:attrNameLst>
                                          <p:attrName>style.visibility</p:attrName>
                                        </p:attrNameLst>
                                      </p:cBhvr>
                                      <p:to>
                                        <p:strVal val="visible"/>
                                      </p:to>
                                    </p:set>
                                    <p:anim calcmode="lin" valueType="num">
                                      <p:cBhvr additive="base">
                                        <p:cTn id="141" dur="500" fill="hold"/>
                                        <p:tgtEl>
                                          <p:spTgt spid="33"/>
                                        </p:tgtEl>
                                        <p:attrNameLst>
                                          <p:attrName>ppt_x</p:attrName>
                                        </p:attrNameLst>
                                      </p:cBhvr>
                                      <p:tavLst>
                                        <p:tav tm="0">
                                          <p:val>
                                            <p:strVal val="#ppt_x"/>
                                          </p:val>
                                        </p:tav>
                                        <p:tav tm="100000">
                                          <p:val>
                                            <p:strVal val="#ppt_x"/>
                                          </p:val>
                                        </p:tav>
                                      </p:tavLst>
                                    </p:anim>
                                    <p:anim calcmode="lin" valueType="num">
                                      <p:cBhvr additive="base">
                                        <p:cTn id="142" dur="500" fill="hold"/>
                                        <p:tgtEl>
                                          <p:spTgt spid="33"/>
                                        </p:tgtEl>
                                        <p:attrNameLst>
                                          <p:attrName>ppt_y</p:attrName>
                                        </p:attrNameLst>
                                      </p:cBhvr>
                                      <p:tavLst>
                                        <p:tav tm="0">
                                          <p:val>
                                            <p:strVal val="1+#ppt_h/2"/>
                                          </p:val>
                                        </p:tav>
                                        <p:tav tm="100000">
                                          <p:val>
                                            <p:strVal val="#ppt_y"/>
                                          </p:val>
                                        </p:tav>
                                      </p:tavLst>
                                    </p:anim>
                                  </p:childTnLst>
                                </p:cTn>
                              </p:par>
                              <p:par>
                                <p:cTn id="143" presetID="2" presetClass="entr" presetSubtype="4" accel="8000" fill="hold" grpId="0" nodeType="withEffect">
                                  <p:stCondLst>
                                    <p:cond delay="0"/>
                                  </p:stCondLst>
                                  <p:childTnLst>
                                    <p:set>
                                      <p:cBhvr>
                                        <p:cTn id="144" dur="1" fill="hold">
                                          <p:stCondLst>
                                            <p:cond delay="0"/>
                                          </p:stCondLst>
                                        </p:cTn>
                                        <p:tgtEl>
                                          <p:spTgt spid="27"/>
                                        </p:tgtEl>
                                        <p:attrNameLst>
                                          <p:attrName>style.visibility</p:attrName>
                                        </p:attrNameLst>
                                      </p:cBhvr>
                                      <p:to>
                                        <p:strVal val="visible"/>
                                      </p:to>
                                    </p:set>
                                    <p:anim calcmode="lin" valueType="num">
                                      <p:cBhvr additive="base">
                                        <p:cTn id="145" dur="500" fill="hold"/>
                                        <p:tgtEl>
                                          <p:spTgt spid="27"/>
                                        </p:tgtEl>
                                        <p:attrNameLst>
                                          <p:attrName>ppt_x</p:attrName>
                                        </p:attrNameLst>
                                      </p:cBhvr>
                                      <p:tavLst>
                                        <p:tav tm="0">
                                          <p:val>
                                            <p:strVal val="#ppt_x"/>
                                          </p:val>
                                        </p:tav>
                                        <p:tav tm="100000">
                                          <p:val>
                                            <p:strVal val="#ppt_x"/>
                                          </p:val>
                                        </p:tav>
                                      </p:tavLst>
                                    </p:anim>
                                    <p:anim calcmode="lin" valueType="num">
                                      <p:cBhvr additive="base">
                                        <p:cTn id="146" dur="500" fill="hold"/>
                                        <p:tgtEl>
                                          <p:spTgt spid="27"/>
                                        </p:tgtEl>
                                        <p:attrNameLst>
                                          <p:attrName>ppt_y</p:attrName>
                                        </p:attrNameLst>
                                      </p:cBhvr>
                                      <p:tavLst>
                                        <p:tav tm="0">
                                          <p:val>
                                            <p:strVal val="1+#ppt_h/2"/>
                                          </p:val>
                                        </p:tav>
                                        <p:tav tm="100000">
                                          <p:val>
                                            <p:strVal val="#ppt_y"/>
                                          </p:val>
                                        </p:tav>
                                      </p:tavLst>
                                    </p:anim>
                                  </p:childTnLst>
                                </p:cTn>
                              </p:par>
                              <p:par>
                                <p:cTn id="147" presetID="2" presetClass="entr" presetSubtype="4" accel="8000" fill="hold" grpId="0" nodeType="withEffect">
                                  <p:stCondLst>
                                    <p:cond delay="0"/>
                                  </p:stCondLst>
                                  <p:childTnLst>
                                    <p:set>
                                      <p:cBhvr>
                                        <p:cTn id="148" dur="1" fill="hold">
                                          <p:stCondLst>
                                            <p:cond delay="0"/>
                                          </p:stCondLst>
                                        </p:cTn>
                                        <p:tgtEl>
                                          <p:spTgt spid="28"/>
                                        </p:tgtEl>
                                        <p:attrNameLst>
                                          <p:attrName>style.visibility</p:attrName>
                                        </p:attrNameLst>
                                      </p:cBhvr>
                                      <p:to>
                                        <p:strVal val="visible"/>
                                      </p:to>
                                    </p:set>
                                    <p:anim calcmode="lin" valueType="num">
                                      <p:cBhvr additive="base">
                                        <p:cTn id="149" dur="500" fill="hold"/>
                                        <p:tgtEl>
                                          <p:spTgt spid="28"/>
                                        </p:tgtEl>
                                        <p:attrNameLst>
                                          <p:attrName>ppt_x</p:attrName>
                                        </p:attrNameLst>
                                      </p:cBhvr>
                                      <p:tavLst>
                                        <p:tav tm="0">
                                          <p:val>
                                            <p:strVal val="#ppt_x"/>
                                          </p:val>
                                        </p:tav>
                                        <p:tav tm="100000">
                                          <p:val>
                                            <p:strVal val="#ppt_x"/>
                                          </p:val>
                                        </p:tav>
                                      </p:tavLst>
                                    </p:anim>
                                    <p:anim calcmode="lin" valueType="num">
                                      <p:cBhvr additive="base">
                                        <p:cTn id="150" dur="500" fill="hold"/>
                                        <p:tgtEl>
                                          <p:spTgt spid="28"/>
                                        </p:tgtEl>
                                        <p:attrNameLst>
                                          <p:attrName>ppt_y</p:attrName>
                                        </p:attrNameLst>
                                      </p:cBhvr>
                                      <p:tavLst>
                                        <p:tav tm="0">
                                          <p:val>
                                            <p:strVal val="1+#ppt_h/2"/>
                                          </p:val>
                                        </p:tav>
                                        <p:tav tm="100000">
                                          <p:val>
                                            <p:strVal val="#ppt_y"/>
                                          </p:val>
                                        </p:tav>
                                      </p:tavLst>
                                    </p:anim>
                                  </p:childTnLst>
                                </p:cTn>
                              </p:par>
                            </p:childTnLst>
                          </p:cTn>
                        </p:par>
                        <p:par>
                          <p:cTn id="151" fill="hold">
                            <p:stCondLst>
                              <p:cond delay="500"/>
                            </p:stCondLst>
                            <p:childTnLst>
                              <p:par>
                                <p:cTn id="152" presetID="1" presetClass="entr" presetSubtype="0" fill="hold" nodeType="afterEffect">
                                  <p:stCondLst>
                                    <p:cond delay="0"/>
                                  </p:stCondLst>
                                  <p:childTnLst>
                                    <p:set>
                                      <p:cBhvr>
                                        <p:cTn id="153" dur="1" fill="hold">
                                          <p:stCondLst>
                                            <p:cond delay="0"/>
                                          </p:stCondLst>
                                        </p:cTn>
                                        <p:tgtEl>
                                          <p:spTgt spid="50"/>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p:bldP spid="35" grpId="0"/>
      <p:bldP spid="36" grpId="0"/>
      <p:bldP spid="37" grpId="0"/>
      <p:bldP spid="3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EF9B-4BA2-4BDF-86CE-C7C54C683347}"/>
              </a:ext>
            </a:extLst>
          </p:cNvPr>
          <p:cNvSpPr>
            <a:spLocks noGrp="1"/>
          </p:cNvSpPr>
          <p:nvPr>
            <p:ph type="title"/>
          </p:nvPr>
        </p:nvSpPr>
        <p:spPr/>
        <p:txBody>
          <a:bodyPr/>
          <a:lstStyle/>
          <a:p>
            <a:r>
              <a:rPr lang="en-US" dirty="0"/>
              <a:t>Logs and Configuration Files</a:t>
            </a:r>
          </a:p>
        </p:txBody>
      </p:sp>
      <p:sp>
        <p:nvSpPr>
          <p:cNvPr id="4" name="Content Placeholder 2">
            <a:extLst>
              <a:ext uri="{FF2B5EF4-FFF2-40B4-BE49-F238E27FC236}">
                <a16:creationId xmlns:a16="http://schemas.microsoft.com/office/drawing/2014/main" id="{2BF5CAAB-B7BC-4711-95A1-5B719A330C59}"/>
              </a:ext>
            </a:extLst>
          </p:cNvPr>
          <p:cNvSpPr>
            <a:spLocks noGrp="1"/>
          </p:cNvSpPr>
          <p:nvPr>
            <p:ph idx="1"/>
          </p:nvPr>
        </p:nvSpPr>
        <p:spPr>
          <a:xfrm>
            <a:off x="1398104" y="1671762"/>
            <a:ext cx="9296399" cy="4567720"/>
          </a:xfrm>
        </p:spPr>
        <p:txBody>
          <a:bodyPr>
            <a:normAutofit fontScale="92500" lnSpcReduction="20000"/>
          </a:bodyPr>
          <a:lstStyle/>
          <a:p>
            <a:r>
              <a:rPr lang="en-GB" altLang="en-US" sz="1800" dirty="0">
                <a:latin typeface="Calibra body"/>
              </a:rPr>
              <a:t>Configuration files</a:t>
            </a:r>
          </a:p>
          <a:p>
            <a:pPr lvl="1"/>
            <a:r>
              <a:rPr lang="en-GB" altLang="en-US" sz="1800" dirty="0"/>
              <a:t>Majority of configuration files have an extension of .conf</a:t>
            </a:r>
          </a:p>
          <a:p>
            <a:pPr lvl="1"/>
            <a:r>
              <a:rPr lang="en-GB" altLang="en-US" sz="1800" dirty="0"/>
              <a:t>Most of these files are located in /etc or subdir some in /usr/share</a:t>
            </a:r>
          </a:p>
          <a:p>
            <a:pPr lvl="2">
              <a:buFont typeface="Wingdings" pitchFamily="2" charset="2"/>
              <a:buNone/>
            </a:pPr>
            <a:endParaRPr lang="en-GB" altLang="en-US" i="1" dirty="0"/>
          </a:p>
          <a:p>
            <a:pPr lvl="2">
              <a:buFont typeface="Wingdings" pitchFamily="2" charset="2"/>
              <a:buNone/>
            </a:pPr>
            <a:r>
              <a:rPr lang="en-GB" altLang="en-US" i="1" dirty="0"/>
              <a:t>/etc/</a:t>
            </a:r>
            <a:r>
              <a:rPr lang="en-GB" altLang="en-US" i="1" dirty="0" err="1"/>
              <a:t>waagent.conf</a:t>
            </a:r>
            <a:endParaRPr lang="en-GB" altLang="en-US" i="1" dirty="0"/>
          </a:p>
          <a:p>
            <a:pPr lvl="2">
              <a:buFont typeface="Wingdings" pitchFamily="2" charset="2"/>
              <a:buNone/>
            </a:pPr>
            <a:r>
              <a:rPr lang="en-GB" altLang="en-US" i="1" dirty="0"/>
              <a:t>/etc/</a:t>
            </a:r>
            <a:r>
              <a:rPr lang="en-GB" altLang="en-US" i="1" dirty="0" err="1"/>
              <a:t>logrotate.conf</a:t>
            </a:r>
            <a:r>
              <a:rPr lang="en-GB" altLang="en-US" i="1" dirty="0"/>
              <a:t> </a:t>
            </a:r>
          </a:p>
          <a:p>
            <a:pPr lvl="2">
              <a:buFont typeface="Wingdings" pitchFamily="2" charset="2"/>
              <a:buNone/>
            </a:pPr>
            <a:r>
              <a:rPr lang="en-GB" altLang="en-US" i="1" dirty="0"/>
              <a:t>/etc/httpd/conf/httpd.conf</a:t>
            </a:r>
          </a:p>
          <a:p>
            <a:pPr lvl="2">
              <a:buFont typeface="Wingdings" pitchFamily="2" charset="2"/>
              <a:buNone/>
            </a:pPr>
            <a:endParaRPr lang="en-GB" altLang="en-US" i="1" dirty="0"/>
          </a:p>
          <a:p>
            <a:r>
              <a:rPr lang="en-GB" altLang="en-US" sz="1800" dirty="0"/>
              <a:t>Log files located in /var/log</a:t>
            </a:r>
          </a:p>
          <a:p>
            <a:pPr lvl="2">
              <a:buFont typeface="Wingdings" pitchFamily="2" charset="2"/>
              <a:buNone/>
            </a:pPr>
            <a:r>
              <a:rPr lang="en-GB" altLang="en-US" i="1" dirty="0"/>
              <a:t>/var/log/messages</a:t>
            </a:r>
          </a:p>
          <a:p>
            <a:pPr lvl="2">
              <a:buFont typeface="Wingdings" pitchFamily="2" charset="2"/>
              <a:buNone/>
            </a:pPr>
            <a:r>
              <a:rPr lang="en-GB" altLang="en-US" i="1" dirty="0"/>
              <a:t>/var/log/</a:t>
            </a:r>
            <a:r>
              <a:rPr lang="en-GB" altLang="en-US" i="1" dirty="0" err="1"/>
              <a:t>maillog</a:t>
            </a:r>
            <a:endParaRPr lang="en-GB" altLang="en-US" i="1" dirty="0"/>
          </a:p>
          <a:p>
            <a:pPr lvl="2">
              <a:buFont typeface="Wingdings" pitchFamily="2" charset="2"/>
              <a:buNone/>
            </a:pPr>
            <a:endParaRPr lang="en-GB" altLang="en-US" i="1" dirty="0"/>
          </a:p>
          <a:p>
            <a:r>
              <a:rPr lang="en-GB" altLang="en-US" sz="1800" dirty="0"/>
              <a:t>Log Rotation is achieved by a utility </a:t>
            </a:r>
            <a:r>
              <a:rPr lang="en-GB" altLang="en-US" sz="1800" i="1" dirty="0" err="1"/>
              <a:t>logrotate</a:t>
            </a:r>
            <a:endParaRPr lang="en-GB" altLang="en-US" sz="1800" i="1" dirty="0"/>
          </a:p>
          <a:p>
            <a:endParaRPr lang="en-GB" dirty="0"/>
          </a:p>
        </p:txBody>
      </p:sp>
    </p:spTree>
    <p:extLst>
      <p:ext uri="{BB962C8B-B14F-4D97-AF65-F5344CB8AC3E}">
        <p14:creationId xmlns:p14="http://schemas.microsoft.com/office/powerpoint/2010/main" val="307582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1000"/>
                                        <p:tgtEl>
                                          <p:spTgt spid="4">
                                            <p:txEl>
                                              <p:pRg st="4" end="4"/>
                                            </p:txEl>
                                          </p:spTgt>
                                        </p:tgtEl>
                                      </p:cBhvr>
                                    </p:animEffect>
                                    <p:anim calcmode="lin" valueType="num">
                                      <p:cBhvr>
                                        <p:cTn id="2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1000"/>
                                        <p:tgtEl>
                                          <p:spTgt spid="4">
                                            <p:txEl>
                                              <p:pRg st="5" end="5"/>
                                            </p:txEl>
                                          </p:spTgt>
                                        </p:tgtEl>
                                      </p:cBhvr>
                                    </p:animEffect>
                                    <p:anim calcmode="lin" valueType="num">
                                      <p:cBhvr>
                                        <p:cTn id="2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1000"/>
                                        <p:tgtEl>
                                          <p:spTgt spid="4">
                                            <p:txEl>
                                              <p:pRg st="6" end="6"/>
                                            </p:txEl>
                                          </p:spTgt>
                                        </p:tgtEl>
                                      </p:cBhvr>
                                    </p:animEffect>
                                    <p:anim calcmode="lin" valueType="num">
                                      <p:cBhvr>
                                        <p:cTn id="3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1000"/>
                                        <p:tgtEl>
                                          <p:spTgt spid="4">
                                            <p:txEl>
                                              <p:pRg st="8" end="8"/>
                                            </p:txEl>
                                          </p:spTgt>
                                        </p:tgtEl>
                                      </p:cBhvr>
                                    </p:animEffect>
                                    <p:anim calcmode="lin" valueType="num">
                                      <p:cBhvr>
                                        <p:cTn id="4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fade">
                                      <p:cBhvr>
                                        <p:cTn id="44" dur="1000"/>
                                        <p:tgtEl>
                                          <p:spTgt spid="4">
                                            <p:txEl>
                                              <p:pRg st="9" end="9"/>
                                            </p:txEl>
                                          </p:spTgt>
                                        </p:tgtEl>
                                      </p:cBhvr>
                                    </p:animEffect>
                                    <p:anim calcmode="lin" valueType="num">
                                      <p:cBhvr>
                                        <p:cTn id="45"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9" end="9"/>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fade">
                                      <p:cBhvr>
                                        <p:cTn id="49" dur="1000"/>
                                        <p:tgtEl>
                                          <p:spTgt spid="4">
                                            <p:txEl>
                                              <p:pRg st="10" end="10"/>
                                            </p:txEl>
                                          </p:spTgt>
                                        </p:tgtEl>
                                      </p:cBhvr>
                                    </p:animEffect>
                                    <p:anim calcmode="lin" valueType="num">
                                      <p:cBhvr>
                                        <p:cTn id="50"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12" end="12"/>
                                            </p:txEl>
                                          </p:spTgt>
                                        </p:tgtEl>
                                        <p:attrNameLst>
                                          <p:attrName>style.visibility</p:attrName>
                                        </p:attrNameLst>
                                      </p:cBhvr>
                                      <p:to>
                                        <p:strVal val="visible"/>
                                      </p:to>
                                    </p:set>
                                    <p:animEffect transition="in" filter="fade">
                                      <p:cBhvr>
                                        <p:cTn id="56" dur="1000"/>
                                        <p:tgtEl>
                                          <p:spTgt spid="4">
                                            <p:txEl>
                                              <p:pRg st="12" end="12"/>
                                            </p:txEl>
                                          </p:spTgt>
                                        </p:tgtEl>
                                      </p:cBhvr>
                                    </p:animEffect>
                                    <p:anim calcmode="lin" valueType="num">
                                      <p:cBhvr>
                                        <p:cTn id="57"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BA081-35C9-4201-B94B-C3AB9378A94F}"/>
              </a:ext>
            </a:extLst>
          </p:cNvPr>
          <p:cNvSpPr>
            <a:spLocks noGrp="1"/>
          </p:cNvSpPr>
          <p:nvPr>
            <p:ph type="title"/>
          </p:nvPr>
        </p:nvSpPr>
        <p:spPr/>
        <p:txBody>
          <a:bodyPr/>
          <a:lstStyle/>
          <a:p>
            <a:r>
              <a:rPr lang="en-US" dirty="0"/>
              <a:t>SSH Configuration</a:t>
            </a:r>
          </a:p>
        </p:txBody>
      </p:sp>
      <p:sp>
        <p:nvSpPr>
          <p:cNvPr id="4" name="Content Placeholder 2">
            <a:extLst>
              <a:ext uri="{FF2B5EF4-FFF2-40B4-BE49-F238E27FC236}">
                <a16:creationId xmlns:a16="http://schemas.microsoft.com/office/drawing/2014/main" id="{AC408E94-2729-4F2D-9BA5-C3ED54743CD9}"/>
              </a:ext>
            </a:extLst>
          </p:cNvPr>
          <p:cNvSpPr>
            <a:spLocks noGrp="1"/>
          </p:cNvSpPr>
          <p:nvPr>
            <p:ph idx="1"/>
          </p:nvPr>
        </p:nvSpPr>
        <p:spPr>
          <a:xfrm>
            <a:off x="1437861" y="1741335"/>
            <a:ext cx="8534400" cy="1921235"/>
          </a:xfrm>
        </p:spPr>
        <p:txBody>
          <a:bodyPr>
            <a:normAutofit/>
          </a:bodyPr>
          <a:lstStyle/>
          <a:p>
            <a:r>
              <a:rPr lang="it-IT" sz="1600" dirty="0">
                <a:latin typeface="Calibra body"/>
              </a:rPr>
              <a:t>The ssh daemon allows connectivity into a Linux VM (Like RDP for Windows)</a:t>
            </a:r>
          </a:p>
          <a:p>
            <a:r>
              <a:rPr lang="it-IT" sz="1600" dirty="0">
                <a:latin typeface="Calibra body"/>
              </a:rPr>
              <a:t>By default it listens for requests on port 22 (Configurable)</a:t>
            </a:r>
            <a:endParaRPr lang="en-GB" sz="1600" dirty="0">
              <a:latin typeface="Calibra body"/>
            </a:endParaRPr>
          </a:p>
          <a:p>
            <a:r>
              <a:rPr lang="it-IT" sz="1600" dirty="0">
                <a:latin typeface="Calibra body"/>
              </a:rPr>
              <a:t>Configuration file /etc/ssh/sshd_config</a:t>
            </a:r>
            <a:endParaRPr lang="en-GB" sz="1600" dirty="0">
              <a:latin typeface="Calibra body"/>
            </a:endParaRPr>
          </a:p>
          <a:p>
            <a:r>
              <a:rPr lang="it-IT" sz="1600" dirty="0">
                <a:latin typeface="Calibra body"/>
              </a:rPr>
              <a:t>VMs in same cloud service will have different ssh port</a:t>
            </a:r>
          </a:p>
          <a:p>
            <a:endParaRPr lang="it-IT" sz="1800" dirty="0"/>
          </a:p>
          <a:p>
            <a:endParaRPr lang="en-GB" sz="1800" dirty="0">
              <a:latin typeface="Calibra body"/>
            </a:endParaRPr>
          </a:p>
          <a:p>
            <a:pPr marL="0" indent="0">
              <a:buNone/>
            </a:pPr>
            <a:endParaRPr lang="en-GB" sz="1600" dirty="0">
              <a:latin typeface="Calibra body"/>
            </a:endParaRPr>
          </a:p>
          <a:p>
            <a:pPr marL="457200" lvl="1" indent="0">
              <a:buNone/>
            </a:pPr>
            <a:endParaRPr lang="en-GB" i="1" dirty="0"/>
          </a:p>
          <a:p>
            <a:endParaRPr lang="it-IT" dirty="0"/>
          </a:p>
          <a:p>
            <a:endParaRPr lang="it-IT" dirty="0"/>
          </a:p>
          <a:p>
            <a:endParaRPr lang="en-US" dirty="0"/>
          </a:p>
        </p:txBody>
      </p:sp>
      <p:pic>
        <p:nvPicPr>
          <p:cNvPr id="5" name="Picture 4">
            <a:extLst>
              <a:ext uri="{FF2B5EF4-FFF2-40B4-BE49-F238E27FC236}">
                <a16:creationId xmlns:a16="http://schemas.microsoft.com/office/drawing/2014/main" id="{482E7BAD-9C9C-4297-9866-8C461BA3B2AC}"/>
              </a:ext>
            </a:extLst>
          </p:cNvPr>
          <p:cNvPicPr>
            <a:picLocks noChangeAspect="1"/>
          </p:cNvPicPr>
          <p:nvPr/>
        </p:nvPicPr>
        <p:blipFill>
          <a:blip r:embed="rId3"/>
          <a:stretch>
            <a:fillRect/>
          </a:stretch>
        </p:blipFill>
        <p:spPr>
          <a:xfrm>
            <a:off x="3103017" y="3662570"/>
            <a:ext cx="4127350" cy="2444708"/>
          </a:xfrm>
          <a:prstGeom prst="rect">
            <a:avLst/>
          </a:prstGeom>
        </p:spPr>
      </p:pic>
    </p:spTree>
    <p:extLst>
      <p:ext uri="{BB962C8B-B14F-4D97-AF65-F5344CB8AC3E}">
        <p14:creationId xmlns:p14="http://schemas.microsoft.com/office/powerpoint/2010/main" val="289576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6F5F9-C83A-4543-91A0-EDE59C663017}"/>
              </a:ext>
            </a:extLst>
          </p:cNvPr>
          <p:cNvSpPr>
            <a:spLocks noGrp="1"/>
          </p:cNvSpPr>
          <p:nvPr>
            <p:ph type="title"/>
          </p:nvPr>
        </p:nvSpPr>
        <p:spPr/>
        <p:txBody>
          <a:bodyPr/>
          <a:lstStyle/>
          <a:p>
            <a:r>
              <a:rPr lang="en-US" dirty="0"/>
              <a:t>Disk Partitions and File Systems</a:t>
            </a:r>
          </a:p>
        </p:txBody>
      </p:sp>
      <p:sp>
        <p:nvSpPr>
          <p:cNvPr id="4" name="Content Placeholder 2">
            <a:extLst>
              <a:ext uri="{FF2B5EF4-FFF2-40B4-BE49-F238E27FC236}">
                <a16:creationId xmlns:a16="http://schemas.microsoft.com/office/drawing/2014/main" id="{62751D4C-3F74-4DB6-B6A1-E6863B829C2E}"/>
              </a:ext>
            </a:extLst>
          </p:cNvPr>
          <p:cNvSpPr>
            <a:spLocks noGrp="1"/>
          </p:cNvSpPr>
          <p:nvPr>
            <p:ph idx="1"/>
          </p:nvPr>
        </p:nvSpPr>
        <p:spPr>
          <a:xfrm>
            <a:off x="1291756" y="767481"/>
            <a:ext cx="8534400" cy="3874770"/>
          </a:xfrm>
        </p:spPr>
        <p:txBody>
          <a:bodyPr>
            <a:normAutofit/>
          </a:bodyPr>
          <a:lstStyle/>
          <a:p>
            <a:endParaRPr lang="en-GB" sz="1800" dirty="0">
              <a:latin typeface="Calibra body"/>
            </a:endParaRPr>
          </a:p>
          <a:p>
            <a:endParaRPr lang="en-GB" sz="1800" dirty="0">
              <a:latin typeface="Calibra body"/>
            </a:endParaRPr>
          </a:p>
          <a:p>
            <a:r>
              <a:rPr lang="it-IT" sz="1800" dirty="0">
                <a:latin typeface="Calibra body"/>
              </a:rPr>
              <a:t>Disks can and are often </a:t>
            </a:r>
            <a:r>
              <a:rPr lang="en-US" sz="1800" dirty="0">
                <a:latin typeface="Calibra body"/>
              </a:rPr>
              <a:t>subdivided into “partitions”</a:t>
            </a:r>
          </a:p>
          <a:p>
            <a:r>
              <a:rPr lang="en-US" sz="1800" dirty="0">
                <a:latin typeface="Calibra body"/>
              </a:rPr>
              <a:t>File systems are created on partitions and are mounted onto previously created directories also known as “mount points”</a:t>
            </a:r>
          </a:p>
          <a:p>
            <a:r>
              <a:rPr lang="it-IT" sz="1800" dirty="0">
                <a:latin typeface="Calibra body"/>
              </a:rPr>
              <a:t>For file systems to persist mounting following a reboot, entries must be made into /etc/fstab</a:t>
            </a:r>
            <a:endParaRPr lang="en-GB" sz="1800" dirty="0">
              <a:latin typeface="Calibra body"/>
            </a:endParaRPr>
          </a:p>
          <a:p>
            <a:pPr marL="0" indent="0">
              <a:buNone/>
            </a:pPr>
            <a:endParaRPr lang="it-IT" dirty="0"/>
          </a:p>
          <a:p>
            <a:endParaRPr lang="it-IT" dirty="0"/>
          </a:p>
          <a:p>
            <a:endParaRPr lang="en-US" dirty="0"/>
          </a:p>
        </p:txBody>
      </p:sp>
      <p:sp>
        <p:nvSpPr>
          <p:cNvPr id="15" name="Flowchart: Magnetic Disk 5">
            <a:extLst>
              <a:ext uri="{FF2B5EF4-FFF2-40B4-BE49-F238E27FC236}">
                <a16:creationId xmlns:a16="http://schemas.microsoft.com/office/drawing/2014/main" id="{2E598911-9625-42AC-B984-08570B5DBEFC}"/>
              </a:ext>
            </a:extLst>
          </p:cNvPr>
          <p:cNvSpPr>
            <a:spLocks noChangeArrowheads="1"/>
          </p:cNvSpPr>
          <p:nvPr/>
        </p:nvSpPr>
        <p:spPr bwMode="auto">
          <a:xfrm>
            <a:off x="4081703" y="4969905"/>
            <a:ext cx="5196839" cy="410300"/>
          </a:xfrm>
          <a:prstGeom prst="flowChartMagneticDisk">
            <a:avLst/>
          </a:prstGeom>
          <a:noFill/>
          <a:ln w="12700" algn="ctr">
            <a:solidFill>
              <a:schemeClr val="accent6">
                <a:lumMod val="60000"/>
                <a:lumOff val="40000"/>
              </a:schemeClr>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endParaRPr lang="en-GB" altLang="en-US"/>
          </a:p>
        </p:txBody>
      </p:sp>
      <p:sp>
        <p:nvSpPr>
          <p:cNvPr id="16" name="TextBox 16">
            <a:extLst>
              <a:ext uri="{FF2B5EF4-FFF2-40B4-BE49-F238E27FC236}">
                <a16:creationId xmlns:a16="http://schemas.microsoft.com/office/drawing/2014/main" id="{ABC0703D-C17F-430A-978B-C955135781D0}"/>
              </a:ext>
            </a:extLst>
          </p:cNvPr>
          <p:cNvSpPr txBox="1">
            <a:spLocks noChangeArrowheads="1"/>
          </p:cNvSpPr>
          <p:nvPr/>
        </p:nvSpPr>
        <p:spPr bwMode="auto">
          <a:xfrm>
            <a:off x="6097175" y="4526469"/>
            <a:ext cx="12501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r>
              <a:rPr lang="it-IT" altLang="en-US" b="0" i="0" dirty="0">
                <a:effectLst/>
              </a:rPr>
              <a:t>/</a:t>
            </a:r>
            <a:r>
              <a:rPr lang="it-IT" altLang="en-US" sz="1600" b="0" i="0" dirty="0">
                <a:effectLst/>
              </a:rPr>
              <a:t>dev/sda2</a:t>
            </a:r>
            <a:endParaRPr lang="en-GB" altLang="en-US" sz="1600" dirty="0">
              <a:effectLst/>
            </a:endParaRPr>
          </a:p>
        </p:txBody>
      </p:sp>
      <p:sp>
        <p:nvSpPr>
          <p:cNvPr id="17" name="Flowchart: Magnetic Disk 5">
            <a:extLst>
              <a:ext uri="{FF2B5EF4-FFF2-40B4-BE49-F238E27FC236}">
                <a16:creationId xmlns:a16="http://schemas.microsoft.com/office/drawing/2014/main" id="{3A78D064-0632-4DBE-B773-2693F4110CA8}"/>
              </a:ext>
            </a:extLst>
          </p:cNvPr>
          <p:cNvSpPr>
            <a:spLocks noChangeArrowheads="1"/>
          </p:cNvSpPr>
          <p:nvPr/>
        </p:nvSpPr>
        <p:spPr bwMode="auto">
          <a:xfrm>
            <a:off x="5980894" y="4434850"/>
            <a:ext cx="1433930" cy="410300"/>
          </a:xfrm>
          <a:prstGeom prst="flowChartMagneticDisk">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endParaRPr lang="en-GB" altLang="en-US"/>
          </a:p>
        </p:txBody>
      </p:sp>
      <p:sp>
        <p:nvSpPr>
          <p:cNvPr id="18" name="Flowchart: Magnetic Disk 5">
            <a:extLst>
              <a:ext uri="{FF2B5EF4-FFF2-40B4-BE49-F238E27FC236}">
                <a16:creationId xmlns:a16="http://schemas.microsoft.com/office/drawing/2014/main" id="{A4D57ADB-9E75-4D4C-BC76-54B1A913D9A7}"/>
              </a:ext>
            </a:extLst>
          </p:cNvPr>
          <p:cNvSpPr>
            <a:spLocks noChangeArrowheads="1"/>
          </p:cNvSpPr>
          <p:nvPr/>
        </p:nvSpPr>
        <p:spPr bwMode="auto">
          <a:xfrm>
            <a:off x="4367921" y="4426106"/>
            <a:ext cx="1305961" cy="410300"/>
          </a:xfrm>
          <a:prstGeom prst="flowChartMagneticDisk">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endParaRPr lang="en-GB" altLang="en-US"/>
          </a:p>
        </p:txBody>
      </p:sp>
      <p:sp>
        <p:nvSpPr>
          <p:cNvPr id="19" name="TextBox 16">
            <a:extLst>
              <a:ext uri="{FF2B5EF4-FFF2-40B4-BE49-F238E27FC236}">
                <a16:creationId xmlns:a16="http://schemas.microsoft.com/office/drawing/2014/main" id="{AE6C7DE7-0D68-4766-82B7-B03406F8A20A}"/>
              </a:ext>
            </a:extLst>
          </p:cNvPr>
          <p:cNvSpPr txBox="1">
            <a:spLocks noChangeArrowheads="1"/>
          </p:cNvSpPr>
          <p:nvPr/>
        </p:nvSpPr>
        <p:spPr bwMode="auto">
          <a:xfrm>
            <a:off x="4362083" y="4489608"/>
            <a:ext cx="12501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r>
              <a:rPr lang="it-IT" altLang="en-US" b="0" i="0" dirty="0">
                <a:effectLst/>
              </a:rPr>
              <a:t>/</a:t>
            </a:r>
            <a:r>
              <a:rPr lang="it-IT" altLang="en-US" sz="1600" b="0" i="0" dirty="0">
                <a:effectLst/>
              </a:rPr>
              <a:t>dev/sda1 </a:t>
            </a:r>
            <a:endParaRPr lang="en-GB" altLang="en-US" sz="1600" dirty="0">
              <a:effectLst/>
            </a:endParaRPr>
          </a:p>
        </p:txBody>
      </p:sp>
      <p:sp>
        <p:nvSpPr>
          <p:cNvPr id="20" name="TextBox 16">
            <a:extLst>
              <a:ext uri="{FF2B5EF4-FFF2-40B4-BE49-F238E27FC236}">
                <a16:creationId xmlns:a16="http://schemas.microsoft.com/office/drawing/2014/main" id="{33141AFA-0221-4C22-AF59-5ACFC942CAB5}"/>
              </a:ext>
            </a:extLst>
          </p:cNvPr>
          <p:cNvSpPr txBox="1">
            <a:spLocks noChangeArrowheads="1"/>
          </p:cNvSpPr>
          <p:nvPr/>
        </p:nvSpPr>
        <p:spPr bwMode="auto">
          <a:xfrm>
            <a:off x="6001943" y="5049462"/>
            <a:ext cx="12501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r>
              <a:rPr lang="it-IT" altLang="en-US" b="0" i="0" dirty="0">
                <a:effectLst/>
              </a:rPr>
              <a:t>/</a:t>
            </a:r>
            <a:r>
              <a:rPr lang="it-IT" altLang="en-US" sz="1600" b="0" i="0" dirty="0">
                <a:effectLst/>
              </a:rPr>
              <a:t>dev/sda</a:t>
            </a:r>
            <a:endParaRPr lang="en-GB" altLang="en-US" sz="1600" dirty="0">
              <a:effectLst/>
            </a:endParaRPr>
          </a:p>
        </p:txBody>
      </p:sp>
      <p:sp>
        <p:nvSpPr>
          <p:cNvPr id="21" name="Flowchart: Magnetic Disk 14">
            <a:extLst>
              <a:ext uri="{FF2B5EF4-FFF2-40B4-BE49-F238E27FC236}">
                <a16:creationId xmlns:a16="http://schemas.microsoft.com/office/drawing/2014/main" id="{EB0AFFBD-C2E7-4D94-85ED-507FE5A42123}"/>
              </a:ext>
            </a:extLst>
          </p:cNvPr>
          <p:cNvSpPr>
            <a:spLocks noChangeArrowheads="1"/>
          </p:cNvSpPr>
          <p:nvPr/>
        </p:nvSpPr>
        <p:spPr bwMode="auto">
          <a:xfrm>
            <a:off x="4501865" y="4052999"/>
            <a:ext cx="1070673" cy="325882"/>
          </a:xfrm>
          <a:prstGeom prst="flowChartMagneticDisk">
            <a:avLst/>
          </a:prstGeom>
          <a:noFill/>
          <a:ln w="127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endParaRPr lang="en-GB" altLang="en-US"/>
          </a:p>
        </p:txBody>
      </p:sp>
      <p:sp>
        <p:nvSpPr>
          <p:cNvPr id="22" name="TextBox 16">
            <a:extLst>
              <a:ext uri="{FF2B5EF4-FFF2-40B4-BE49-F238E27FC236}">
                <a16:creationId xmlns:a16="http://schemas.microsoft.com/office/drawing/2014/main" id="{4D97EBED-FA8A-4E53-94F1-713A2F5E7F46}"/>
              </a:ext>
            </a:extLst>
          </p:cNvPr>
          <p:cNvSpPr txBox="1">
            <a:spLocks noChangeArrowheads="1"/>
          </p:cNvSpPr>
          <p:nvPr/>
        </p:nvSpPr>
        <p:spPr bwMode="auto">
          <a:xfrm>
            <a:off x="4912597" y="4124847"/>
            <a:ext cx="2492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r>
              <a:rPr lang="it-IT" altLang="en-US" sz="1400" b="0" i="0" dirty="0">
                <a:effectLst/>
              </a:rPr>
              <a:t>/</a:t>
            </a:r>
            <a:endParaRPr lang="en-GB" altLang="en-US" sz="1400" b="0" i="0" dirty="0">
              <a:effectLst/>
            </a:endParaRPr>
          </a:p>
        </p:txBody>
      </p:sp>
      <p:sp>
        <p:nvSpPr>
          <p:cNvPr id="23" name="Flowchart: Magnetic Disk 14">
            <a:extLst>
              <a:ext uri="{FF2B5EF4-FFF2-40B4-BE49-F238E27FC236}">
                <a16:creationId xmlns:a16="http://schemas.microsoft.com/office/drawing/2014/main" id="{A1774C6B-7FB6-4830-BA1C-B2DDBB2BC2B6}"/>
              </a:ext>
            </a:extLst>
          </p:cNvPr>
          <p:cNvSpPr>
            <a:spLocks noChangeArrowheads="1"/>
          </p:cNvSpPr>
          <p:nvPr/>
        </p:nvSpPr>
        <p:spPr bwMode="auto">
          <a:xfrm>
            <a:off x="6089999" y="4060563"/>
            <a:ext cx="1070673" cy="325882"/>
          </a:xfrm>
          <a:prstGeom prst="flowChartMagneticDisk">
            <a:avLst/>
          </a:prstGeom>
          <a:noFill/>
          <a:ln w="127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endParaRPr lang="en-GB" altLang="en-US"/>
          </a:p>
        </p:txBody>
      </p:sp>
      <p:sp>
        <p:nvSpPr>
          <p:cNvPr id="24" name="TextBox 16">
            <a:extLst>
              <a:ext uri="{FF2B5EF4-FFF2-40B4-BE49-F238E27FC236}">
                <a16:creationId xmlns:a16="http://schemas.microsoft.com/office/drawing/2014/main" id="{A4A5799B-5A85-4CF9-8AA8-7346A1DDA2CF}"/>
              </a:ext>
            </a:extLst>
          </p:cNvPr>
          <p:cNvSpPr txBox="1">
            <a:spLocks noChangeArrowheads="1"/>
          </p:cNvSpPr>
          <p:nvPr/>
        </p:nvSpPr>
        <p:spPr bwMode="auto">
          <a:xfrm>
            <a:off x="6385032" y="4139135"/>
            <a:ext cx="702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r>
              <a:rPr lang="it-IT" altLang="en-US" sz="1400" b="0" i="0" dirty="0">
                <a:effectLst/>
              </a:rPr>
              <a:t>/opt</a:t>
            </a:r>
            <a:endParaRPr lang="en-GB" altLang="en-US" sz="1400" b="0" i="0" dirty="0">
              <a:effectLst/>
            </a:endParaRPr>
          </a:p>
        </p:txBody>
      </p:sp>
      <p:sp>
        <p:nvSpPr>
          <p:cNvPr id="25" name="TextBox 16">
            <a:extLst>
              <a:ext uri="{FF2B5EF4-FFF2-40B4-BE49-F238E27FC236}">
                <a16:creationId xmlns:a16="http://schemas.microsoft.com/office/drawing/2014/main" id="{7138D32B-9C0E-433D-9D64-44098967CE87}"/>
              </a:ext>
            </a:extLst>
          </p:cNvPr>
          <p:cNvSpPr txBox="1">
            <a:spLocks noChangeArrowheads="1"/>
          </p:cNvSpPr>
          <p:nvPr/>
        </p:nvSpPr>
        <p:spPr bwMode="auto">
          <a:xfrm>
            <a:off x="7721836" y="4519411"/>
            <a:ext cx="12501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r>
              <a:rPr lang="it-IT" altLang="en-US" b="0" i="0" dirty="0">
                <a:effectLst/>
              </a:rPr>
              <a:t>/</a:t>
            </a:r>
            <a:r>
              <a:rPr lang="it-IT" altLang="en-US" sz="1600" b="0" i="0" dirty="0">
                <a:effectLst/>
              </a:rPr>
              <a:t>dev/sda3</a:t>
            </a:r>
            <a:endParaRPr lang="en-GB" altLang="en-US" sz="1600" dirty="0">
              <a:effectLst/>
            </a:endParaRPr>
          </a:p>
        </p:txBody>
      </p:sp>
      <p:sp>
        <p:nvSpPr>
          <p:cNvPr id="26" name="Flowchart: Magnetic Disk 5">
            <a:extLst>
              <a:ext uri="{FF2B5EF4-FFF2-40B4-BE49-F238E27FC236}">
                <a16:creationId xmlns:a16="http://schemas.microsoft.com/office/drawing/2014/main" id="{00D4D82B-412E-42D3-9D6E-17AA86D6C574}"/>
              </a:ext>
            </a:extLst>
          </p:cNvPr>
          <p:cNvSpPr>
            <a:spLocks noChangeArrowheads="1"/>
          </p:cNvSpPr>
          <p:nvPr/>
        </p:nvSpPr>
        <p:spPr bwMode="auto">
          <a:xfrm>
            <a:off x="7579810" y="4434850"/>
            <a:ext cx="1317731" cy="410300"/>
          </a:xfrm>
          <a:prstGeom prst="flowChartMagneticDisk">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endParaRPr lang="en-GB" altLang="en-US"/>
          </a:p>
        </p:txBody>
      </p:sp>
      <p:sp>
        <p:nvSpPr>
          <p:cNvPr id="27" name="Flowchart: Magnetic Disk 14">
            <a:extLst>
              <a:ext uri="{FF2B5EF4-FFF2-40B4-BE49-F238E27FC236}">
                <a16:creationId xmlns:a16="http://schemas.microsoft.com/office/drawing/2014/main" id="{7E1510C2-1FE9-43C7-8C87-8E11C1ACFC6A}"/>
              </a:ext>
            </a:extLst>
          </p:cNvPr>
          <p:cNvSpPr>
            <a:spLocks noChangeArrowheads="1"/>
          </p:cNvSpPr>
          <p:nvPr/>
        </p:nvSpPr>
        <p:spPr bwMode="auto">
          <a:xfrm>
            <a:off x="7661779" y="4051265"/>
            <a:ext cx="1070673" cy="325882"/>
          </a:xfrm>
          <a:prstGeom prst="flowChartMagneticDisk">
            <a:avLst/>
          </a:prstGeom>
          <a:noFill/>
          <a:ln w="127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endParaRPr lang="en-GB" altLang="en-US"/>
          </a:p>
        </p:txBody>
      </p:sp>
      <p:sp>
        <p:nvSpPr>
          <p:cNvPr id="28" name="TextBox 16">
            <a:extLst>
              <a:ext uri="{FF2B5EF4-FFF2-40B4-BE49-F238E27FC236}">
                <a16:creationId xmlns:a16="http://schemas.microsoft.com/office/drawing/2014/main" id="{0C39C7D5-B640-4755-A6C4-9C9B674B603C}"/>
              </a:ext>
            </a:extLst>
          </p:cNvPr>
          <p:cNvSpPr txBox="1">
            <a:spLocks noChangeArrowheads="1"/>
          </p:cNvSpPr>
          <p:nvPr/>
        </p:nvSpPr>
        <p:spPr bwMode="auto">
          <a:xfrm>
            <a:off x="7829134" y="4090500"/>
            <a:ext cx="8190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r>
              <a:rPr lang="it-IT" altLang="en-US" sz="1400" b="0" i="0" dirty="0">
                <a:effectLst/>
              </a:rPr>
              <a:t>/home</a:t>
            </a:r>
            <a:endParaRPr lang="en-GB" altLang="en-US" sz="1400" b="0" i="0" dirty="0">
              <a:effectLst/>
            </a:endParaRPr>
          </a:p>
        </p:txBody>
      </p:sp>
      <p:sp>
        <p:nvSpPr>
          <p:cNvPr id="29" name="Flowchart: Magnetic Disk 5">
            <a:extLst>
              <a:ext uri="{FF2B5EF4-FFF2-40B4-BE49-F238E27FC236}">
                <a16:creationId xmlns:a16="http://schemas.microsoft.com/office/drawing/2014/main" id="{CA851D84-1109-420B-99C6-A4CB7C8D8C28}"/>
              </a:ext>
            </a:extLst>
          </p:cNvPr>
          <p:cNvSpPr>
            <a:spLocks noChangeArrowheads="1"/>
          </p:cNvSpPr>
          <p:nvPr/>
        </p:nvSpPr>
        <p:spPr bwMode="auto">
          <a:xfrm>
            <a:off x="1765221" y="4916400"/>
            <a:ext cx="1595324" cy="405012"/>
          </a:xfrm>
          <a:prstGeom prst="flowChartMagneticDisk">
            <a:avLst/>
          </a:prstGeom>
          <a:noFill/>
          <a:ln w="12700" algn="ctr">
            <a:solidFill>
              <a:schemeClr val="accent6">
                <a:lumMod val="60000"/>
                <a:lumOff val="40000"/>
              </a:schemeClr>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endParaRPr lang="en-GB" altLang="en-US"/>
          </a:p>
        </p:txBody>
      </p:sp>
      <p:sp>
        <p:nvSpPr>
          <p:cNvPr id="30" name="Flowchart: Magnetic Disk 5">
            <a:extLst>
              <a:ext uri="{FF2B5EF4-FFF2-40B4-BE49-F238E27FC236}">
                <a16:creationId xmlns:a16="http://schemas.microsoft.com/office/drawing/2014/main" id="{13FDCAFB-6AD2-4A56-8B42-7E339762B456}"/>
              </a:ext>
            </a:extLst>
          </p:cNvPr>
          <p:cNvSpPr>
            <a:spLocks noChangeArrowheads="1"/>
          </p:cNvSpPr>
          <p:nvPr/>
        </p:nvSpPr>
        <p:spPr bwMode="auto">
          <a:xfrm>
            <a:off x="1962102" y="4426106"/>
            <a:ext cx="1165849" cy="405012"/>
          </a:xfrm>
          <a:prstGeom prst="flowChartMagneticDisk">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endParaRPr lang="en-GB" altLang="en-US"/>
          </a:p>
        </p:txBody>
      </p:sp>
      <p:sp>
        <p:nvSpPr>
          <p:cNvPr id="31" name="Flowchart: Magnetic Disk 14">
            <a:extLst>
              <a:ext uri="{FF2B5EF4-FFF2-40B4-BE49-F238E27FC236}">
                <a16:creationId xmlns:a16="http://schemas.microsoft.com/office/drawing/2014/main" id="{B981A921-6B80-41AE-B1C3-132CE5B38CA0}"/>
              </a:ext>
            </a:extLst>
          </p:cNvPr>
          <p:cNvSpPr>
            <a:spLocks noChangeArrowheads="1"/>
          </p:cNvSpPr>
          <p:nvPr/>
        </p:nvSpPr>
        <p:spPr bwMode="auto">
          <a:xfrm>
            <a:off x="2004883" y="4026550"/>
            <a:ext cx="1070673" cy="325882"/>
          </a:xfrm>
          <a:prstGeom prst="flowChartMagneticDisk">
            <a:avLst/>
          </a:prstGeom>
          <a:noFill/>
          <a:ln w="127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b="1" i="1">
                <a:solidFill>
                  <a:schemeClr val="tx1"/>
                </a:solidFill>
                <a:latin typeface="Arial" panose="020B0604020202020204" pitchFamily="34" charset="0"/>
              </a:defRPr>
            </a:lvl1pPr>
            <a:lvl2pPr marL="742950" indent="-285750" eaLnBrk="0" hangingPunct="0">
              <a:defRPr b="1" i="1">
                <a:solidFill>
                  <a:schemeClr val="tx1"/>
                </a:solidFill>
                <a:latin typeface="Arial" panose="020B0604020202020204" pitchFamily="34" charset="0"/>
              </a:defRPr>
            </a:lvl2pPr>
            <a:lvl3pPr marL="1143000" indent="-228600" eaLnBrk="0" hangingPunct="0">
              <a:defRPr b="1" i="1">
                <a:solidFill>
                  <a:schemeClr val="tx1"/>
                </a:solidFill>
                <a:latin typeface="Arial" panose="020B0604020202020204" pitchFamily="34" charset="0"/>
              </a:defRPr>
            </a:lvl3pPr>
            <a:lvl4pPr marL="1600200" indent="-228600" eaLnBrk="0" hangingPunct="0">
              <a:defRPr b="1" i="1">
                <a:solidFill>
                  <a:schemeClr val="tx1"/>
                </a:solidFill>
                <a:latin typeface="Arial" panose="020B0604020202020204" pitchFamily="34" charset="0"/>
              </a:defRPr>
            </a:lvl4pPr>
            <a:lvl5pPr marL="2057400" indent="-228600" eaLnBrk="0" hangingPunct="0">
              <a:defRPr b="1" i="1">
                <a:solidFill>
                  <a:schemeClr val="tx1"/>
                </a:solidFill>
                <a:latin typeface="Arial" panose="020B0604020202020204" pitchFamily="34" charset="0"/>
              </a:defRPr>
            </a:lvl5pPr>
            <a:lvl6pPr marL="2514600" indent="-228600" algn="r" eaLnBrk="0" fontAlgn="base" hangingPunct="0">
              <a:spcBef>
                <a:spcPct val="0"/>
              </a:spcBef>
              <a:spcAft>
                <a:spcPct val="0"/>
              </a:spcAft>
              <a:defRPr b="1" i="1">
                <a:solidFill>
                  <a:schemeClr val="tx1"/>
                </a:solidFill>
                <a:latin typeface="Arial" panose="020B0604020202020204" pitchFamily="34" charset="0"/>
              </a:defRPr>
            </a:lvl6pPr>
            <a:lvl7pPr marL="2971800" indent="-228600" algn="r" eaLnBrk="0" fontAlgn="base" hangingPunct="0">
              <a:spcBef>
                <a:spcPct val="0"/>
              </a:spcBef>
              <a:spcAft>
                <a:spcPct val="0"/>
              </a:spcAft>
              <a:defRPr b="1" i="1">
                <a:solidFill>
                  <a:schemeClr val="tx1"/>
                </a:solidFill>
                <a:latin typeface="Arial" panose="020B0604020202020204" pitchFamily="34" charset="0"/>
              </a:defRPr>
            </a:lvl7pPr>
            <a:lvl8pPr marL="3429000" indent="-228600" algn="r" eaLnBrk="0" fontAlgn="base" hangingPunct="0">
              <a:spcBef>
                <a:spcPct val="0"/>
              </a:spcBef>
              <a:spcAft>
                <a:spcPct val="0"/>
              </a:spcAft>
              <a:defRPr b="1" i="1">
                <a:solidFill>
                  <a:schemeClr val="tx1"/>
                </a:solidFill>
                <a:latin typeface="Arial" panose="020B0604020202020204" pitchFamily="34" charset="0"/>
              </a:defRPr>
            </a:lvl8pPr>
            <a:lvl9pPr marL="3886200" indent="-228600" algn="r" eaLnBrk="0" fontAlgn="base" hangingPunct="0">
              <a:spcBef>
                <a:spcPct val="0"/>
              </a:spcBef>
              <a:spcAft>
                <a:spcPct val="0"/>
              </a:spcAft>
              <a:defRPr b="1" i="1">
                <a:solidFill>
                  <a:schemeClr val="tx1"/>
                </a:solidFill>
                <a:latin typeface="Arial" panose="020B0604020202020204" pitchFamily="34" charset="0"/>
              </a:defRPr>
            </a:lvl9pPr>
          </a:lstStyle>
          <a:p>
            <a:pPr eaLnBrk="1" hangingPunct="1"/>
            <a:endParaRPr lang="en-GB" altLang="en-US"/>
          </a:p>
        </p:txBody>
      </p:sp>
      <p:sp>
        <p:nvSpPr>
          <p:cNvPr id="32" name="TextBox 31">
            <a:extLst>
              <a:ext uri="{FF2B5EF4-FFF2-40B4-BE49-F238E27FC236}">
                <a16:creationId xmlns:a16="http://schemas.microsoft.com/office/drawing/2014/main" id="{B065E94D-ECB5-41F8-820F-DC88902FD847}"/>
              </a:ext>
            </a:extLst>
          </p:cNvPr>
          <p:cNvSpPr txBox="1"/>
          <p:nvPr/>
        </p:nvSpPr>
        <p:spPr>
          <a:xfrm>
            <a:off x="2277931" y="4971887"/>
            <a:ext cx="595035" cy="369332"/>
          </a:xfrm>
          <a:prstGeom prst="rect">
            <a:avLst/>
          </a:prstGeom>
          <a:noFill/>
        </p:spPr>
        <p:txBody>
          <a:bodyPr wrap="none" rtlCol="0">
            <a:spAutoFit/>
          </a:bodyPr>
          <a:lstStyle/>
          <a:p>
            <a:pPr>
              <a:buSzPct val="110000"/>
            </a:pPr>
            <a:r>
              <a:rPr lang="en-GB" dirty="0"/>
              <a:t>disk</a:t>
            </a:r>
          </a:p>
        </p:txBody>
      </p:sp>
      <p:sp>
        <p:nvSpPr>
          <p:cNvPr id="33" name="TextBox 32">
            <a:extLst>
              <a:ext uri="{FF2B5EF4-FFF2-40B4-BE49-F238E27FC236}">
                <a16:creationId xmlns:a16="http://schemas.microsoft.com/office/drawing/2014/main" id="{2607D05A-1914-40DC-8973-C96368DAA096}"/>
              </a:ext>
            </a:extLst>
          </p:cNvPr>
          <p:cNvSpPr txBox="1"/>
          <p:nvPr/>
        </p:nvSpPr>
        <p:spPr>
          <a:xfrm>
            <a:off x="2052747" y="4475081"/>
            <a:ext cx="1005403" cy="369332"/>
          </a:xfrm>
          <a:prstGeom prst="rect">
            <a:avLst/>
          </a:prstGeom>
          <a:noFill/>
        </p:spPr>
        <p:txBody>
          <a:bodyPr wrap="none" rtlCol="0">
            <a:spAutoFit/>
          </a:bodyPr>
          <a:lstStyle/>
          <a:p>
            <a:pPr>
              <a:buSzPct val="110000"/>
            </a:pPr>
            <a:r>
              <a:rPr lang="en-GB" dirty="0"/>
              <a:t>partition</a:t>
            </a:r>
          </a:p>
        </p:txBody>
      </p:sp>
      <p:sp>
        <p:nvSpPr>
          <p:cNvPr id="34" name="TextBox 33">
            <a:extLst>
              <a:ext uri="{FF2B5EF4-FFF2-40B4-BE49-F238E27FC236}">
                <a16:creationId xmlns:a16="http://schemas.microsoft.com/office/drawing/2014/main" id="{49755511-395D-4894-8D95-A2EA94C72CD0}"/>
              </a:ext>
            </a:extLst>
          </p:cNvPr>
          <p:cNvSpPr txBox="1"/>
          <p:nvPr/>
        </p:nvSpPr>
        <p:spPr>
          <a:xfrm>
            <a:off x="1951253" y="4014133"/>
            <a:ext cx="1207140" cy="369332"/>
          </a:xfrm>
          <a:prstGeom prst="rect">
            <a:avLst/>
          </a:prstGeom>
          <a:noFill/>
        </p:spPr>
        <p:txBody>
          <a:bodyPr wrap="square" rtlCol="0">
            <a:spAutoFit/>
          </a:bodyPr>
          <a:lstStyle/>
          <a:p>
            <a:pPr>
              <a:buSzPct val="110000"/>
            </a:pPr>
            <a:r>
              <a:rPr lang="en-GB" dirty="0"/>
              <a:t>filesystem</a:t>
            </a:r>
          </a:p>
        </p:txBody>
      </p:sp>
    </p:spTree>
    <p:extLst>
      <p:ext uri="{BB962C8B-B14F-4D97-AF65-F5344CB8AC3E}">
        <p14:creationId xmlns:p14="http://schemas.microsoft.com/office/powerpoint/2010/main" val="150770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1000"/>
                                        <p:tgtEl>
                                          <p:spTgt spid="4">
                                            <p:txEl>
                                              <p:pRg st="3" end="3"/>
                                            </p:txEl>
                                          </p:spTgt>
                                        </p:tgtEl>
                                      </p:cBhvr>
                                    </p:animEffect>
                                    <p:anim calcmode="lin" valueType="num">
                                      <p:cBhvr>
                                        <p:cTn id="1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anim calcmode="lin" valueType="num">
                                      <p:cBhvr>
                                        <p:cTn id="27" dur="1000" fill="hold"/>
                                        <p:tgtEl>
                                          <p:spTgt spid="29"/>
                                        </p:tgtEl>
                                        <p:attrNameLst>
                                          <p:attrName>ppt_x</p:attrName>
                                        </p:attrNameLst>
                                      </p:cBhvr>
                                      <p:tavLst>
                                        <p:tav tm="0">
                                          <p:val>
                                            <p:strVal val="#ppt_x"/>
                                          </p:val>
                                        </p:tav>
                                        <p:tav tm="100000">
                                          <p:val>
                                            <p:strVal val="#ppt_x"/>
                                          </p:val>
                                        </p:tav>
                                      </p:tavLst>
                                    </p:anim>
                                    <p:anim calcmode="lin" valueType="num">
                                      <p:cBhvr>
                                        <p:cTn id="28" dur="1000" fill="hold"/>
                                        <p:tgtEl>
                                          <p:spTgt spid="2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1000"/>
                                        <p:tgtEl>
                                          <p:spTgt spid="20"/>
                                        </p:tgtEl>
                                      </p:cBhvr>
                                    </p:animEffect>
                                    <p:anim calcmode="lin" valueType="num">
                                      <p:cBhvr>
                                        <p:cTn id="42" dur="1000" fill="hold"/>
                                        <p:tgtEl>
                                          <p:spTgt spid="20"/>
                                        </p:tgtEl>
                                        <p:attrNameLst>
                                          <p:attrName>ppt_x</p:attrName>
                                        </p:attrNameLst>
                                      </p:cBhvr>
                                      <p:tavLst>
                                        <p:tav tm="0">
                                          <p:val>
                                            <p:strVal val="#ppt_x"/>
                                          </p:val>
                                        </p:tav>
                                        <p:tav tm="100000">
                                          <p:val>
                                            <p:strVal val="#ppt_x"/>
                                          </p:val>
                                        </p:tav>
                                      </p:tavLst>
                                    </p:anim>
                                    <p:anim calcmode="lin" valueType="num">
                                      <p:cBhvr>
                                        <p:cTn id="43" dur="1000" fill="hold"/>
                                        <p:tgtEl>
                                          <p:spTgt spid="2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000"/>
                                        <p:tgtEl>
                                          <p:spTgt spid="18"/>
                                        </p:tgtEl>
                                      </p:cBhvr>
                                    </p:animEffect>
                                    <p:anim calcmode="lin" valueType="num">
                                      <p:cBhvr>
                                        <p:cTn id="52" dur="1000" fill="hold"/>
                                        <p:tgtEl>
                                          <p:spTgt spid="18"/>
                                        </p:tgtEl>
                                        <p:attrNameLst>
                                          <p:attrName>ppt_x</p:attrName>
                                        </p:attrNameLst>
                                      </p:cBhvr>
                                      <p:tavLst>
                                        <p:tav tm="0">
                                          <p:val>
                                            <p:strVal val="#ppt_x"/>
                                          </p:val>
                                        </p:tav>
                                        <p:tav tm="100000">
                                          <p:val>
                                            <p:strVal val="#ppt_x"/>
                                          </p:val>
                                        </p:tav>
                                      </p:tavLst>
                                    </p:anim>
                                    <p:anim calcmode="lin" valueType="num">
                                      <p:cBhvr>
                                        <p:cTn id="53" dur="1000" fill="hold"/>
                                        <p:tgtEl>
                                          <p:spTgt spid="18"/>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1000"/>
                                        <p:tgtEl>
                                          <p:spTgt spid="25"/>
                                        </p:tgtEl>
                                      </p:cBhvr>
                                    </p:animEffect>
                                    <p:anim calcmode="lin" valueType="num">
                                      <p:cBhvr>
                                        <p:cTn id="67" dur="1000" fill="hold"/>
                                        <p:tgtEl>
                                          <p:spTgt spid="25"/>
                                        </p:tgtEl>
                                        <p:attrNameLst>
                                          <p:attrName>ppt_x</p:attrName>
                                        </p:attrNameLst>
                                      </p:cBhvr>
                                      <p:tavLst>
                                        <p:tav tm="0">
                                          <p:val>
                                            <p:strVal val="#ppt_x"/>
                                          </p:val>
                                        </p:tav>
                                        <p:tav tm="100000">
                                          <p:val>
                                            <p:strVal val="#ppt_x"/>
                                          </p:val>
                                        </p:tav>
                                      </p:tavLst>
                                    </p:anim>
                                    <p:anim calcmode="lin" valueType="num">
                                      <p:cBhvr>
                                        <p:cTn id="68" dur="1000" fill="hold"/>
                                        <p:tgtEl>
                                          <p:spTgt spid="25"/>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1000"/>
                                        <p:tgtEl>
                                          <p:spTgt spid="26"/>
                                        </p:tgtEl>
                                      </p:cBhvr>
                                    </p:animEffect>
                                    <p:anim calcmode="lin" valueType="num">
                                      <p:cBhvr>
                                        <p:cTn id="72" dur="1000" fill="hold"/>
                                        <p:tgtEl>
                                          <p:spTgt spid="26"/>
                                        </p:tgtEl>
                                        <p:attrNameLst>
                                          <p:attrName>ppt_x</p:attrName>
                                        </p:attrNameLst>
                                      </p:cBhvr>
                                      <p:tavLst>
                                        <p:tav tm="0">
                                          <p:val>
                                            <p:strVal val="#ppt_x"/>
                                          </p:val>
                                        </p:tav>
                                        <p:tav tm="100000">
                                          <p:val>
                                            <p:strVal val="#ppt_x"/>
                                          </p:val>
                                        </p:tav>
                                      </p:tavLst>
                                    </p:anim>
                                    <p:anim calcmode="lin" valueType="num">
                                      <p:cBhvr>
                                        <p:cTn id="73" dur="1000" fill="hold"/>
                                        <p:tgtEl>
                                          <p:spTgt spid="2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1000"/>
                                        <p:tgtEl>
                                          <p:spTgt spid="30"/>
                                        </p:tgtEl>
                                      </p:cBhvr>
                                    </p:animEffect>
                                    <p:anim calcmode="lin" valueType="num">
                                      <p:cBhvr>
                                        <p:cTn id="77" dur="1000" fill="hold"/>
                                        <p:tgtEl>
                                          <p:spTgt spid="30"/>
                                        </p:tgtEl>
                                        <p:attrNameLst>
                                          <p:attrName>ppt_x</p:attrName>
                                        </p:attrNameLst>
                                      </p:cBhvr>
                                      <p:tavLst>
                                        <p:tav tm="0">
                                          <p:val>
                                            <p:strVal val="#ppt_x"/>
                                          </p:val>
                                        </p:tav>
                                        <p:tav tm="100000">
                                          <p:val>
                                            <p:strVal val="#ppt_x"/>
                                          </p:val>
                                        </p:tav>
                                      </p:tavLst>
                                    </p:anim>
                                    <p:anim calcmode="lin" valueType="num">
                                      <p:cBhvr>
                                        <p:cTn id="78" dur="1000" fill="hold"/>
                                        <p:tgtEl>
                                          <p:spTgt spid="3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1000"/>
                                        <p:tgtEl>
                                          <p:spTgt spid="33"/>
                                        </p:tgtEl>
                                      </p:cBhvr>
                                    </p:animEffect>
                                    <p:anim calcmode="lin" valueType="num">
                                      <p:cBhvr>
                                        <p:cTn id="82" dur="1000" fill="hold"/>
                                        <p:tgtEl>
                                          <p:spTgt spid="33"/>
                                        </p:tgtEl>
                                        <p:attrNameLst>
                                          <p:attrName>ppt_x</p:attrName>
                                        </p:attrNameLst>
                                      </p:cBhvr>
                                      <p:tavLst>
                                        <p:tav tm="0">
                                          <p:val>
                                            <p:strVal val="#ppt_x"/>
                                          </p:val>
                                        </p:tav>
                                        <p:tav tm="100000">
                                          <p:val>
                                            <p:strVal val="#ppt_x"/>
                                          </p:val>
                                        </p:tav>
                                      </p:tavLst>
                                    </p:anim>
                                    <p:anim calcmode="lin" valueType="num">
                                      <p:cBhvr>
                                        <p:cTn id="8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1000"/>
                                        <p:tgtEl>
                                          <p:spTgt spid="31"/>
                                        </p:tgtEl>
                                      </p:cBhvr>
                                    </p:animEffect>
                                    <p:anim calcmode="lin" valueType="num">
                                      <p:cBhvr>
                                        <p:cTn id="89" dur="1000" fill="hold"/>
                                        <p:tgtEl>
                                          <p:spTgt spid="31"/>
                                        </p:tgtEl>
                                        <p:attrNameLst>
                                          <p:attrName>ppt_x</p:attrName>
                                        </p:attrNameLst>
                                      </p:cBhvr>
                                      <p:tavLst>
                                        <p:tav tm="0">
                                          <p:val>
                                            <p:strVal val="#ppt_x"/>
                                          </p:val>
                                        </p:tav>
                                        <p:tav tm="100000">
                                          <p:val>
                                            <p:strVal val="#ppt_x"/>
                                          </p:val>
                                        </p:tav>
                                      </p:tavLst>
                                    </p:anim>
                                    <p:anim calcmode="lin" valueType="num">
                                      <p:cBhvr>
                                        <p:cTn id="90" dur="1000" fill="hold"/>
                                        <p:tgtEl>
                                          <p:spTgt spid="31"/>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22"/>
                                        </p:tgtEl>
                                        <p:attrNameLst>
                                          <p:attrName>style.visibility</p:attrName>
                                        </p:attrNameLst>
                                      </p:cBhvr>
                                      <p:to>
                                        <p:strVal val="visible"/>
                                      </p:to>
                                    </p:set>
                                    <p:animEffect transition="in" filter="fade">
                                      <p:cBhvr>
                                        <p:cTn id="98" dur="1000"/>
                                        <p:tgtEl>
                                          <p:spTgt spid="22"/>
                                        </p:tgtEl>
                                      </p:cBhvr>
                                    </p:animEffect>
                                    <p:anim calcmode="lin" valueType="num">
                                      <p:cBhvr>
                                        <p:cTn id="99" dur="1000" fill="hold"/>
                                        <p:tgtEl>
                                          <p:spTgt spid="22"/>
                                        </p:tgtEl>
                                        <p:attrNameLst>
                                          <p:attrName>ppt_x</p:attrName>
                                        </p:attrNameLst>
                                      </p:cBhvr>
                                      <p:tavLst>
                                        <p:tav tm="0">
                                          <p:val>
                                            <p:strVal val="#ppt_x"/>
                                          </p:val>
                                        </p:tav>
                                        <p:tav tm="100000">
                                          <p:val>
                                            <p:strVal val="#ppt_x"/>
                                          </p:val>
                                        </p:tav>
                                      </p:tavLst>
                                    </p:anim>
                                    <p:anim calcmode="lin" valueType="num">
                                      <p:cBhvr>
                                        <p:cTn id="100" dur="1000" fill="hold"/>
                                        <p:tgtEl>
                                          <p:spTgt spid="22"/>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21"/>
                                        </p:tgtEl>
                                        <p:attrNameLst>
                                          <p:attrName>style.visibility</p:attrName>
                                        </p:attrNameLst>
                                      </p:cBhvr>
                                      <p:to>
                                        <p:strVal val="visible"/>
                                      </p:to>
                                    </p:set>
                                    <p:animEffect transition="in" filter="fade">
                                      <p:cBhvr>
                                        <p:cTn id="103" dur="1000"/>
                                        <p:tgtEl>
                                          <p:spTgt spid="21"/>
                                        </p:tgtEl>
                                      </p:cBhvr>
                                    </p:animEffect>
                                    <p:anim calcmode="lin" valueType="num">
                                      <p:cBhvr>
                                        <p:cTn id="104" dur="1000" fill="hold"/>
                                        <p:tgtEl>
                                          <p:spTgt spid="21"/>
                                        </p:tgtEl>
                                        <p:attrNameLst>
                                          <p:attrName>ppt_x</p:attrName>
                                        </p:attrNameLst>
                                      </p:cBhvr>
                                      <p:tavLst>
                                        <p:tav tm="0">
                                          <p:val>
                                            <p:strVal val="#ppt_x"/>
                                          </p:val>
                                        </p:tav>
                                        <p:tav tm="100000">
                                          <p:val>
                                            <p:strVal val="#ppt_x"/>
                                          </p:val>
                                        </p:tav>
                                      </p:tavLst>
                                    </p:anim>
                                    <p:anim calcmode="lin" valueType="num">
                                      <p:cBhvr>
                                        <p:cTn id="105" dur="1000" fill="hold"/>
                                        <p:tgtEl>
                                          <p:spTgt spid="21"/>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fade">
                                      <p:cBhvr>
                                        <p:cTn id="108" dur="1000"/>
                                        <p:tgtEl>
                                          <p:spTgt spid="24"/>
                                        </p:tgtEl>
                                      </p:cBhvr>
                                    </p:animEffect>
                                    <p:anim calcmode="lin" valueType="num">
                                      <p:cBhvr>
                                        <p:cTn id="109" dur="1000" fill="hold"/>
                                        <p:tgtEl>
                                          <p:spTgt spid="24"/>
                                        </p:tgtEl>
                                        <p:attrNameLst>
                                          <p:attrName>ppt_x</p:attrName>
                                        </p:attrNameLst>
                                      </p:cBhvr>
                                      <p:tavLst>
                                        <p:tav tm="0">
                                          <p:val>
                                            <p:strVal val="#ppt_x"/>
                                          </p:val>
                                        </p:tav>
                                        <p:tav tm="100000">
                                          <p:val>
                                            <p:strVal val="#ppt_x"/>
                                          </p:val>
                                        </p:tav>
                                      </p:tavLst>
                                    </p:anim>
                                    <p:anim calcmode="lin" valueType="num">
                                      <p:cBhvr>
                                        <p:cTn id="110" dur="1000" fill="hold"/>
                                        <p:tgtEl>
                                          <p:spTgt spid="24"/>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23"/>
                                        </p:tgtEl>
                                        <p:attrNameLst>
                                          <p:attrName>style.visibility</p:attrName>
                                        </p:attrNameLst>
                                      </p:cBhvr>
                                      <p:to>
                                        <p:strVal val="visible"/>
                                      </p:to>
                                    </p:set>
                                    <p:animEffect transition="in" filter="fade">
                                      <p:cBhvr>
                                        <p:cTn id="113" dur="1000"/>
                                        <p:tgtEl>
                                          <p:spTgt spid="23"/>
                                        </p:tgtEl>
                                      </p:cBhvr>
                                    </p:animEffect>
                                    <p:anim calcmode="lin" valueType="num">
                                      <p:cBhvr>
                                        <p:cTn id="114" dur="1000" fill="hold"/>
                                        <p:tgtEl>
                                          <p:spTgt spid="23"/>
                                        </p:tgtEl>
                                        <p:attrNameLst>
                                          <p:attrName>ppt_x</p:attrName>
                                        </p:attrNameLst>
                                      </p:cBhvr>
                                      <p:tavLst>
                                        <p:tav tm="0">
                                          <p:val>
                                            <p:strVal val="#ppt_x"/>
                                          </p:val>
                                        </p:tav>
                                        <p:tav tm="100000">
                                          <p:val>
                                            <p:strVal val="#ppt_x"/>
                                          </p:val>
                                        </p:tav>
                                      </p:tavLst>
                                    </p:anim>
                                    <p:anim calcmode="lin" valueType="num">
                                      <p:cBhvr>
                                        <p:cTn id="115" dur="1000" fill="hold"/>
                                        <p:tgtEl>
                                          <p:spTgt spid="23"/>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fade">
                                      <p:cBhvr>
                                        <p:cTn id="118" dur="1000"/>
                                        <p:tgtEl>
                                          <p:spTgt spid="28"/>
                                        </p:tgtEl>
                                      </p:cBhvr>
                                    </p:animEffect>
                                    <p:anim calcmode="lin" valueType="num">
                                      <p:cBhvr>
                                        <p:cTn id="119" dur="1000" fill="hold"/>
                                        <p:tgtEl>
                                          <p:spTgt spid="28"/>
                                        </p:tgtEl>
                                        <p:attrNameLst>
                                          <p:attrName>ppt_x</p:attrName>
                                        </p:attrNameLst>
                                      </p:cBhvr>
                                      <p:tavLst>
                                        <p:tav tm="0">
                                          <p:val>
                                            <p:strVal val="#ppt_x"/>
                                          </p:val>
                                        </p:tav>
                                        <p:tav tm="100000">
                                          <p:val>
                                            <p:strVal val="#ppt_x"/>
                                          </p:val>
                                        </p:tav>
                                      </p:tavLst>
                                    </p:anim>
                                    <p:anim calcmode="lin" valueType="num">
                                      <p:cBhvr>
                                        <p:cTn id="120" dur="1000" fill="hold"/>
                                        <p:tgtEl>
                                          <p:spTgt spid="28"/>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27"/>
                                        </p:tgtEl>
                                        <p:attrNameLst>
                                          <p:attrName>style.visibility</p:attrName>
                                        </p:attrNameLst>
                                      </p:cBhvr>
                                      <p:to>
                                        <p:strVal val="visible"/>
                                      </p:to>
                                    </p:set>
                                    <p:animEffect transition="in" filter="fade">
                                      <p:cBhvr>
                                        <p:cTn id="123" dur="1000"/>
                                        <p:tgtEl>
                                          <p:spTgt spid="27"/>
                                        </p:tgtEl>
                                      </p:cBhvr>
                                    </p:animEffect>
                                    <p:anim calcmode="lin" valueType="num">
                                      <p:cBhvr>
                                        <p:cTn id="124" dur="1000" fill="hold"/>
                                        <p:tgtEl>
                                          <p:spTgt spid="27"/>
                                        </p:tgtEl>
                                        <p:attrNameLst>
                                          <p:attrName>ppt_x</p:attrName>
                                        </p:attrNameLst>
                                      </p:cBhvr>
                                      <p:tavLst>
                                        <p:tav tm="0">
                                          <p:val>
                                            <p:strVal val="#ppt_x"/>
                                          </p:val>
                                        </p:tav>
                                        <p:tav tm="100000">
                                          <p:val>
                                            <p:strVal val="#ppt_x"/>
                                          </p:val>
                                        </p:tav>
                                      </p:tavLst>
                                    </p:anim>
                                    <p:anim calcmode="lin" valueType="num">
                                      <p:cBhvr>
                                        <p:cTn id="12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5" grpId="0" animBg="1"/>
      <p:bldP spid="16" grpId="0"/>
      <p:bldP spid="17" grpId="0" animBg="1"/>
      <p:bldP spid="18" grpId="0" animBg="1"/>
      <p:bldP spid="19" grpId="0"/>
      <p:bldP spid="20" grpId="0"/>
      <p:bldP spid="21" grpId="0" animBg="1"/>
      <p:bldP spid="22" grpId="0"/>
      <p:bldP spid="23" grpId="0" animBg="1"/>
      <p:bldP spid="24" grpId="0"/>
      <p:bldP spid="25" grpId="0"/>
      <p:bldP spid="26" grpId="0" animBg="1"/>
      <p:bldP spid="27" grpId="0" animBg="1"/>
      <p:bldP spid="28" grpId="0"/>
      <p:bldP spid="29" grpId="0" animBg="1"/>
      <p:bldP spid="30" grpId="0" animBg="1"/>
      <p:bldP spid="31" grpId="0" animBg="1"/>
      <p:bldP spid="32" grpId="0"/>
      <p:bldP spid="33" grpId="0"/>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EE65-9511-4B83-8AB7-AE8A60EE88D1}"/>
              </a:ext>
            </a:extLst>
          </p:cNvPr>
          <p:cNvSpPr>
            <a:spLocks noGrp="1"/>
          </p:cNvSpPr>
          <p:nvPr>
            <p:ph type="title"/>
          </p:nvPr>
        </p:nvSpPr>
        <p:spPr/>
        <p:txBody>
          <a:bodyPr/>
          <a:lstStyle/>
          <a:p>
            <a:r>
              <a:rPr lang="en-US" dirty="0"/>
              <a:t>Disk Partitions and File Systems</a:t>
            </a:r>
          </a:p>
        </p:txBody>
      </p:sp>
      <p:sp>
        <p:nvSpPr>
          <p:cNvPr id="4" name="Content Placeholder 2">
            <a:extLst>
              <a:ext uri="{FF2B5EF4-FFF2-40B4-BE49-F238E27FC236}">
                <a16:creationId xmlns:a16="http://schemas.microsoft.com/office/drawing/2014/main" id="{AC71A3F9-05B0-4D66-B971-7DBFEDDD073C}"/>
              </a:ext>
            </a:extLst>
          </p:cNvPr>
          <p:cNvSpPr>
            <a:spLocks noGrp="1"/>
          </p:cNvSpPr>
          <p:nvPr>
            <p:ph idx="1"/>
          </p:nvPr>
        </p:nvSpPr>
        <p:spPr>
          <a:xfrm>
            <a:off x="1249017" y="1269227"/>
            <a:ext cx="8534400" cy="3874770"/>
          </a:xfrm>
        </p:spPr>
        <p:txBody>
          <a:bodyPr>
            <a:normAutofit/>
          </a:bodyPr>
          <a:lstStyle/>
          <a:p>
            <a:endParaRPr lang="en-GB" sz="1800" dirty="0">
              <a:latin typeface="Calibra body"/>
            </a:endParaRPr>
          </a:p>
          <a:p>
            <a:r>
              <a:rPr lang="it-IT" sz="1400" dirty="0">
                <a:latin typeface="Calibra body"/>
              </a:rPr>
              <a:t>MBR partitioning format is used to subdivide disks into partitions sdc1, sdc2, sdc3 and sdc4</a:t>
            </a:r>
          </a:p>
          <a:p>
            <a:r>
              <a:rPr lang="it-IT" sz="1400" dirty="0">
                <a:latin typeface="Calibra body"/>
              </a:rPr>
              <a:t>Additional Partitions can be created converting a Primary into Extended Partition</a:t>
            </a:r>
          </a:p>
          <a:p>
            <a:r>
              <a:rPr lang="it-IT" sz="1400" dirty="0">
                <a:latin typeface="Calibra body"/>
              </a:rPr>
              <a:t>Logical Partitions are then created on top of the extended</a:t>
            </a:r>
          </a:p>
          <a:p>
            <a:pPr marL="0" indent="0">
              <a:buNone/>
            </a:pPr>
            <a:r>
              <a:rPr lang="it-IT" sz="1400" dirty="0">
                <a:latin typeface="Calibra body"/>
              </a:rPr>
              <a:t>		</a:t>
            </a:r>
          </a:p>
          <a:p>
            <a:pPr marL="0" indent="0">
              <a:buNone/>
            </a:pPr>
            <a:r>
              <a:rPr lang="it-IT" sz="1400" dirty="0">
                <a:latin typeface="Calibra body"/>
              </a:rPr>
              <a:t>			Storage Device:/dev/sdc</a:t>
            </a:r>
          </a:p>
          <a:p>
            <a:pPr marL="0" indent="0">
              <a:buNone/>
            </a:pPr>
            <a:endParaRPr lang="it-IT" sz="1400" i="1" dirty="0">
              <a:latin typeface="Calibra body"/>
            </a:endParaRPr>
          </a:p>
          <a:p>
            <a:pPr marL="0" indent="0">
              <a:buNone/>
            </a:pPr>
            <a:endParaRPr lang="it-IT" sz="1400" i="1" dirty="0">
              <a:latin typeface="Calibra body"/>
            </a:endParaRPr>
          </a:p>
          <a:p>
            <a:pPr marL="0" indent="0">
              <a:buNone/>
            </a:pPr>
            <a:endParaRPr lang="it-IT" dirty="0"/>
          </a:p>
          <a:p>
            <a:pPr marL="0" indent="0">
              <a:buNone/>
            </a:pPr>
            <a:endParaRPr lang="it-IT" dirty="0"/>
          </a:p>
        </p:txBody>
      </p:sp>
      <p:sp>
        <p:nvSpPr>
          <p:cNvPr id="5" name="Rectangle 4">
            <a:extLst>
              <a:ext uri="{FF2B5EF4-FFF2-40B4-BE49-F238E27FC236}">
                <a16:creationId xmlns:a16="http://schemas.microsoft.com/office/drawing/2014/main" id="{07B28DF2-4F49-4514-9490-C26C6E7A87BD}"/>
              </a:ext>
            </a:extLst>
          </p:cNvPr>
          <p:cNvSpPr/>
          <p:nvPr/>
        </p:nvSpPr>
        <p:spPr>
          <a:xfrm>
            <a:off x="3306167" y="4032615"/>
            <a:ext cx="609600" cy="304800"/>
          </a:xfrm>
          <a:prstGeom prst="rect">
            <a:avLst/>
          </a:prstGeom>
          <a:gradFill flip="none" rotWithShape="1">
            <a:gsLst>
              <a:gs pos="0">
                <a:schemeClr val="bg2">
                  <a:tint val="66000"/>
                  <a:satMod val="160000"/>
                </a:schemeClr>
              </a:gs>
              <a:gs pos="50000">
                <a:schemeClr val="bg2">
                  <a:tint val="44500"/>
                  <a:satMod val="160000"/>
                </a:schemeClr>
              </a:gs>
              <a:gs pos="100000">
                <a:schemeClr val="bg2">
                  <a:tint val="23500"/>
                  <a:satMod val="160000"/>
                </a:schemeClr>
              </a:gs>
            </a:gsLst>
            <a:lin ang="5400000" scaled="1"/>
            <a:tileRect/>
          </a:gra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GB" dirty="0" err="1">
              <a:solidFill>
                <a:sysClr val="windowText" lastClr="000000"/>
              </a:solidFill>
            </a:endParaRPr>
          </a:p>
        </p:txBody>
      </p:sp>
      <p:sp>
        <p:nvSpPr>
          <p:cNvPr id="6" name="Rectangle 5">
            <a:extLst>
              <a:ext uri="{FF2B5EF4-FFF2-40B4-BE49-F238E27FC236}">
                <a16:creationId xmlns:a16="http://schemas.microsoft.com/office/drawing/2014/main" id="{D7814683-DB9C-4B78-A63C-D55536F30DEA}"/>
              </a:ext>
            </a:extLst>
          </p:cNvPr>
          <p:cNvSpPr/>
          <p:nvPr/>
        </p:nvSpPr>
        <p:spPr>
          <a:xfrm>
            <a:off x="2975113" y="4032615"/>
            <a:ext cx="235644" cy="304800"/>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2700000" scaled="1"/>
            <a:tileRect/>
          </a:gra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GB" dirty="0" err="1">
              <a:solidFill>
                <a:sysClr val="windowText" lastClr="000000"/>
              </a:solidFill>
            </a:endParaRPr>
          </a:p>
        </p:txBody>
      </p:sp>
      <p:sp>
        <p:nvSpPr>
          <p:cNvPr id="7" name="TextBox 6">
            <a:extLst>
              <a:ext uri="{FF2B5EF4-FFF2-40B4-BE49-F238E27FC236}">
                <a16:creationId xmlns:a16="http://schemas.microsoft.com/office/drawing/2014/main" id="{0A0CE45E-CA03-42FC-8E37-5233FA39ECFB}"/>
              </a:ext>
            </a:extLst>
          </p:cNvPr>
          <p:cNvSpPr txBox="1"/>
          <p:nvPr/>
        </p:nvSpPr>
        <p:spPr>
          <a:xfrm>
            <a:off x="2814977" y="3543330"/>
            <a:ext cx="526106" cy="276999"/>
          </a:xfrm>
          <a:prstGeom prst="rect">
            <a:avLst/>
          </a:prstGeom>
          <a:noFill/>
        </p:spPr>
        <p:txBody>
          <a:bodyPr wrap="none" rtlCol="0">
            <a:spAutoFit/>
          </a:bodyPr>
          <a:lstStyle/>
          <a:p>
            <a:pPr>
              <a:buSzPct val="110000"/>
            </a:pPr>
            <a:r>
              <a:rPr lang="en-GB" sz="1200" dirty="0">
                <a:effectLst/>
              </a:rPr>
              <a:t>MBR</a:t>
            </a:r>
          </a:p>
        </p:txBody>
      </p:sp>
      <p:sp>
        <p:nvSpPr>
          <p:cNvPr id="8" name="Left Brace 7">
            <a:extLst>
              <a:ext uri="{FF2B5EF4-FFF2-40B4-BE49-F238E27FC236}">
                <a16:creationId xmlns:a16="http://schemas.microsoft.com/office/drawing/2014/main" id="{B3B00FE1-A8FC-43A9-B86D-C21B93130AB2}"/>
              </a:ext>
            </a:extLst>
          </p:cNvPr>
          <p:cNvSpPr/>
          <p:nvPr/>
        </p:nvSpPr>
        <p:spPr>
          <a:xfrm rot="-5400000">
            <a:off x="3558795" y="4221668"/>
            <a:ext cx="104346" cy="609601"/>
          </a:xfrm>
          <a:prstGeom prst="leftBrace">
            <a:avLst>
              <a:gd name="adj1" fmla="val 81410"/>
              <a:gd name="adj2" fmla="val 50000"/>
            </a:avLst>
          </a:prstGeom>
          <a:no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a:extLst>
              <a:ext uri="{FF2B5EF4-FFF2-40B4-BE49-F238E27FC236}">
                <a16:creationId xmlns:a16="http://schemas.microsoft.com/office/drawing/2014/main" id="{1A37B63B-2C63-4140-8E25-11705CB11EE9}"/>
              </a:ext>
            </a:extLst>
          </p:cNvPr>
          <p:cNvSpPr txBox="1"/>
          <p:nvPr/>
        </p:nvSpPr>
        <p:spPr>
          <a:xfrm>
            <a:off x="3441690" y="4000349"/>
            <a:ext cx="338554" cy="369332"/>
          </a:xfrm>
          <a:prstGeom prst="rect">
            <a:avLst/>
          </a:prstGeom>
          <a:noFill/>
        </p:spPr>
        <p:txBody>
          <a:bodyPr wrap="none" rtlCol="0">
            <a:spAutoFit/>
          </a:bodyPr>
          <a:lstStyle/>
          <a:p>
            <a:pPr>
              <a:buSzPct val="110000"/>
            </a:pPr>
            <a:r>
              <a:rPr lang="en-GB" dirty="0">
                <a:effectLst/>
              </a:rPr>
              <a:t>P</a:t>
            </a:r>
          </a:p>
        </p:txBody>
      </p:sp>
      <p:sp>
        <p:nvSpPr>
          <p:cNvPr id="10" name="TextBox 9">
            <a:extLst>
              <a:ext uri="{FF2B5EF4-FFF2-40B4-BE49-F238E27FC236}">
                <a16:creationId xmlns:a16="http://schemas.microsoft.com/office/drawing/2014/main" id="{2511990E-1610-43E3-BF37-75585666EB69}"/>
              </a:ext>
            </a:extLst>
          </p:cNvPr>
          <p:cNvSpPr txBox="1"/>
          <p:nvPr/>
        </p:nvSpPr>
        <p:spPr>
          <a:xfrm>
            <a:off x="3242133" y="4615628"/>
            <a:ext cx="671979" cy="369332"/>
          </a:xfrm>
          <a:prstGeom prst="rect">
            <a:avLst/>
          </a:prstGeom>
          <a:noFill/>
        </p:spPr>
        <p:txBody>
          <a:bodyPr wrap="none" rtlCol="0">
            <a:spAutoFit/>
          </a:bodyPr>
          <a:lstStyle/>
          <a:p>
            <a:pPr>
              <a:buSzPct val="110000"/>
            </a:pPr>
            <a:r>
              <a:rPr lang="en-GB" dirty="0">
                <a:effectLst/>
              </a:rPr>
              <a:t>sdc1</a:t>
            </a:r>
          </a:p>
        </p:txBody>
      </p:sp>
      <p:sp>
        <p:nvSpPr>
          <p:cNvPr id="11" name="Rectangle 10">
            <a:extLst>
              <a:ext uri="{FF2B5EF4-FFF2-40B4-BE49-F238E27FC236}">
                <a16:creationId xmlns:a16="http://schemas.microsoft.com/office/drawing/2014/main" id="{D89328BA-36F8-4E01-ABB7-AEF42010012E}"/>
              </a:ext>
            </a:extLst>
          </p:cNvPr>
          <p:cNvSpPr/>
          <p:nvPr/>
        </p:nvSpPr>
        <p:spPr>
          <a:xfrm>
            <a:off x="4049635" y="4032615"/>
            <a:ext cx="609600" cy="304800"/>
          </a:xfrm>
          <a:prstGeom prst="rect">
            <a:avLst/>
          </a:prstGeom>
          <a:gradFill flip="none" rotWithShape="1">
            <a:gsLst>
              <a:gs pos="0">
                <a:schemeClr val="bg2">
                  <a:tint val="66000"/>
                  <a:satMod val="160000"/>
                </a:schemeClr>
              </a:gs>
              <a:gs pos="50000">
                <a:schemeClr val="bg2">
                  <a:tint val="44500"/>
                  <a:satMod val="160000"/>
                </a:schemeClr>
              </a:gs>
              <a:gs pos="100000">
                <a:schemeClr val="bg2">
                  <a:tint val="23500"/>
                  <a:satMod val="160000"/>
                </a:schemeClr>
              </a:gs>
            </a:gsLst>
            <a:lin ang="5400000" scaled="1"/>
            <a:tileRect/>
          </a:gra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GB" dirty="0" err="1">
              <a:solidFill>
                <a:sysClr val="windowText" lastClr="000000"/>
              </a:solidFill>
            </a:endParaRPr>
          </a:p>
        </p:txBody>
      </p:sp>
      <p:sp>
        <p:nvSpPr>
          <p:cNvPr id="12" name="Left Brace 11">
            <a:extLst>
              <a:ext uri="{FF2B5EF4-FFF2-40B4-BE49-F238E27FC236}">
                <a16:creationId xmlns:a16="http://schemas.microsoft.com/office/drawing/2014/main" id="{4C48A758-4C5B-4B6D-A394-851E6A86A3CB}"/>
              </a:ext>
            </a:extLst>
          </p:cNvPr>
          <p:cNvSpPr/>
          <p:nvPr/>
        </p:nvSpPr>
        <p:spPr>
          <a:xfrm rot="-5400000">
            <a:off x="4315579" y="4221668"/>
            <a:ext cx="104346" cy="609601"/>
          </a:xfrm>
          <a:prstGeom prst="leftBrace">
            <a:avLst>
              <a:gd name="adj1" fmla="val 81410"/>
              <a:gd name="adj2" fmla="val 50000"/>
            </a:avLst>
          </a:prstGeom>
          <a:no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5F67F56D-F297-4282-A6B4-D8AD56EC2D15}"/>
              </a:ext>
            </a:extLst>
          </p:cNvPr>
          <p:cNvSpPr txBox="1"/>
          <p:nvPr/>
        </p:nvSpPr>
        <p:spPr>
          <a:xfrm>
            <a:off x="4185158" y="4000349"/>
            <a:ext cx="338554" cy="369332"/>
          </a:xfrm>
          <a:prstGeom prst="rect">
            <a:avLst/>
          </a:prstGeom>
          <a:noFill/>
        </p:spPr>
        <p:txBody>
          <a:bodyPr wrap="none" rtlCol="0">
            <a:spAutoFit/>
          </a:bodyPr>
          <a:lstStyle/>
          <a:p>
            <a:pPr>
              <a:buSzPct val="110000"/>
            </a:pPr>
            <a:r>
              <a:rPr lang="en-GB" dirty="0">
                <a:effectLst/>
              </a:rPr>
              <a:t>P</a:t>
            </a:r>
          </a:p>
        </p:txBody>
      </p:sp>
      <p:sp>
        <p:nvSpPr>
          <p:cNvPr id="14" name="TextBox 13">
            <a:extLst>
              <a:ext uri="{FF2B5EF4-FFF2-40B4-BE49-F238E27FC236}">
                <a16:creationId xmlns:a16="http://schemas.microsoft.com/office/drawing/2014/main" id="{28EF1AF4-0E50-4AC2-B65F-F3F86EED9573}"/>
              </a:ext>
            </a:extLst>
          </p:cNvPr>
          <p:cNvSpPr txBox="1"/>
          <p:nvPr/>
        </p:nvSpPr>
        <p:spPr>
          <a:xfrm>
            <a:off x="3985601" y="4615628"/>
            <a:ext cx="671979" cy="369332"/>
          </a:xfrm>
          <a:prstGeom prst="rect">
            <a:avLst/>
          </a:prstGeom>
          <a:noFill/>
        </p:spPr>
        <p:txBody>
          <a:bodyPr wrap="none" rtlCol="0">
            <a:spAutoFit/>
          </a:bodyPr>
          <a:lstStyle/>
          <a:p>
            <a:pPr>
              <a:buSzPct val="110000"/>
            </a:pPr>
            <a:r>
              <a:rPr lang="en-GB" dirty="0">
                <a:effectLst/>
              </a:rPr>
              <a:t>sdc2</a:t>
            </a:r>
          </a:p>
        </p:txBody>
      </p:sp>
      <p:sp>
        <p:nvSpPr>
          <p:cNvPr id="15" name="Rectangle 14">
            <a:extLst>
              <a:ext uri="{FF2B5EF4-FFF2-40B4-BE49-F238E27FC236}">
                <a16:creationId xmlns:a16="http://schemas.microsoft.com/office/drawing/2014/main" id="{9C71E95B-33AF-49D3-9952-05ADAACBC4FE}"/>
              </a:ext>
            </a:extLst>
          </p:cNvPr>
          <p:cNvSpPr/>
          <p:nvPr/>
        </p:nvSpPr>
        <p:spPr>
          <a:xfrm>
            <a:off x="4829688" y="4032615"/>
            <a:ext cx="609600" cy="304800"/>
          </a:xfrm>
          <a:prstGeom prst="rect">
            <a:avLst/>
          </a:prstGeom>
          <a:gradFill flip="none" rotWithShape="1">
            <a:gsLst>
              <a:gs pos="0">
                <a:schemeClr val="bg2">
                  <a:tint val="66000"/>
                  <a:satMod val="160000"/>
                </a:schemeClr>
              </a:gs>
              <a:gs pos="50000">
                <a:schemeClr val="bg2">
                  <a:tint val="44500"/>
                  <a:satMod val="160000"/>
                </a:schemeClr>
              </a:gs>
              <a:gs pos="100000">
                <a:schemeClr val="bg2">
                  <a:tint val="23500"/>
                  <a:satMod val="160000"/>
                </a:schemeClr>
              </a:gs>
            </a:gsLst>
            <a:lin ang="5400000" scaled="1"/>
            <a:tileRect/>
          </a:gra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GB" dirty="0" err="1">
              <a:solidFill>
                <a:sysClr val="windowText" lastClr="000000"/>
              </a:solidFill>
            </a:endParaRPr>
          </a:p>
        </p:txBody>
      </p:sp>
      <p:sp>
        <p:nvSpPr>
          <p:cNvPr id="16" name="Left Brace 15">
            <a:extLst>
              <a:ext uri="{FF2B5EF4-FFF2-40B4-BE49-F238E27FC236}">
                <a16:creationId xmlns:a16="http://schemas.microsoft.com/office/drawing/2014/main" id="{F1C9BE67-7F9D-4807-A946-94AA6965B80A}"/>
              </a:ext>
            </a:extLst>
          </p:cNvPr>
          <p:cNvSpPr/>
          <p:nvPr/>
        </p:nvSpPr>
        <p:spPr>
          <a:xfrm rot="-5400000">
            <a:off x="5103933" y="4221668"/>
            <a:ext cx="104346" cy="609601"/>
          </a:xfrm>
          <a:prstGeom prst="leftBrace">
            <a:avLst>
              <a:gd name="adj1" fmla="val 81410"/>
              <a:gd name="adj2" fmla="val 50000"/>
            </a:avLst>
          </a:prstGeom>
          <a:no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TextBox 16">
            <a:extLst>
              <a:ext uri="{FF2B5EF4-FFF2-40B4-BE49-F238E27FC236}">
                <a16:creationId xmlns:a16="http://schemas.microsoft.com/office/drawing/2014/main" id="{652B2E60-3690-4A81-A8D3-2012797DB302}"/>
              </a:ext>
            </a:extLst>
          </p:cNvPr>
          <p:cNvSpPr txBox="1"/>
          <p:nvPr/>
        </p:nvSpPr>
        <p:spPr>
          <a:xfrm>
            <a:off x="4965211" y="4000349"/>
            <a:ext cx="338554" cy="369332"/>
          </a:xfrm>
          <a:prstGeom prst="rect">
            <a:avLst/>
          </a:prstGeom>
          <a:noFill/>
        </p:spPr>
        <p:txBody>
          <a:bodyPr wrap="none" rtlCol="0">
            <a:spAutoFit/>
          </a:bodyPr>
          <a:lstStyle/>
          <a:p>
            <a:pPr>
              <a:buSzPct val="110000"/>
            </a:pPr>
            <a:r>
              <a:rPr lang="en-GB" dirty="0">
                <a:effectLst/>
              </a:rPr>
              <a:t>P</a:t>
            </a:r>
          </a:p>
        </p:txBody>
      </p:sp>
      <p:sp>
        <p:nvSpPr>
          <p:cNvPr id="18" name="TextBox 17">
            <a:extLst>
              <a:ext uri="{FF2B5EF4-FFF2-40B4-BE49-F238E27FC236}">
                <a16:creationId xmlns:a16="http://schemas.microsoft.com/office/drawing/2014/main" id="{5FF1D3E5-9FC1-45E6-817A-B8C5508AEF62}"/>
              </a:ext>
            </a:extLst>
          </p:cNvPr>
          <p:cNvSpPr txBox="1"/>
          <p:nvPr/>
        </p:nvSpPr>
        <p:spPr>
          <a:xfrm>
            <a:off x="4765654" y="4624362"/>
            <a:ext cx="671979" cy="369332"/>
          </a:xfrm>
          <a:prstGeom prst="rect">
            <a:avLst/>
          </a:prstGeom>
          <a:noFill/>
        </p:spPr>
        <p:txBody>
          <a:bodyPr wrap="none" rtlCol="0">
            <a:spAutoFit/>
          </a:bodyPr>
          <a:lstStyle/>
          <a:p>
            <a:pPr>
              <a:buSzPct val="110000"/>
            </a:pPr>
            <a:r>
              <a:rPr lang="en-GB" dirty="0">
                <a:effectLst/>
              </a:rPr>
              <a:t>sdc3</a:t>
            </a:r>
          </a:p>
        </p:txBody>
      </p:sp>
      <p:sp>
        <p:nvSpPr>
          <p:cNvPr id="19" name="Rectangle 18">
            <a:extLst>
              <a:ext uri="{FF2B5EF4-FFF2-40B4-BE49-F238E27FC236}">
                <a16:creationId xmlns:a16="http://schemas.microsoft.com/office/drawing/2014/main" id="{77219915-EE2F-459D-885B-F70F5CA7269A}"/>
              </a:ext>
            </a:extLst>
          </p:cNvPr>
          <p:cNvSpPr/>
          <p:nvPr/>
        </p:nvSpPr>
        <p:spPr>
          <a:xfrm>
            <a:off x="6382101" y="4032615"/>
            <a:ext cx="609600" cy="304800"/>
          </a:xfrm>
          <a:prstGeom prst="rect">
            <a:avLst/>
          </a:prstGeom>
          <a:gradFill>
            <a:gsLst>
              <a:gs pos="100000">
                <a:schemeClr val="accent2"/>
              </a:gs>
              <a:gs pos="100000">
                <a:schemeClr val="accent2">
                  <a:lumMod val="20000"/>
                  <a:lumOff val="80000"/>
                </a:schemeClr>
              </a:gs>
              <a:gs pos="0">
                <a:schemeClr val="bg2">
                  <a:tint val="90000"/>
                  <a:satMod val="92000"/>
                  <a:lumMod val="120000"/>
                </a:schemeClr>
              </a:gs>
              <a:gs pos="0">
                <a:schemeClr val="accent2">
                  <a:lumMod val="20000"/>
                  <a:lumOff val="80000"/>
                </a:schemeClr>
              </a:gs>
            </a:gsLst>
            <a:path path="circle">
              <a:fillToRect l="50000" t="50000" r="100000" b="100000"/>
            </a:path>
          </a:gra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GB" dirty="0" err="1">
              <a:solidFill>
                <a:sysClr val="windowText" lastClr="000000"/>
              </a:solidFill>
            </a:endParaRPr>
          </a:p>
        </p:txBody>
      </p:sp>
      <p:sp>
        <p:nvSpPr>
          <p:cNvPr id="20" name="Left Brace 19">
            <a:extLst>
              <a:ext uri="{FF2B5EF4-FFF2-40B4-BE49-F238E27FC236}">
                <a16:creationId xmlns:a16="http://schemas.microsoft.com/office/drawing/2014/main" id="{58B935E6-4F5C-4545-98FC-C41317D6C757}"/>
              </a:ext>
            </a:extLst>
          </p:cNvPr>
          <p:cNvSpPr/>
          <p:nvPr/>
        </p:nvSpPr>
        <p:spPr>
          <a:xfrm rot="-5400000" flipH="1">
            <a:off x="6616461" y="3596320"/>
            <a:ext cx="140880" cy="609601"/>
          </a:xfrm>
          <a:prstGeom prst="leftBrace">
            <a:avLst>
              <a:gd name="adj1" fmla="val 81410"/>
              <a:gd name="adj2" fmla="val 50000"/>
            </a:avLst>
          </a:prstGeom>
          <a:no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TextBox 20">
            <a:extLst>
              <a:ext uri="{FF2B5EF4-FFF2-40B4-BE49-F238E27FC236}">
                <a16:creationId xmlns:a16="http://schemas.microsoft.com/office/drawing/2014/main" id="{F5E45E9B-00E8-4B21-A37F-FB73C58976B1}"/>
              </a:ext>
            </a:extLst>
          </p:cNvPr>
          <p:cNvSpPr txBox="1"/>
          <p:nvPr/>
        </p:nvSpPr>
        <p:spPr>
          <a:xfrm>
            <a:off x="6552310" y="4000349"/>
            <a:ext cx="312906" cy="369332"/>
          </a:xfrm>
          <a:prstGeom prst="rect">
            <a:avLst/>
          </a:prstGeom>
          <a:noFill/>
        </p:spPr>
        <p:txBody>
          <a:bodyPr wrap="none" rtlCol="0">
            <a:spAutoFit/>
          </a:bodyPr>
          <a:lstStyle/>
          <a:p>
            <a:pPr>
              <a:buSzPct val="110000"/>
            </a:pPr>
            <a:r>
              <a:rPr lang="en-GB" dirty="0">
                <a:effectLst/>
              </a:rPr>
              <a:t>L</a:t>
            </a:r>
          </a:p>
        </p:txBody>
      </p:sp>
      <p:sp>
        <p:nvSpPr>
          <p:cNvPr id="22" name="TextBox 21">
            <a:extLst>
              <a:ext uri="{FF2B5EF4-FFF2-40B4-BE49-F238E27FC236}">
                <a16:creationId xmlns:a16="http://schemas.microsoft.com/office/drawing/2014/main" id="{615D5A78-5267-4376-8E55-7D3B5D549339}"/>
              </a:ext>
            </a:extLst>
          </p:cNvPr>
          <p:cNvSpPr txBox="1"/>
          <p:nvPr/>
        </p:nvSpPr>
        <p:spPr>
          <a:xfrm>
            <a:off x="6301612" y="3548988"/>
            <a:ext cx="671979" cy="369332"/>
          </a:xfrm>
          <a:prstGeom prst="rect">
            <a:avLst/>
          </a:prstGeom>
          <a:noFill/>
        </p:spPr>
        <p:txBody>
          <a:bodyPr wrap="none" rtlCol="0">
            <a:spAutoFit/>
          </a:bodyPr>
          <a:lstStyle/>
          <a:p>
            <a:pPr>
              <a:buSzPct val="110000"/>
            </a:pPr>
            <a:r>
              <a:rPr lang="en-GB" dirty="0">
                <a:effectLst/>
              </a:rPr>
              <a:t>sdc6</a:t>
            </a:r>
          </a:p>
        </p:txBody>
      </p:sp>
      <p:sp>
        <p:nvSpPr>
          <p:cNvPr id="23" name="Left Brace 22">
            <a:extLst>
              <a:ext uri="{FF2B5EF4-FFF2-40B4-BE49-F238E27FC236}">
                <a16:creationId xmlns:a16="http://schemas.microsoft.com/office/drawing/2014/main" id="{CFA6474C-93A2-401F-A2EE-18DC626E0D5B}"/>
              </a:ext>
            </a:extLst>
          </p:cNvPr>
          <p:cNvSpPr/>
          <p:nvPr/>
        </p:nvSpPr>
        <p:spPr>
          <a:xfrm rot="-5400000">
            <a:off x="7116169" y="2962570"/>
            <a:ext cx="143410" cy="3159572"/>
          </a:xfrm>
          <a:prstGeom prst="leftBrace">
            <a:avLst>
              <a:gd name="adj1" fmla="val 81410"/>
              <a:gd name="adj2" fmla="val 50000"/>
            </a:avLst>
          </a:prstGeom>
          <a:no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a16="http://schemas.microsoft.com/office/drawing/2014/main" id="{E0AC58B9-0D90-4F21-B723-1A88DFC42BA1}"/>
              </a:ext>
            </a:extLst>
          </p:cNvPr>
          <p:cNvSpPr txBox="1"/>
          <p:nvPr/>
        </p:nvSpPr>
        <p:spPr>
          <a:xfrm>
            <a:off x="6834913" y="4642924"/>
            <a:ext cx="671979" cy="369332"/>
          </a:xfrm>
          <a:prstGeom prst="rect">
            <a:avLst/>
          </a:prstGeom>
          <a:noFill/>
        </p:spPr>
        <p:txBody>
          <a:bodyPr wrap="none" rtlCol="0">
            <a:spAutoFit/>
          </a:bodyPr>
          <a:lstStyle/>
          <a:p>
            <a:pPr>
              <a:buSzPct val="110000"/>
            </a:pPr>
            <a:r>
              <a:rPr lang="en-GB" dirty="0">
                <a:effectLst/>
              </a:rPr>
              <a:t>sdc4</a:t>
            </a:r>
          </a:p>
        </p:txBody>
      </p:sp>
      <p:sp>
        <p:nvSpPr>
          <p:cNvPr id="25" name="Rectangle 24">
            <a:extLst>
              <a:ext uri="{FF2B5EF4-FFF2-40B4-BE49-F238E27FC236}">
                <a16:creationId xmlns:a16="http://schemas.microsoft.com/office/drawing/2014/main" id="{35EE8B9F-F70C-436F-9325-22EA31A399C5}"/>
              </a:ext>
            </a:extLst>
          </p:cNvPr>
          <p:cNvSpPr/>
          <p:nvPr/>
        </p:nvSpPr>
        <p:spPr>
          <a:xfrm>
            <a:off x="5593286" y="4032615"/>
            <a:ext cx="609600" cy="304800"/>
          </a:xfrm>
          <a:prstGeom prst="rect">
            <a:avLst/>
          </a:prstGeom>
          <a:gradFill>
            <a:gsLst>
              <a:gs pos="100000">
                <a:schemeClr val="accent2"/>
              </a:gs>
              <a:gs pos="100000">
                <a:schemeClr val="accent2">
                  <a:lumMod val="20000"/>
                  <a:lumOff val="80000"/>
                </a:schemeClr>
              </a:gs>
              <a:gs pos="0">
                <a:schemeClr val="bg2">
                  <a:tint val="90000"/>
                  <a:satMod val="92000"/>
                  <a:lumMod val="120000"/>
                </a:schemeClr>
              </a:gs>
              <a:gs pos="0">
                <a:schemeClr val="accent2">
                  <a:lumMod val="20000"/>
                  <a:lumOff val="80000"/>
                </a:schemeClr>
              </a:gs>
            </a:gsLst>
            <a:path path="circle">
              <a:fillToRect l="50000" t="50000" r="100000" b="100000"/>
            </a:path>
          </a:gra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GB" dirty="0" err="1">
              <a:solidFill>
                <a:sysClr val="windowText" lastClr="000000"/>
              </a:solidFill>
            </a:endParaRPr>
          </a:p>
        </p:txBody>
      </p:sp>
      <p:sp>
        <p:nvSpPr>
          <p:cNvPr id="26" name="TextBox 25">
            <a:extLst>
              <a:ext uri="{FF2B5EF4-FFF2-40B4-BE49-F238E27FC236}">
                <a16:creationId xmlns:a16="http://schemas.microsoft.com/office/drawing/2014/main" id="{967B04CF-A8EC-415E-9A6D-410901A174FD}"/>
              </a:ext>
            </a:extLst>
          </p:cNvPr>
          <p:cNvSpPr txBox="1"/>
          <p:nvPr/>
        </p:nvSpPr>
        <p:spPr>
          <a:xfrm>
            <a:off x="5729569" y="4000349"/>
            <a:ext cx="312906" cy="369332"/>
          </a:xfrm>
          <a:prstGeom prst="rect">
            <a:avLst/>
          </a:prstGeom>
          <a:noFill/>
        </p:spPr>
        <p:txBody>
          <a:bodyPr wrap="none" rtlCol="0">
            <a:spAutoFit/>
          </a:bodyPr>
          <a:lstStyle/>
          <a:p>
            <a:pPr>
              <a:buSzPct val="110000"/>
            </a:pPr>
            <a:r>
              <a:rPr lang="en-GB" dirty="0">
                <a:effectLst/>
              </a:rPr>
              <a:t>L</a:t>
            </a:r>
          </a:p>
        </p:txBody>
      </p:sp>
      <p:sp>
        <p:nvSpPr>
          <p:cNvPr id="27" name="Rectangle 26">
            <a:extLst>
              <a:ext uri="{FF2B5EF4-FFF2-40B4-BE49-F238E27FC236}">
                <a16:creationId xmlns:a16="http://schemas.microsoft.com/office/drawing/2014/main" id="{A48208F9-BD09-4D1A-8C06-9E7327F0A605}"/>
              </a:ext>
            </a:extLst>
          </p:cNvPr>
          <p:cNvSpPr/>
          <p:nvPr/>
        </p:nvSpPr>
        <p:spPr>
          <a:xfrm>
            <a:off x="7089913" y="4032615"/>
            <a:ext cx="1677743" cy="304800"/>
          </a:xfrm>
          <a:prstGeom prst="rect">
            <a:avLst/>
          </a:prstGeom>
          <a:gradFill>
            <a:gsLst>
              <a:gs pos="100000">
                <a:schemeClr val="accent2"/>
              </a:gs>
              <a:gs pos="100000">
                <a:schemeClr val="accent2">
                  <a:lumMod val="20000"/>
                  <a:lumOff val="80000"/>
                </a:schemeClr>
              </a:gs>
              <a:gs pos="0">
                <a:schemeClr val="bg2">
                  <a:tint val="90000"/>
                  <a:satMod val="92000"/>
                  <a:lumMod val="120000"/>
                </a:schemeClr>
              </a:gs>
              <a:gs pos="0">
                <a:schemeClr val="accent2">
                  <a:lumMod val="20000"/>
                  <a:lumOff val="80000"/>
                </a:schemeClr>
              </a:gs>
            </a:gsLst>
            <a:path path="circle">
              <a:fillToRect l="50000" t="50000" r="100000" b="100000"/>
            </a:path>
          </a:gra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GB" dirty="0" err="1">
              <a:solidFill>
                <a:sysClr val="windowText" lastClr="000000"/>
              </a:solidFill>
            </a:endParaRPr>
          </a:p>
        </p:txBody>
      </p:sp>
      <p:sp>
        <p:nvSpPr>
          <p:cNvPr id="28" name="TextBox 27">
            <a:extLst>
              <a:ext uri="{FF2B5EF4-FFF2-40B4-BE49-F238E27FC236}">
                <a16:creationId xmlns:a16="http://schemas.microsoft.com/office/drawing/2014/main" id="{EFA8191D-7B24-4301-AE9D-6AFB26370671}"/>
              </a:ext>
            </a:extLst>
          </p:cNvPr>
          <p:cNvSpPr txBox="1"/>
          <p:nvPr/>
        </p:nvSpPr>
        <p:spPr>
          <a:xfrm>
            <a:off x="7668636" y="4000349"/>
            <a:ext cx="338554" cy="369332"/>
          </a:xfrm>
          <a:prstGeom prst="rect">
            <a:avLst/>
          </a:prstGeom>
          <a:noFill/>
        </p:spPr>
        <p:txBody>
          <a:bodyPr wrap="none" rtlCol="0">
            <a:spAutoFit/>
          </a:bodyPr>
          <a:lstStyle/>
          <a:p>
            <a:pPr>
              <a:buSzPct val="110000"/>
            </a:pPr>
            <a:r>
              <a:rPr lang="en-GB" dirty="0">
                <a:effectLst/>
              </a:rPr>
              <a:t>E</a:t>
            </a:r>
          </a:p>
        </p:txBody>
      </p:sp>
      <p:sp>
        <p:nvSpPr>
          <p:cNvPr id="29" name="Left Brace 28">
            <a:extLst>
              <a:ext uri="{FF2B5EF4-FFF2-40B4-BE49-F238E27FC236}">
                <a16:creationId xmlns:a16="http://schemas.microsoft.com/office/drawing/2014/main" id="{2F8D8CDB-C775-48FF-BB80-22E8AA42C1F2}"/>
              </a:ext>
            </a:extLst>
          </p:cNvPr>
          <p:cNvSpPr/>
          <p:nvPr/>
        </p:nvSpPr>
        <p:spPr>
          <a:xfrm rot="-5400000" flipH="1">
            <a:off x="5815581" y="3587612"/>
            <a:ext cx="140880" cy="609601"/>
          </a:xfrm>
          <a:prstGeom prst="leftBrace">
            <a:avLst>
              <a:gd name="adj1" fmla="val 81410"/>
              <a:gd name="adj2" fmla="val 50000"/>
            </a:avLst>
          </a:prstGeom>
          <a:no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0" name="TextBox 29">
            <a:extLst>
              <a:ext uri="{FF2B5EF4-FFF2-40B4-BE49-F238E27FC236}">
                <a16:creationId xmlns:a16="http://schemas.microsoft.com/office/drawing/2014/main" id="{7DEFE519-AB4B-4D43-AA5B-41E7FD9EF8E6}"/>
              </a:ext>
            </a:extLst>
          </p:cNvPr>
          <p:cNvSpPr txBox="1"/>
          <p:nvPr/>
        </p:nvSpPr>
        <p:spPr>
          <a:xfrm>
            <a:off x="5510630" y="3531788"/>
            <a:ext cx="671979" cy="369332"/>
          </a:xfrm>
          <a:prstGeom prst="rect">
            <a:avLst/>
          </a:prstGeom>
          <a:noFill/>
        </p:spPr>
        <p:txBody>
          <a:bodyPr wrap="none" rtlCol="0">
            <a:spAutoFit/>
          </a:bodyPr>
          <a:lstStyle/>
          <a:p>
            <a:pPr>
              <a:buSzPct val="110000"/>
            </a:pPr>
            <a:r>
              <a:rPr lang="en-GB" dirty="0">
                <a:effectLst/>
              </a:rPr>
              <a:t>sdc5</a:t>
            </a:r>
          </a:p>
        </p:txBody>
      </p:sp>
      <p:sp>
        <p:nvSpPr>
          <p:cNvPr id="31" name="Left Brace 30">
            <a:extLst>
              <a:ext uri="{FF2B5EF4-FFF2-40B4-BE49-F238E27FC236}">
                <a16:creationId xmlns:a16="http://schemas.microsoft.com/office/drawing/2014/main" id="{013FF6FC-4837-404D-A162-9164096E59BA}"/>
              </a:ext>
            </a:extLst>
          </p:cNvPr>
          <p:cNvSpPr/>
          <p:nvPr/>
        </p:nvSpPr>
        <p:spPr>
          <a:xfrm rot="-5400000" flipH="1">
            <a:off x="3022495" y="3783299"/>
            <a:ext cx="140881" cy="235643"/>
          </a:xfrm>
          <a:prstGeom prst="leftBrace">
            <a:avLst>
              <a:gd name="adj1" fmla="val 81410"/>
              <a:gd name="adj2" fmla="val 50000"/>
            </a:avLst>
          </a:prstGeom>
          <a:no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2" name="Rectangle 31">
            <a:extLst>
              <a:ext uri="{FF2B5EF4-FFF2-40B4-BE49-F238E27FC236}">
                <a16:creationId xmlns:a16="http://schemas.microsoft.com/office/drawing/2014/main" id="{D0BE4C3D-FA52-4579-9094-040A2E4CE246}"/>
              </a:ext>
            </a:extLst>
          </p:cNvPr>
          <p:cNvSpPr/>
          <p:nvPr/>
        </p:nvSpPr>
        <p:spPr>
          <a:xfrm>
            <a:off x="5584733" y="4032615"/>
            <a:ext cx="609600" cy="304800"/>
          </a:xfrm>
          <a:prstGeom prst="rect">
            <a:avLst/>
          </a:prstGeom>
          <a:gradFill flip="none" rotWithShape="1">
            <a:gsLst>
              <a:gs pos="0">
                <a:schemeClr val="bg2">
                  <a:tint val="66000"/>
                  <a:satMod val="160000"/>
                </a:schemeClr>
              </a:gs>
              <a:gs pos="50000">
                <a:schemeClr val="bg2">
                  <a:tint val="44500"/>
                  <a:satMod val="160000"/>
                </a:schemeClr>
              </a:gs>
              <a:gs pos="100000">
                <a:schemeClr val="bg2">
                  <a:tint val="23500"/>
                  <a:satMod val="160000"/>
                </a:schemeClr>
              </a:gs>
            </a:gsLst>
            <a:lin ang="5400000" scaled="1"/>
            <a:tileRect/>
          </a:gra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GB" dirty="0" err="1">
              <a:solidFill>
                <a:sysClr val="windowText" lastClr="000000"/>
              </a:solidFill>
            </a:endParaRPr>
          </a:p>
        </p:txBody>
      </p:sp>
      <p:sp>
        <p:nvSpPr>
          <p:cNvPr id="33" name="Left Brace 32">
            <a:extLst>
              <a:ext uri="{FF2B5EF4-FFF2-40B4-BE49-F238E27FC236}">
                <a16:creationId xmlns:a16="http://schemas.microsoft.com/office/drawing/2014/main" id="{C5BB2872-A180-45DF-9FA6-DC31CDE8B4F7}"/>
              </a:ext>
            </a:extLst>
          </p:cNvPr>
          <p:cNvSpPr/>
          <p:nvPr/>
        </p:nvSpPr>
        <p:spPr>
          <a:xfrm rot="-5400000">
            <a:off x="5858978" y="4230731"/>
            <a:ext cx="104346" cy="609601"/>
          </a:xfrm>
          <a:prstGeom prst="leftBrace">
            <a:avLst>
              <a:gd name="adj1" fmla="val 81410"/>
              <a:gd name="adj2" fmla="val 50000"/>
            </a:avLst>
          </a:prstGeom>
          <a:no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TextBox 33">
            <a:extLst>
              <a:ext uri="{FF2B5EF4-FFF2-40B4-BE49-F238E27FC236}">
                <a16:creationId xmlns:a16="http://schemas.microsoft.com/office/drawing/2014/main" id="{5C43CCE5-5512-41B9-82F0-864E87F77FB3}"/>
              </a:ext>
            </a:extLst>
          </p:cNvPr>
          <p:cNvSpPr txBox="1"/>
          <p:nvPr/>
        </p:nvSpPr>
        <p:spPr>
          <a:xfrm>
            <a:off x="5720256" y="4000349"/>
            <a:ext cx="338554" cy="369332"/>
          </a:xfrm>
          <a:prstGeom prst="rect">
            <a:avLst/>
          </a:prstGeom>
          <a:noFill/>
        </p:spPr>
        <p:txBody>
          <a:bodyPr wrap="none" rtlCol="0">
            <a:spAutoFit/>
          </a:bodyPr>
          <a:lstStyle/>
          <a:p>
            <a:pPr>
              <a:buSzPct val="110000"/>
            </a:pPr>
            <a:r>
              <a:rPr lang="en-GB" dirty="0">
                <a:effectLst/>
              </a:rPr>
              <a:t>P</a:t>
            </a:r>
          </a:p>
        </p:txBody>
      </p:sp>
      <p:sp>
        <p:nvSpPr>
          <p:cNvPr id="35" name="TextBox 34">
            <a:extLst>
              <a:ext uri="{FF2B5EF4-FFF2-40B4-BE49-F238E27FC236}">
                <a16:creationId xmlns:a16="http://schemas.microsoft.com/office/drawing/2014/main" id="{7E7C5759-B443-453C-96B6-04F77130CEE0}"/>
              </a:ext>
            </a:extLst>
          </p:cNvPr>
          <p:cNvSpPr txBox="1"/>
          <p:nvPr/>
        </p:nvSpPr>
        <p:spPr>
          <a:xfrm>
            <a:off x="5520699" y="4633425"/>
            <a:ext cx="671979" cy="369332"/>
          </a:xfrm>
          <a:prstGeom prst="rect">
            <a:avLst/>
          </a:prstGeom>
          <a:noFill/>
        </p:spPr>
        <p:txBody>
          <a:bodyPr wrap="none" rtlCol="0">
            <a:spAutoFit/>
          </a:bodyPr>
          <a:lstStyle/>
          <a:p>
            <a:pPr>
              <a:buSzPct val="110000"/>
            </a:pPr>
            <a:r>
              <a:rPr lang="en-GB" dirty="0">
                <a:effectLst/>
              </a:rPr>
              <a:t>sdc4</a:t>
            </a:r>
          </a:p>
        </p:txBody>
      </p:sp>
      <p:sp>
        <p:nvSpPr>
          <p:cNvPr id="36" name="Rectangle 35">
            <a:extLst>
              <a:ext uri="{FF2B5EF4-FFF2-40B4-BE49-F238E27FC236}">
                <a16:creationId xmlns:a16="http://schemas.microsoft.com/office/drawing/2014/main" id="{B2AF29F5-2805-4726-B140-4D9D324AD034}"/>
              </a:ext>
            </a:extLst>
          </p:cNvPr>
          <p:cNvSpPr/>
          <p:nvPr/>
        </p:nvSpPr>
        <p:spPr>
          <a:xfrm>
            <a:off x="5607201" y="4032425"/>
            <a:ext cx="568312" cy="305180"/>
          </a:xfrm>
          <a:prstGeom prst="rect">
            <a:avLst/>
          </a:prstGeom>
          <a:gradFill>
            <a:gsLst>
              <a:gs pos="100000">
                <a:schemeClr val="accent2"/>
              </a:gs>
              <a:gs pos="100000">
                <a:schemeClr val="accent2">
                  <a:lumMod val="20000"/>
                  <a:lumOff val="80000"/>
                </a:schemeClr>
              </a:gs>
              <a:gs pos="0">
                <a:schemeClr val="bg2">
                  <a:tint val="90000"/>
                  <a:satMod val="92000"/>
                  <a:lumMod val="120000"/>
                </a:schemeClr>
              </a:gs>
              <a:gs pos="0">
                <a:schemeClr val="accent2">
                  <a:lumMod val="20000"/>
                  <a:lumOff val="80000"/>
                </a:schemeClr>
              </a:gs>
            </a:gsLst>
            <a:path path="circle">
              <a:fillToRect l="50000" t="50000" r="100000" b="100000"/>
            </a:path>
          </a:gra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GB" dirty="0" err="1">
              <a:solidFill>
                <a:sysClr val="windowText" lastClr="000000"/>
              </a:solidFill>
            </a:endParaRPr>
          </a:p>
        </p:txBody>
      </p:sp>
      <p:sp>
        <p:nvSpPr>
          <p:cNvPr id="37" name="TextBox 36">
            <a:extLst>
              <a:ext uri="{FF2B5EF4-FFF2-40B4-BE49-F238E27FC236}">
                <a16:creationId xmlns:a16="http://schemas.microsoft.com/office/drawing/2014/main" id="{D040D956-A6F3-415D-8C5C-B4FB0E5DD0D1}"/>
              </a:ext>
            </a:extLst>
          </p:cNvPr>
          <p:cNvSpPr txBox="1"/>
          <p:nvPr/>
        </p:nvSpPr>
        <p:spPr>
          <a:xfrm>
            <a:off x="5742775" y="4000349"/>
            <a:ext cx="178592" cy="369332"/>
          </a:xfrm>
          <a:prstGeom prst="rect">
            <a:avLst/>
          </a:prstGeom>
          <a:noFill/>
        </p:spPr>
        <p:txBody>
          <a:bodyPr wrap="square" rtlCol="0">
            <a:spAutoFit/>
          </a:bodyPr>
          <a:lstStyle/>
          <a:p>
            <a:pPr>
              <a:buSzPct val="110000"/>
            </a:pPr>
            <a:r>
              <a:rPr lang="en-GB" dirty="0">
                <a:effectLst/>
              </a:rPr>
              <a:t>E</a:t>
            </a:r>
          </a:p>
        </p:txBody>
      </p:sp>
      <p:sp>
        <p:nvSpPr>
          <p:cNvPr id="38" name="Left Brace 37">
            <a:extLst>
              <a:ext uri="{FF2B5EF4-FFF2-40B4-BE49-F238E27FC236}">
                <a16:creationId xmlns:a16="http://schemas.microsoft.com/office/drawing/2014/main" id="{EFB51C77-2CB1-4CC8-AC32-AB1DBFB9E03B}"/>
              </a:ext>
            </a:extLst>
          </p:cNvPr>
          <p:cNvSpPr/>
          <p:nvPr/>
        </p:nvSpPr>
        <p:spPr>
          <a:xfrm rot="-5400000" flipH="1">
            <a:off x="7871142" y="3052136"/>
            <a:ext cx="117969" cy="1675061"/>
          </a:xfrm>
          <a:prstGeom prst="leftBrace">
            <a:avLst>
              <a:gd name="adj1" fmla="val 81410"/>
              <a:gd name="adj2" fmla="val 50000"/>
            </a:avLst>
          </a:prstGeom>
          <a:no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TextBox 38">
            <a:extLst>
              <a:ext uri="{FF2B5EF4-FFF2-40B4-BE49-F238E27FC236}">
                <a16:creationId xmlns:a16="http://schemas.microsoft.com/office/drawing/2014/main" id="{0562A228-F406-4862-826E-011EDF6FBBE2}"/>
              </a:ext>
            </a:extLst>
          </p:cNvPr>
          <p:cNvSpPr txBox="1"/>
          <p:nvPr/>
        </p:nvSpPr>
        <p:spPr>
          <a:xfrm>
            <a:off x="7453013" y="3509396"/>
            <a:ext cx="941283" cy="369332"/>
          </a:xfrm>
          <a:prstGeom prst="rect">
            <a:avLst/>
          </a:prstGeom>
          <a:noFill/>
        </p:spPr>
        <p:txBody>
          <a:bodyPr wrap="none" rtlCol="0">
            <a:spAutoFit/>
          </a:bodyPr>
          <a:lstStyle/>
          <a:p>
            <a:pPr>
              <a:buSzPct val="110000"/>
            </a:pPr>
            <a:r>
              <a:rPr lang="en-GB" dirty="0">
                <a:effectLst/>
              </a:rPr>
              <a:t>unused</a:t>
            </a:r>
          </a:p>
        </p:txBody>
      </p:sp>
      <p:sp>
        <p:nvSpPr>
          <p:cNvPr id="40" name="TextBox 39">
            <a:extLst>
              <a:ext uri="{FF2B5EF4-FFF2-40B4-BE49-F238E27FC236}">
                <a16:creationId xmlns:a16="http://schemas.microsoft.com/office/drawing/2014/main" id="{BA28AFE5-76C7-4A27-B979-64E3A92D2296}"/>
              </a:ext>
            </a:extLst>
          </p:cNvPr>
          <p:cNvSpPr txBox="1"/>
          <p:nvPr/>
        </p:nvSpPr>
        <p:spPr>
          <a:xfrm>
            <a:off x="1526726" y="4881638"/>
            <a:ext cx="1661370" cy="1200329"/>
          </a:xfrm>
          <a:prstGeom prst="rect">
            <a:avLst/>
          </a:prstGeom>
          <a:noFill/>
        </p:spPr>
        <p:txBody>
          <a:bodyPr wrap="square" rtlCol="0">
            <a:spAutoFit/>
          </a:bodyPr>
          <a:lstStyle/>
          <a:p>
            <a:pPr>
              <a:buSzPct val="110000"/>
            </a:pPr>
            <a:r>
              <a:rPr lang="en-GB" b="1" dirty="0">
                <a:effectLst/>
              </a:rPr>
              <a:t>Partitions</a:t>
            </a:r>
          </a:p>
          <a:p>
            <a:pPr>
              <a:buSzPct val="110000"/>
            </a:pPr>
            <a:r>
              <a:rPr lang="en-GB" dirty="0">
                <a:effectLst/>
              </a:rPr>
              <a:t>P=Primary</a:t>
            </a:r>
          </a:p>
          <a:p>
            <a:pPr>
              <a:buSzPct val="110000"/>
            </a:pPr>
            <a:r>
              <a:rPr lang="en-GB" dirty="0">
                <a:effectLst/>
              </a:rPr>
              <a:t>E=Extended</a:t>
            </a:r>
          </a:p>
          <a:p>
            <a:pPr>
              <a:buSzPct val="110000"/>
            </a:pPr>
            <a:r>
              <a:rPr lang="en-GB" dirty="0">
                <a:effectLst/>
              </a:rPr>
              <a:t>L=Logical</a:t>
            </a:r>
          </a:p>
        </p:txBody>
      </p:sp>
    </p:spTree>
    <p:extLst>
      <p:ext uri="{BB962C8B-B14F-4D97-AF65-F5344CB8AC3E}">
        <p14:creationId xmlns:p14="http://schemas.microsoft.com/office/powerpoint/2010/main" val="344408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1000"/>
                                        <p:tgtEl>
                                          <p:spTgt spid="4">
                                            <p:txEl>
                                              <p:pRg st="5" end="5"/>
                                            </p:txEl>
                                          </p:spTgt>
                                        </p:tgtEl>
                                      </p:cBhvr>
                                    </p:animEffect>
                                    <p:anim calcmode="lin" valueType="num">
                                      <p:cBhvr>
                                        <p:cTn id="1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000"/>
                                        <p:tgtEl>
                                          <p:spTgt spid="31"/>
                                        </p:tgtEl>
                                      </p:cBhvr>
                                    </p:animEffect>
                                    <p:anim calcmode="lin" valueType="num">
                                      <p:cBhvr>
                                        <p:cTn id="30" dur="1000" fill="hold"/>
                                        <p:tgtEl>
                                          <p:spTgt spid="31"/>
                                        </p:tgtEl>
                                        <p:attrNameLst>
                                          <p:attrName>ppt_x</p:attrName>
                                        </p:attrNameLst>
                                      </p:cBhvr>
                                      <p:tavLst>
                                        <p:tav tm="0">
                                          <p:val>
                                            <p:strVal val="#ppt_x"/>
                                          </p:val>
                                        </p:tav>
                                        <p:tav tm="100000">
                                          <p:val>
                                            <p:strVal val="#ppt_x"/>
                                          </p:val>
                                        </p:tav>
                                      </p:tavLst>
                                    </p:anim>
                                    <p:anim calcmode="lin" valueType="num">
                                      <p:cBhvr>
                                        <p:cTn id="31" dur="1000" fill="hold"/>
                                        <p:tgtEl>
                                          <p:spTgt spid="3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anim calcmode="lin" valueType="num">
                                      <p:cBhvr>
                                        <p:cTn id="55" dur="1000" fill="hold"/>
                                        <p:tgtEl>
                                          <p:spTgt spid="5"/>
                                        </p:tgtEl>
                                        <p:attrNameLst>
                                          <p:attrName>ppt_x</p:attrName>
                                        </p:attrNameLst>
                                      </p:cBhvr>
                                      <p:tavLst>
                                        <p:tav tm="0">
                                          <p:val>
                                            <p:strVal val="#ppt_x"/>
                                          </p:val>
                                        </p:tav>
                                        <p:tav tm="100000">
                                          <p:val>
                                            <p:strVal val="#ppt_x"/>
                                          </p:val>
                                        </p:tav>
                                      </p:tavLst>
                                    </p:anim>
                                    <p:anim calcmode="lin" valueType="num">
                                      <p:cBhvr>
                                        <p:cTn id="56" dur="1000" fill="hold"/>
                                        <p:tgtEl>
                                          <p:spTgt spid="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1000"/>
                                        <p:tgtEl>
                                          <p:spTgt spid="13"/>
                                        </p:tgtEl>
                                      </p:cBhvr>
                                    </p:animEffect>
                                    <p:anim calcmode="lin" valueType="num">
                                      <p:cBhvr>
                                        <p:cTn id="67" dur="1000" fill="hold"/>
                                        <p:tgtEl>
                                          <p:spTgt spid="13"/>
                                        </p:tgtEl>
                                        <p:attrNameLst>
                                          <p:attrName>ppt_x</p:attrName>
                                        </p:attrNameLst>
                                      </p:cBhvr>
                                      <p:tavLst>
                                        <p:tav tm="0">
                                          <p:val>
                                            <p:strVal val="#ppt_x"/>
                                          </p:val>
                                        </p:tav>
                                        <p:tav tm="100000">
                                          <p:val>
                                            <p:strVal val="#ppt_x"/>
                                          </p:val>
                                        </p:tav>
                                      </p:tavLst>
                                    </p:anim>
                                    <p:anim calcmode="lin" valueType="num">
                                      <p:cBhvr>
                                        <p:cTn id="68" dur="1000" fill="hold"/>
                                        <p:tgtEl>
                                          <p:spTgt spid="1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1000"/>
                                        <p:tgtEl>
                                          <p:spTgt spid="11"/>
                                        </p:tgtEl>
                                      </p:cBhvr>
                                    </p:animEffect>
                                    <p:anim calcmode="lin" valueType="num">
                                      <p:cBhvr>
                                        <p:cTn id="72" dur="1000" fill="hold"/>
                                        <p:tgtEl>
                                          <p:spTgt spid="11"/>
                                        </p:tgtEl>
                                        <p:attrNameLst>
                                          <p:attrName>ppt_x</p:attrName>
                                        </p:attrNameLst>
                                      </p:cBhvr>
                                      <p:tavLst>
                                        <p:tav tm="0">
                                          <p:val>
                                            <p:strVal val="#ppt_x"/>
                                          </p:val>
                                        </p:tav>
                                        <p:tav tm="100000">
                                          <p:val>
                                            <p:strVal val="#ppt_x"/>
                                          </p:val>
                                        </p:tav>
                                      </p:tavLst>
                                    </p:anim>
                                    <p:anim calcmode="lin" valueType="num">
                                      <p:cBhvr>
                                        <p:cTn id="73" dur="1000" fill="hold"/>
                                        <p:tgtEl>
                                          <p:spTgt spid="1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1000"/>
                                        <p:tgtEl>
                                          <p:spTgt spid="12"/>
                                        </p:tgtEl>
                                      </p:cBhvr>
                                    </p:animEffect>
                                    <p:anim calcmode="lin" valueType="num">
                                      <p:cBhvr>
                                        <p:cTn id="77" dur="1000" fill="hold"/>
                                        <p:tgtEl>
                                          <p:spTgt spid="12"/>
                                        </p:tgtEl>
                                        <p:attrNameLst>
                                          <p:attrName>ppt_x</p:attrName>
                                        </p:attrNameLst>
                                      </p:cBhvr>
                                      <p:tavLst>
                                        <p:tav tm="0">
                                          <p:val>
                                            <p:strVal val="#ppt_x"/>
                                          </p:val>
                                        </p:tav>
                                        <p:tav tm="100000">
                                          <p:val>
                                            <p:strVal val="#ppt_x"/>
                                          </p:val>
                                        </p:tav>
                                      </p:tavLst>
                                    </p:anim>
                                    <p:anim calcmode="lin" valueType="num">
                                      <p:cBhvr>
                                        <p:cTn id="78" dur="1000" fill="hold"/>
                                        <p:tgtEl>
                                          <p:spTgt spid="12"/>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1000"/>
                                        <p:tgtEl>
                                          <p:spTgt spid="14"/>
                                        </p:tgtEl>
                                      </p:cBhvr>
                                    </p:animEffect>
                                    <p:anim calcmode="lin" valueType="num">
                                      <p:cBhvr>
                                        <p:cTn id="82" dur="1000" fill="hold"/>
                                        <p:tgtEl>
                                          <p:spTgt spid="14"/>
                                        </p:tgtEl>
                                        <p:attrNameLst>
                                          <p:attrName>ppt_x</p:attrName>
                                        </p:attrNameLst>
                                      </p:cBhvr>
                                      <p:tavLst>
                                        <p:tav tm="0">
                                          <p:val>
                                            <p:strVal val="#ppt_x"/>
                                          </p:val>
                                        </p:tav>
                                        <p:tav tm="100000">
                                          <p:val>
                                            <p:strVal val="#ppt_x"/>
                                          </p:val>
                                        </p:tav>
                                      </p:tavLst>
                                    </p:anim>
                                    <p:anim calcmode="lin" valueType="num">
                                      <p:cBhvr>
                                        <p:cTn id="8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fade">
                                      <p:cBhvr>
                                        <p:cTn id="88" dur="1000"/>
                                        <p:tgtEl>
                                          <p:spTgt spid="17"/>
                                        </p:tgtEl>
                                      </p:cBhvr>
                                    </p:animEffect>
                                    <p:anim calcmode="lin" valueType="num">
                                      <p:cBhvr>
                                        <p:cTn id="89" dur="1000" fill="hold"/>
                                        <p:tgtEl>
                                          <p:spTgt spid="17"/>
                                        </p:tgtEl>
                                        <p:attrNameLst>
                                          <p:attrName>ppt_x</p:attrName>
                                        </p:attrNameLst>
                                      </p:cBhvr>
                                      <p:tavLst>
                                        <p:tav tm="0">
                                          <p:val>
                                            <p:strVal val="#ppt_x"/>
                                          </p:val>
                                        </p:tav>
                                        <p:tav tm="100000">
                                          <p:val>
                                            <p:strVal val="#ppt_x"/>
                                          </p:val>
                                        </p:tav>
                                      </p:tavLst>
                                    </p:anim>
                                    <p:anim calcmode="lin" valueType="num">
                                      <p:cBhvr>
                                        <p:cTn id="90" dur="1000" fill="hold"/>
                                        <p:tgtEl>
                                          <p:spTgt spid="17"/>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15"/>
                                        </p:tgtEl>
                                        <p:attrNameLst>
                                          <p:attrName>style.visibility</p:attrName>
                                        </p:attrNameLst>
                                      </p:cBhvr>
                                      <p:to>
                                        <p:strVal val="visible"/>
                                      </p:to>
                                    </p:set>
                                    <p:animEffect transition="in" filter="fade">
                                      <p:cBhvr>
                                        <p:cTn id="93" dur="1000"/>
                                        <p:tgtEl>
                                          <p:spTgt spid="15"/>
                                        </p:tgtEl>
                                      </p:cBhvr>
                                    </p:animEffect>
                                    <p:anim calcmode="lin" valueType="num">
                                      <p:cBhvr>
                                        <p:cTn id="94" dur="1000" fill="hold"/>
                                        <p:tgtEl>
                                          <p:spTgt spid="15"/>
                                        </p:tgtEl>
                                        <p:attrNameLst>
                                          <p:attrName>ppt_x</p:attrName>
                                        </p:attrNameLst>
                                      </p:cBhvr>
                                      <p:tavLst>
                                        <p:tav tm="0">
                                          <p:val>
                                            <p:strVal val="#ppt_x"/>
                                          </p:val>
                                        </p:tav>
                                        <p:tav tm="100000">
                                          <p:val>
                                            <p:strVal val="#ppt_x"/>
                                          </p:val>
                                        </p:tav>
                                      </p:tavLst>
                                    </p:anim>
                                    <p:anim calcmode="lin" valueType="num">
                                      <p:cBhvr>
                                        <p:cTn id="95" dur="1000" fill="hold"/>
                                        <p:tgtEl>
                                          <p:spTgt spid="15"/>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0"/>
                                        <p:tgtEl>
                                          <p:spTgt spid="16"/>
                                        </p:tgtEl>
                                      </p:cBhvr>
                                    </p:animEffect>
                                    <p:anim calcmode="lin" valueType="num">
                                      <p:cBhvr>
                                        <p:cTn id="99" dur="1000" fill="hold"/>
                                        <p:tgtEl>
                                          <p:spTgt spid="16"/>
                                        </p:tgtEl>
                                        <p:attrNameLst>
                                          <p:attrName>ppt_x</p:attrName>
                                        </p:attrNameLst>
                                      </p:cBhvr>
                                      <p:tavLst>
                                        <p:tav tm="0">
                                          <p:val>
                                            <p:strVal val="#ppt_x"/>
                                          </p:val>
                                        </p:tav>
                                        <p:tav tm="100000">
                                          <p:val>
                                            <p:strVal val="#ppt_x"/>
                                          </p:val>
                                        </p:tav>
                                      </p:tavLst>
                                    </p:anim>
                                    <p:anim calcmode="lin" valueType="num">
                                      <p:cBhvr>
                                        <p:cTn id="100" dur="1000" fill="hold"/>
                                        <p:tgtEl>
                                          <p:spTgt spid="16"/>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fade">
                                      <p:cBhvr>
                                        <p:cTn id="103" dur="1000"/>
                                        <p:tgtEl>
                                          <p:spTgt spid="18"/>
                                        </p:tgtEl>
                                      </p:cBhvr>
                                    </p:animEffect>
                                    <p:anim calcmode="lin" valueType="num">
                                      <p:cBhvr>
                                        <p:cTn id="104" dur="1000" fill="hold"/>
                                        <p:tgtEl>
                                          <p:spTgt spid="18"/>
                                        </p:tgtEl>
                                        <p:attrNameLst>
                                          <p:attrName>ppt_x</p:attrName>
                                        </p:attrNameLst>
                                      </p:cBhvr>
                                      <p:tavLst>
                                        <p:tav tm="0">
                                          <p:val>
                                            <p:strVal val="#ppt_x"/>
                                          </p:val>
                                        </p:tav>
                                        <p:tav tm="100000">
                                          <p:val>
                                            <p:strVal val="#ppt_x"/>
                                          </p:val>
                                        </p:tav>
                                      </p:tavLst>
                                    </p:anim>
                                    <p:anim calcmode="lin" valueType="num">
                                      <p:cBhvr>
                                        <p:cTn id="10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fade">
                                      <p:cBhvr>
                                        <p:cTn id="110" dur="1000"/>
                                        <p:tgtEl>
                                          <p:spTgt spid="34"/>
                                        </p:tgtEl>
                                      </p:cBhvr>
                                    </p:animEffect>
                                    <p:anim calcmode="lin" valueType="num">
                                      <p:cBhvr>
                                        <p:cTn id="111" dur="1000" fill="hold"/>
                                        <p:tgtEl>
                                          <p:spTgt spid="34"/>
                                        </p:tgtEl>
                                        <p:attrNameLst>
                                          <p:attrName>ppt_x</p:attrName>
                                        </p:attrNameLst>
                                      </p:cBhvr>
                                      <p:tavLst>
                                        <p:tav tm="0">
                                          <p:val>
                                            <p:strVal val="#ppt_x"/>
                                          </p:val>
                                        </p:tav>
                                        <p:tav tm="100000">
                                          <p:val>
                                            <p:strVal val="#ppt_x"/>
                                          </p:val>
                                        </p:tav>
                                      </p:tavLst>
                                    </p:anim>
                                    <p:anim calcmode="lin" valueType="num">
                                      <p:cBhvr>
                                        <p:cTn id="112" dur="1000" fill="hold"/>
                                        <p:tgtEl>
                                          <p:spTgt spid="34"/>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1000"/>
                                        <p:tgtEl>
                                          <p:spTgt spid="32"/>
                                        </p:tgtEl>
                                      </p:cBhvr>
                                    </p:animEffect>
                                    <p:anim calcmode="lin" valueType="num">
                                      <p:cBhvr>
                                        <p:cTn id="116" dur="1000" fill="hold"/>
                                        <p:tgtEl>
                                          <p:spTgt spid="32"/>
                                        </p:tgtEl>
                                        <p:attrNameLst>
                                          <p:attrName>ppt_x</p:attrName>
                                        </p:attrNameLst>
                                      </p:cBhvr>
                                      <p:tavLst>
                                        <p:tav tm="0">
                                          <p:val>
                                            <p:strVal val="#ppt_x"/>
                                          </p:val>
                                        </p:tav>
                                        <p:tav tm="100000">
                                          <p:val>
                                            <p:strVal val="#ppt_x"/>
                                          </p:val>
                                        </p:tav>
                                      </p:tavLst>
                                    </p:anim>
                                    <p:anim calcmode="lin" valueType="num">
                                      <p:cBhvr>
                                        <p:cTn id="117" dur="1000" fill="hold"/>
                                        <p:tgtEl>
                                          <p:spTgt spid="32"/>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33"/>
                                        </p:tgtEl>
                                        <p:attrNameLst>
                                          <p:attrName>style.visibility</p:attrName>
                                        </p:attrNameLst>
                                      </p:cBhvr>
                                      <p:to>
                                        <p:strVal val="visible"/>
                                      </p:to>
                                    </p:set>
                                    <p:animEffect transition="in" filter="fade">
                                      <p:cBhvr>
                                        <p:cTn id="120" dur="1000"/>
                                        <p:tgtEl>
                                          <p:spTgt spid="33"/>
                                        </p:tgtEl>
                                      </p:cBhvr>
                                    </p:animEffect>
                                    <p:anim calcmode="lin" valueType="num">
                                      <p:cBhvr>
                                        <p:cTn id="121" dur="1000" fill="hold"/>
                                        <p:tgtEl>
                                          <p:spTgt spid="33"/>
                                        </p:tgtEl>
                                        <p:attrNameLst>
                                          <p:attrName>ppt_x</p:attrName>
                                        </p:attrNameLst>
                                      </p:cBhvr>
                                      <p:tavLst>
                                        <p:tav tm="0">
                                          <p:val>
                                            <p:strVal val="#ppt_x"/>
                                          </p:val>
                                        </p:tav>
                                        <p:tav tm="100000">
                                          <p:val>
                                            <p:strVal val="#ppt_x"/>
                                          </p:val>
                                        </p:tav>
                                      </p:tavLst>
                                    </p:anim>
                                    <p:anim calcmode="lin" valueType="num">
                                      <p:cBhvr>
                                        <p:cTn id="122" dur="1000" fill="hold"/>
                                        <p:tgtEl>
                                          <p:spTgt spid="33"/>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35"/>
                                        </p:tgtEl>
                                        <p:attrNameLst>
                                          <p:attrName>style.visibility</p:attrName>
                                        </p:attrNameLst>
                                      </p:cBhvr>
                                      <p:to>
                                        <p:strVal val="visible"/>
                                      </p:to>
                                    </p:set>
                                    <p:animEffect transition="in" filter="fade">
                                      <p:cBhvr>
                                        <p:cTn id="125" dur="1000"/>
                                        <p:tgtEl>
                                          <p:spTgt spid="35"/>
                                        </p:tgtEl>
                                      </p:cBhvr>
                                    </p:animEffect>
                                    <p:anim calcmode="lin" valueType="num">
                                      <p:cBhvr>
                                        <p:cTn id="126" dur="1000" fill="hold"/>
                                        <p:tgtEl>
                                          <p:spTgt spid="35"/>
                                        </p:tgtEl>
                                        <p:attrNameLst>
                                          <p:attrName>ppt_x</p:attrName>
                                        </p:attrNameLst>
                                      </p:cBhvr>
                                      <p:tavLst>
                                        <p:tav tm="0">
                                          <p:val>
                                            <p:strVal val="#ppt_x"/>
                                          </p:val>
                                        </p:tav>
                                        <p:tav tm="100000">
                                          <p:val>
                                            <p:strVal val="#ppt_x"/>
                                          </p:val>
                                        </p:tav>
                                      </p:tavLst>
                                    </p:anim>
                                    <p:anim calcmode="lin" valueType="num">
                                      <p:cBhvr>
                                        <p:cTn id="12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xit" presetSubtype="0" fill="hold" grpId="1" nodeType="clickEffect">
                                  <p:stCondLst>
                                    <p:cond delay="0"/>
                                  </p:stCondLst>
                                  <p:childTnLst>
                                    <p:animEffect transition="out" filter="fade">
                                      <p:cBhvr>
                                        <p:cTn id="131" dur="1000"/>
                                        <p:tgtEl>
                                          <p:spTgt spid="34"/>
                                        </p:tgtEl>
                                      </p:cBhvr>
                                    </p:animEffect>
                                    <p:anim calcmode="lin" valueType="num">
                                      <p:cBhvr>
                                        <p:cTn id="132" dur="1000"/>
                                        <p:tgtEl>
                                          <p:spTgt spid="34"/>
                                        </p:tgtEl>
                                        <p:attrNameLst>
                                          <p:attrName>ppt_x</p:attrName>
                                        </p:attrNameLst>
                                      </p:cBhvr>
                                      <p:tavLst>
                                        <p:tav tm="0">
                                          <p:val>
                                            <p:strVal val="ppt_x"/>
                                          </p:val>
                                        </p:tav>
                                        <p:tav tm="100000">
                                          <p:val>
                                            <p:strVal val="ppt_x"/>
                                          </p:val>
                                        </p:tav>
                                      </p:tavLst>
                                    </p:anim>
                                    <p:anim calcmode="lin" valueType="num">
                                      <p:cBhvr>
                                        <p:cTn id="133" dur="1000"/>
                                        <p:tgtEl>
                                          <p:spTgt spid="34"/>
                                        </p:tgtEl>
                                        <p:attrNameLst>
                                          <p:attrName>ppt_y</p:attrName>
                                        </p:attrNameLst>
                                      </p:cBhvr>
                                      <p:tavLst>
                                        <p:tav tm="0">
                                          <p:val>
                                            <p:strVal val="ppt_y"/>
                                          </p:val>
                                        </p:tav>
                                        <p:tav tm="100000">
                                          <p:val>
                                            <p:strVal val="ppt_y+.1"/>
                                          </p:val>
                                        </p:tav>
                                      </p:tavLst>
                                    </p:anim>
                                    <p:set>
                                      <p:cBhvr>
                                        <p:cTn id="134" dur="1" fill="hold">
                                          <p:stCondLst>
                                            <p:cond delay="999"/>
                                          </p:stCondLst>
                                        </p:cTn>
                                        <p:tgtEl>
                                          <p:spTgt spid="34"/>
                                        </p:tgtEl>
                                        <p:attrNameLst>
                                          <p:attrName>style.visibility</p:attrName>
                                        </p:attrNameLst>
                                      </p:cBhvr>
                                      <p:to>
                                        <p:strVal val="hidden"/>
                                      </p:to>
                                    </p:set>
                                  </p:childTnLst>
                                </p:cTn>
                              </p:par>
                              <p:par>
                                <p:cTn id="135" presetID="42" presetClass="exit" presetSubtype="0" fill="hold" grpId="1" nodeType="withEffect">
                                  <p:stCondLst>
                                    <p:cond delay="0"/>
                                  </p:stCondLst>
                                  <p:childTnLst>
                                    <p:animEffect transition="out" filter="fade">
                                      <p:cBhvr>
                                        <p:cTn id="136" dur="1000"/>
                                        <p:tgtEl>
                                          <p:spTgt spid="32"/>
                                        </p:tgtEl>
                                      </p:cBhvr>
                                    </p:animEffect>
                                    <p:anim calcmode="lin" valueType="num">
                                      <p:cBhvr>
                                        <p:cTn id="137" dur="1000"/>
                                        <p:tgtEl>
                                          <p:spTgt spid="32"/>
                                        </p:tgtEl>
                                        <p:attrNameLst>
                                          <p:attrName>ppt_x</p:attrName>
                                        </p:attrNameLst>
                                      </p:cBhvr>
                                      <p:tavLst>
                                        <p:tav tm="0">
                                          <p:val>
                                            <p:strVal val="ppt_x"/>
                                          </p:val>
                                        </p:tav>
                                        <p:tav tm="100000">
                                          <p:val>
                                            <p:strVal val="ppt_x"/>
                                          </p:val>
                                        </p:tav>
                                      </p:tavLst>
                                    </p:anim>
                                    <p:anim calcmode="lin" valueType="num">
                                      <p:cBhvr>
                                        <p:cTn id="138" dur="1000"/>
                                        <p:tgtEl>
                                          <p:spTgt spid="32"/>
                                        </p:tgtEl>
                                        <p:attrNameLst>
                                          <p:attrName>ppt_y</p:attrName>
                                        </p:attrNameLst>
                                      </p:cBhvr>
                                      <p:tavLst>
                                        <p:tav tm="0">
                                          <p:val>
                                            <p:strVal val="ppt_y"/>
                                          </p:val>
                                        </p:tav>
                                        <p:tav tm="100000">
                                          <p:val>
                                            <p:strVal val="ppt_y+.1"/>
                                          </p:val>
                                        </p:tav>
                                      </p:tavLst>
                                    </p:anim>
                                    <p:set>
                                      <p:cBhvr>
                                        <p:cTn id="139" dur="1" fill="hold">
                                          <p:stCondLst>
                                            <p:cond delay="999"/>
                                          </p:stCondLst>
                                        </p:cTn>
                                        <p:tgtEl>
                                          <p:spTgt spid="32"/>
                                        </p:tgtEl>
                                        <p:attrNameLst>
                                          <p:attrName>style.visibility</p:attrName>
                                        </p:attrNameLst>
                                      </p:cBhvr>
                                      <p:to>
                                        <p:strVal val="hidden"/>
                                      </p:to>
                                    </p:set>
                                  </p:childTnLst>
                                </p:cTn>
                              </p:par>
                              <p:par>
                                <p:cTn id="140" presetID="42" presetClass="exit" presetSubtype="0" fill="hold" grpId="1" nodeType="withEffect">
                                  <p:stCondLst>
                                    <p:cond delay="0"/>
                                  </p:stCondLst>
                                  <p:childTnLst>
                                    <p:animEffect transition="out" filter="fade">
                                      <p:cBhvr>
                                        <p:cTn id="141" dur="1000"/>
                                        <p:tgtEl>
                                          <p:spTgt spid="33"/>
                                        </p:tgtEl>
                                      </p:cBhvr>
                                    </p:animEffect>
                                    <p:anim calcmode="lin" valueType="num">
                                      <p:cBhvr>
                                        <p:cTn id="142" dur="1000"/>
                                        <p:tgtEl>
                                          <p:spTgt spid="33"/>
                                        </p:tgtEl>
                                        <p:attrNameLst>
                                          <p:attrName>ppt_x</p:attrName>
                                        </p:attrNameLst>
                                      </p:cBhvr>
                                      <p:tavLst>
                                        <p:tav tm="0">
                                          <p:val>
                                            <p:strVal val="ppt_x"/>
                                          </p:val>
                                        </p:tav>
                                        <p:tav tm="100000">
                                          <p:val>
                                            <p:strVal val="ppt_x"/>
                                          </p:val>
                                        </p:tav>
                                      </p:tavLst>
                                    </p:anim>
                                    <p:anim calcmode="lin" valueType="num">
                                      <p:cBhvr>
                                        <p:cTn id="143" dur="1000"/>
                                        <p:tgtEl>
                                          <p:spTgt spid="33"/>
                                        </p:tgtEl>
                                        <p:attrNameLst>
                                          <p:attrName>ppt_y</p:attrName>
                                        </p:attrNameLst>
                                      </p:cBhvr>
                                      <p:tavLst>
                                        <p:tav tm="0">
                                          <p:val>
                                            <p:strVal val="ppt_y"/>
                                          </p:val>
                                        </p:tav>
                                        <p:tav tm="100000">
                                          <p:val>
                                            <p:strVal val="ppt_y+.1"/>
                                          </p:val>
                                        </p:tav>
                                      </p:tavLst>
                                    </p:anim>
                                    <p:set>
                                      <p:cBhvr>
                                        <p:cTn id="144" dur="1" fill="hold">
                                          <p:stCondLst>
                                            <p:cond delay="999"/>
                                          </p:stCondLst>
                                        </p:cTn>
                                        <p:tgtEl>
                                          <p:spTgt spid="33"/>
                                        </p:tgtEl>
                                        <p:attrNameLst>
                                          <p:attrName>style.visibility</p:attrName>
                                        </p:attrNameLst>
                                      </p:cBhvr>
                                      <p:to>
                                        <p:strVal val="hidden"/>
                                      </p:to>
                                    </p:set>
                                  </p:childTnLst>
                                </p:cTn>
                              </p:par>
                              <p:par>
                                <p:cTn id="145" presetID="42" presetClass="exit" presetSubtype="0" fill="hold" grpId="1" nodeType="withEffect">
                                  <p:stCondLst>
                                    <p:cond delay="0"/>
                                  </p:stCondLst>
                                  <p:childTnLst>
                                    <p:animEffect transition="out" filter="fade">
                                      <p:cBhvr>
                                        <p:cTn id="146" dur="1000"/>
                                        <p:tgtEl>
                                          <p:spTgt spid="35"/>
                                        </p:tgtEl>
                                      </p:cBhvr>
                                    </p:animEffect>
                                    <p:anim calcmode="lin" valueType="num">
                                      <p:cBhvr>
                                        <p:cTn id="147" dur="1000"/>
                                        <p:tgtEl>
                                          <p:spTgt spid="35"/>
                                        </p:tgtEl>
                                        <p:attrNameLst>
                                          <p:attrName>ppt_x</p:attrName>
                                        </p:attrNameLst>
                                      </p:cBhvr>
                                      <p:tavLst>
                                        <p:tav tm="0">
                                          <p:val>
                                            <p:strVal val="ppt_x"/>
                                          </p:val>
                                        </p:tav>
                                        <p:tav tm="100000">
                                          <p:val>
                                            <p:strVal val="ppt_x"/>
                                          </p:val>
                                        </p:tav>
                                      </p:tavLst>
                                    </p:anim>
                                    <p:anim calcmode="lin" valueType="num">
                                      <p:cBhvr>
                                        <p:cTn id="148" dur="1000"/>
                                        <p:tgtEl>
                                          <p:spTgt spid="35"/>
                                        </p:tgtEl>
                                        <p:attrNameLst>
                                          <p:attrName>ppt_y</p:attrName>
                                        </p:attrNameLst>
                                      </p:cBhvr>
                                      <p:tavLst>
                                        <p:tav tm="0">
                                          <p:val>
                                            <p:strVal val="ppt_y"/>
                                          </p:val>
                                        </p:tav>
                                        <p:tav tm="100000">
                                          <p:val>
                                            <p:strVal val="ppt_y+.1"/>
                                          </p:val>
                                        </p:tav>
                                      </p:tavLst>
                                    </p:anim>
                                    <p:set>
                                      <p:cBhvr>
                                        <p:cTn id="149" dur="1" fill="hold">
                                          <p:stCondLst>
                                            <p:cond delay="999"/>
                                          </p:stCondLst>
                                        </p:cTn>
                                        <p:tgtEl>
                                          <p:spTgt spid="35"/>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grpId="0" nodeType="clickEffect">
                                  <p:stCondLst>
                                    <p:cond delay="0"/>
                                  </p:stCondLst>
                                  <p:childTnLst>
                                    <p:set>
                                      <p:cBhvr>
                                        <p:cTn id="153" dur="1" fill="hold">
                                          <p:stCondLst>
                                            <p:cond delay="0"/>
                                          </p:stCondLst>
                                        </p:cTn>
                                        <p:tgtEl>
                                          <p:spTgt spid="37"/>
                                        </p:tgtEl>
                                        <p:attrNameLst>
                                          <p:attrName>style.visibility</p:attrName>
                                        </p:attrNameLst>
                                      </p:cBhvr>
                                      <p:to>
                                        <p:strVal val="visible"/>
                                      </p:to>
                                    </p:set>
                                    <p:animEffect transition="in" filter="fade">
                                      <p:cBhvr>
                                        <p:cTn id="154" dur="1000"/>
                                        <p:tgtEl>
                                          <p:spTgt spid="37"/>
                                        </p:tgtEl>
                                      </p:cBhvr>
                                    </p:animEffect>
                                    <p:anim calcmode="lin" valueType="num">
                                      <p:cBhvr>
                                        <p:cTn id="155" dur="1000" fill="hold"/>
                                        <p:tgtEl>
                                          <p:spTgt spid="37"/>
                                        </p:tgtEl>
                                        <p:attrNameLst>
                                          <p:attrName>ppt_x</p:attrName>
                                        </p:attrNameLst>
                                      </p:cBhvr>
                                      <p:tavLst>
                                        <p:tav tm="0">
                                          <p:val>
                                            <p:strVal val="#ppt_x"/>
                                          </p:val>
                                        </p:tav>
                                        <p:tav tm="100000">
                                          <p:val>
                                            <p:strVal val="#ppt_x"/>
                                          </p:val>
                                        </p:tav>
                                      </p:tavLst>
                                    </p:anim>
                                    <p:anim calcmode="lin" valueType="num">
                                      <p:cBhvr>
                                        <p:cTn id="156" dur="1000" fill="hold"/>
                                        <p:tgtEl>
                                          <p:spTgt spid="37"/>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36"/>
                                        </p:tgtEl>
                                        <p:attrNameLst>
                                          <p:attrName>style.visibility</p:attrName>
                                        </p:attrNameLst>
                                      </p:cBhvr>
                                      <p:to>
                                        <p:strVal val="visible"/>
                                      </p:to>
                                    </p:set>
                                    <p:animEffect transition="in" filter="fade">
                                      <p:cBhvr>
                                        <p:cTn id="159" dur="1000"/>
                                        <p:tgtEl>
                                          <p:spTgt spid="36"/>
                                        </p:tgtEl>
                                      </p:cBhvr>
                                    </p:animEffect>
                                    <p:anim calcmode="lin" valueType="num">
                                      <p:cBhvr>
                                        <p:cTn id="160" dur="1000" fill="hold"/>
                                        <p:tgtEl>
                                          <p:spTgt spid="36"/>
                                        </p:tgtEl>
                                        <p:attrNameLst>
                                          <p:attrName>ppt_x</p:attrName>
                                        </p:attrNameLst>
                                      </p:cBhvr>
                                      <p:tavLst>
                                        <p:tav tm="0">
                                          <p:val>
                                            <p:strVal val="#ppt_x"/>
                                          </p:val>
                                        </p:tav>
                                        <p:tav tm="100000">
                                          <p:val>
                                            <p:strVal val="#ppt_x"/>
                                          </p:val>
                                        </p:tav>
                                      </p:tavLst>
                                    </p:anim>
                                    <p:anim calcmode="lin" valueType="num">
                                      <p:cBhvr>
                                        <p:cTn id="16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10" presetClass="exit" presetSubtype="0" fill="hold" grpId="1" nodeType="clickEffect">
                                  <p:stCondLst>
                                    <p:cond delay="0"/>
                                  </p:stCondLst>
                                  <p:childTnLst>
                                    <p:animEffect transition="out" filter="fade">
                                      <p:cBhvr>
                                        <p:cTn id="165" dur="500"/>
                                        <p:tgtEl>
                                          <p:spTgt spid="37"/>
                                        </p:tgtEl>
                                      </p:cBhvr>
                                    </p:animEffect>
                                    <p:set>
                                      <p:cBhvr>
                                        <p:cTn id="166" dur="1" fill="hold">
                                          <p:stCondLst>
                                            <p:cond delay="499"/>
                                          </p:stCondLst>
                                        </p:cTn>
                                        <p:tgtEl>
                                          <p:spTgt spid="37"/>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36"/>
                                        </p:tgtEl>
                                      </p:cBhvr>
                                    </p:animEffect>
                                    <p:set>
                                      <p:cBhvr>
                                        <p:cTn id="169" dur="1" fill="hold">
                                          <p:stCondLst>
                                            <p:cond delay="499"/>
                                          </p:stCondLst>
                                        </p:cTn>
                                        <p:tgtEl>
                                          <p:spTgt spid="36"/>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42" presetClass="entr" presetSubtype="0" fill="hold" grpId="0" nodeType="clickEffect">
                                  <p:stCondLst>
                                    <p:cond delay="0"/>
                                  </p:stCondLst>
                                  <p:childTnLst>
                                    <p:set>
                                      <p:cBhvr>
                                        <p:cTn id="173" dur="1" fill="hold">
                                          <p:stCondLst>
                                            <p:cond delay="0"/>
                                          </p:stCondLst>
                                        </p:cTn>
                                        <p:tgtEl>
                                          <p:spTgt spid="23"/>
                                        </p:tgtEl>
                                        <p:attrNameLst>
                                          <p:attrName>style.visibility</p:attrName>
                                        </p:attrNameLst>
                                      </p:cBhvr>
                                      <p:to>
                                        <p:strVal val="visible"/>
                                      </p:to>
                                    </p:set>
                                    <p:animEffect transition="in" filter="fade">
                                      <p:cBhvr>
                                        <p:cTn id="174" dur="1000"/>
                                        <p:tgtEl>
                                          <p:spTgt spid="23"/>
                                        </p:tgtEl>
                                      </p:cBhvr>
                                    </p:animEffect>
                                    <p:anim calcmode="lin" valueType="num">
                                      <p:cBhvr>
                                        <p:cTn id="175" dur="1000" fill="hold"/>
                                        <p:tgtEl>
                                          <p:spTgt spid="23"/>
                                        </p:tgtEl>
                                        <p:attrNameLst>
                                          <p:attrName>ppt_x</p:attrName>
                                        </p:attrNameLst>
                                      </p:cBhvr>
                                      <p:tavLst>
                                        <p:tav tm="0">
                                          <p:val>
                                            <p:strVal val="#ppt_x"/>
                                          </p:val>
                                        </p:tav>
                                        <p:tav tm="100000">
                                          <p:val>
                                            <p:strVal val="#ppt_x"/>
                                          </p:val>
                                        </p:tav>
                                      </p:tavLst>
                                    </p:anim>
                                    <p:anim calcmode="lin" valueType="num">
                                      <p:cBhvr>
                                        <p:cTn id="176" dur="1000" fill="hold"/>
                                        <p:tgtEl>
                                          <p:spTgt spid="23"/>
                                        </p:tgtEl>
                                        <p:attrNameLst>
                                          <p:attrName>ppt_y</p:attrName>
                                        </p:attrNameLst>
                                      </p:cBhvr>
                                      <p:tavLst>
                                        <p:tav tm="0">
                                          <p:val>
                                            <p:strVal val="#ppt_y+.1"/>
                                          </p:val>
                                        </p:tav>
                                        <p:tav tm="100000">
                                          <p:val>
                                            <p:strVal val="#ppt_y"/>
                                          </p:val>
                                        </p:tav>
                                      </p:tavLst>
                                    </p:anim>
                                  </p:childTnLst>
                                </p:cTn>
                              </p:par>
                              <p:par>
                                <p:cTn id="177" presetID="42" presetClass="entr" presetSubtype="0" fill="hold" grpId="0" nodeType="withEffect">
                                  <p:stCondLst>
                                    <p:cond delay="0"/>
                                  </p:stCondLst>
                                  <p:childTnLst>
                                    <p:set>
                                      <p:cBhvr>
                                        <p:cTn id="178" dur="1" fill="hold">
                                          <p:stCondLst>
                                            <p:cond delay="0"/>
                                          </p:stCondLst>
                                        </p:cTn>
                                        <p:tgtEl>
                                          <p:spTgt spid="24"/>
                                        </p:tgtEl>
                                        <p:attrNameLst>
                                          <p:attrName>style.visibility</p:attrName>
                                        </p:attrNameLst>
                                      </p:cBhvr>
                                      <p:to>
                                        <p:strVal val="visible"/>
                                      </p:to>
                                    </p:set>
                                    <p:animEffect transition="in" filter="fade">
                                      <p:cBhvr>
                                        <p:cTn id="179" dur="1000"/>
                                        <p:tgtEl>
                                          <p:spTgt spid="24"/>
                                        </p:tgtEl>
                                      </p:cBhvr>
                                    </p:animEffect>
                                    <p:anim calcmode="lin" valueType="num">
                                      <p:cBhvr>
                                        <p:cTn id="180" dur="1000" fill="hold"/>
                                        <p:tgtEl>
                                          <p:spTgt spid="24"/>
                                        </p:tgtEl>
                                        <p:attrNameLst>
                                          <p:attrName>ppt_x</p:attrName>
                                        </p:attrNameLst>
                                      </p:cBhvr>
                                      <p:tavLst>
                                        <p:tav tm="0">
                                          <p:val>
                                            <p:strVal val="#ppt_x"/>
                                          </p:val>
                                        </p:tav>
                                        <p:tav tm="100000">
                                          <p:val>
                                            <p:strVal val="#ppt_x"/>
                                          </p:val>
                                        </p:tav>
                                      </p:tavLst>
                                    </p:anim>
                                    <p:anim calcmode="lin" valueType="num">
                                      <p:cBhvr>
                                        <p:cTn id="181" dur="1000" fill="hold"/>
                                        <p:tgtEl>
                                          <p:spTgt spid="24"/>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27"/>
                                        </p:tgtEl>
                                        <p:attrNameLst>
                                          <p:attrName>style.visibility</p:attrName>
                                        </p:attrNameLst>
                                      </p:cBhvr>
                                      <p:to>
                                        <p:strVal val="visible"/>
                                      </p:to>
                                    </p:set>
                                    <p:animEffect transition="in" filter="fade">
                                      <p:cBhvr>
                                        <p:cTn id="184" dur="1000"/>
                                        <p:tgtEl>
                                          <p:spTgt spid="27"/>
                                        </p:tgtEl>
                                      </p:cBhvr>
                                    </p:animEffect>
                                    <p:anim calcmode="lin" valueType="num">
                                      <p:cBhvr>
                                        <p:cTn id="185" dur="1000" fill="hold"/>
                                        <p:tgtEl>
                                          <p:spTgt spid="27"/>
                                        </p:tgtEl>
                                        <p:attrNameLst>
                                          <p:attrName>ppt_x</p:attrName>
                                        </p:attrNameLst>
                                      </p:cBhvr>
                                      <p:tavLst>
                                        <p:tav tm="0">
                                          <p:val>
                                            <p:strVal val="#ppt_x"/>
                                          </p:val>
                                        </p:tav>
                                        <p:tav tm="100000">
                                          <p:val>
                                            <p:strVal val="#ppt_x"/>
                                          </p:val>
                                        </p:tav>
                                      </p:tavLst>
                                    </p:anim>
                                    <p:anim calcmode="lin" valueType="num">
                                      <p:cBhvr>
                                        <p:cTn id="186" dur="1000" fill="hold"/>
                                        <p:tgtEl>
                                          <p:spTgt spid="27"/>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Effect transition="in" filter="fade">
                                      <p:cBhvr>
                                        <p:cTn id="189" dur="1000"/>
                                        <p:tgtEl>
                                          <p:spTgt spid="28"/>
                                        </p:tgtEl>
                                      </p:cBhvr>
                                    </p:animEffect>
                                    <p:anim calcmode="lin" valueType="num">
                                      <p:cBhvr>
                                        <p:cTn id="190" dur="1000" fill="hold"/>
                                        <p:tgtEl>
                                          <p:spTgt spid="28"/>
                                        </p:tgtEl>
                                        <p:attrNameLst>
                                          <p:attrName>ppt_x</p:attrName>
                                        </p:attrNameLst>
                                      </p:cBhvr>
                                      <p:tavLst>
                                        <p:tav tm="0">
                                          <p:val>
                                            <p:strVal val="#ppt_x"/>
                                          </p:val>
                                        </p:tav>
                                        <p:tav tm="100000">
                                          <p:val>
                                            <p:strVal val="#ppt_x"/>
                                          </p:val>
                                        </p:tav>
                                      </p:tavLst>
                                    </p:anim>
                                    <p:anim calcmode="lin" valueType="num">
                                      <p:cBhvr>
                                        <p:cTn id="191" dur="1000" fill="hold"/>
                                        <p:tgtEl>
                                          <p:spTgt spid="28"/>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26"/>
                                        </p:tgtEl>
                                        <p:attrNameLst>
                                          <p:attrName>style.visibility</p:attrName>
                                        </p:attrNameLst>
                                      </p:cBhvr>
                                      <p:to>
                                        <p:strVal val="visible"/>
                                      </p:to>
                                    </p:set>
                                    <p:animEffect transition="in" filter="fade">
                                      <p:cBhvr>
                                        <p:cTn id="194" dur="1000"/>
                                        <p:tgtEl>
                                          <p:spTgt spid="26"/>
                                        </p:tgtEl>
                                      </p:cBhvr>
                                    </p:animEffect>
                                    <p:anim calcmode="lin" valueType="num">
                                      <p:cBhvr>
                                        <p:cTn id="195" dur="1000" fill="hold"/>
                                        <p:tgtEl>
                                          <p:spTgt spid="26"/>
                                        </p:tgtEl>
                                        <p:attrNameLst>
                                          <p:attrName>ppt_x</p:attrName>
                                        </p:attrNameLst>
                                      </p:cBhvr>
                                      <p:tavLst>
                                        <p:tav tm="0">
                                          <p:val>
                                            <p:strVal val="#ppt_x"/>
                                          </p:val>
                                        </p:tav>
                                        <p:tav tm="100000">
                                          <p:val>
                                            <p:strVal val="#ppt_x"/>
                                          </p:val>
                                        </p:tav>
                                      </p:tavLst>
                                    </p:anim>
                                    <p:anim calcmode="lin" valueType="num">
                                      <p:cBhvr>
                                        <p:cTn id="196" dur="1000" fill="hold"/>
                                        <p:tgtEl>
                                          <p:spTgt spid="26"/>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25"/>
                                        </p:tgtEl>
                                        <p:attrNameLst>
                                          <p:attrName>style.visibility</p:attrName>
                                        </p:attrNameLst>
                                      </p:cBhvr>
                                      <p:to>
                                        <p:strVal val="visible"/>
                                      </p:to>
                                    </p:set>
                                    <p:animEffect transition="in" filter="fade">
                                      <p:cBhvr>
                                        <p:cTn id="199" dur="1000"/>
                                        <p:tgtEl>
                                          <p:spTgt spid="25"/>
                                        </p:tgtEl>
                                      </p:cBhvr>
                                    </p:animEffect>
                                    <p:anim calcmode="lin" valueType="num">
                                      <p:cBhvr>
                                        <p:cTn id="200" dur="1000" fill="hold"/>
                                        <p:tgtEl>
                                          <p:spTgt spid="25"/>
                                        </p:tgtEl>
                                        <p:attrNameLst>
                                          <p:attrName>ppt_x</p:attrName>
                                        </p:attrNameLst>
                                      </p:cBhvr>
                                      <p:tavLst>
                                        <p:tav tm="0">
                                          <p:val>
                                            <p:strVal val="#ppt_x"/>
                                          </p:val>
                                        </p:tav>
                                        <p:tav tm="100000">
                                          <p:val>
                                            <p:strVal val="#ppt_x"/>
                                          </p:val>
                                        </p:tav>
                                      </p:tavLst>
                                    </p:anim>
                                    <p:anim calcmode="lin" valueType="num">
                                      <p:cBhvr>
                                        <p:cTn id="201" dur="1000" fill="hold"/>
                                        <p:tgtEl>
                                          <p:spTgt spid="25"/>
                                        </p:tgtEl>
                                        <p:attrNameLst>
                                          <p:attrName>ppt_y</p:attrName>
                                        </p:attrNameLst>
                                      </p:cBhvr>
                                      <p:tavLst>
                                        <p:tav tm="0">
                                          <p:val>
                                            <p:strVal val="#ppt_y+.1"/>
                                          </p:val>
                                        </p:tav>
                                        <p:tav tm="100000">
                                          <p:val>
                                            <p:strVal val="#ppt_y"/>
                                          </p:val>
                                        </p:tav>
                                      </p:tavLst>
                                    </p:anim>
                                  </p:childTnLst>
                                </p:cTn>
                              </p:par>
                              <p:par>
                                <p:cTn id="202" presetID="42" presetClass="entr" presetSubtype="0" fill="hold" grpId="0" nodeType="withEffect">
                                  <p:stCondLst>
                                    <p:cond delay="0"/>
                                  </p:stCondLst>
                                  <p:childTnLst>
                                    <p:set>
                                      <p:cBhvr>
                                        <p:cTn id="203" dur="1" fill="hold">
                                          <p:stCondLst>
                                            <p:cond delay="0"/>
                                          </p:stCondLst>
                                        </p:cTn>
                                        <p:tgtEl>
                                          <p:spTgt spid="29"/>
                                        </p:tgtEl>
                                        <p:attrNameLst>
                                          <p:attrName>style.visibility</p:attrName>
                                        </p:attrNameLst>
                                      </p:cBhvr>
                                      <p:to>
                                        <p:strVal val="visible"/>
                                      </p:to>
                                    </p:set>
                                    <p:animEffect transition="in" filter="fade">
                                      <p:cBhvr>
                                        <p:cTn id="204" dur="1000"/>
                                        <p:tgtEl>
                                          <p:spTgt spid="29"/>
                                        </p:tgtEl>
                                      </p:cBhvr>
                                    </p:animEffect>
                                    <p:anim calcmode="lin" valueType="num">
                                      <p:cBhvr>
                                        <p:cTn id="205" dur="1000" fill="hold"/>
                                        <p:tgtEl>
                                          <p:spTgt spid="29"/>
                                        </p:tgtEl>
                                        <p:attrNameLst>
                                          <p:attrName>ppt_x</p:attrName>
                                        </p:attrNameLst>
                                      </p:cBhvr>
                                      <p:tavLst>
                                        <p:tav tm="0">
                                          <p:val>
                                            <p:strVal val="#ppt_x"/>
                                          </p:val>
                                        </p:tav>
                                        <p:tav tm="100000">
                                          <p:val>
                                            <p:strVal val="#ppt_x"/>
                                          </p:val>
                                        </p:tav>
                                      </p:tavLst>
                                    </p:anim>
                                    <p:anim calcmode="lin" valueType="num">
                                      <p:cBhvr>
                                        <p:cTn id="206" dur="1000" fill="hold"/>
                                        <p:tgtEl>
                                          <p:spTgt spid="29"/>
                                        </p:tgtEl>
                                        <p:attrNameLst>
                                          <p:attrName>ppt_y</p:attrName>
                                        </p:attrNameLst>
                                      </p:cBhvr>
                                      <p:tavLst>
                                        <p:tav tm="0">
                                          <p:val>
                                            <p:strVal val="#ppt_y+.1"/>
                                          </p:val>
                                        </p:tav>
                                        <p:tav tm="100000">
                                          <p:val>
                                            <p:strVal val="#ppt_y"/>
                                          </p:val>
                                        </p:tav>
                                      </p:tavLst>
                                    </p:anim>
                                  </p:childTnLst>
                                </p:cTn>
                              </p:par>
                              <p:par>
                                <p:cTn id="207" presetID="42" presetClass="entr" presetSubtype="0" fill="hold" grpId="0" nodeType="withEffect">
                                  <p:stCondLst>
                                    <p:cond delay="0"/>
                                  </p:stCondLst>
                                  <p:childTnLst>
                                    <p:set>
                                      <p:cBhvr>
                                        <p:cTn id="208" dur="1" fill="hold">
                                          <p:stCondLst>
                                            <p:cond delay="0"/>
                                          </p:stCondLst>
                                        </p:cTn>
                                        <p:tgtEl>
                                          <p:spTgt spid="30"/>
                                        </p:tgtEl>
                                        <p:attrNameLst>
                                          <p:attrName>style.visibility</p:attrName>
                                        </p:attrNameLst>
                                      </p:cBhvr>
                                      <p:to>
                                        <p:strVal val="visible"/>
                                      </p:to>
                                    </p:set>
                                    <p:animEffect transition="in" filter="fade">
                                      <p:cBhvr>
                                        <p:cTn id="209" dur="1000"/>
                                        <p:tgtEl>
                                          <p:spTgt spid="30"/>
                                        </p:tgtEl>
                                      </p:cBhvr>
                                    </p:animEffect>
                                    <p:anim calcmode="lin" valueType="num">
                                      <p:cBhvr>
                                        <p:cTn id="210" dur="1000" fill="hold"/>
                                        <p:tgtEl>
                                          <p:spTgt spid="30"/>
                                        </p:tgtEl>
                                        <p:attrNameLst>
                                          <p:attrName>ppt_x</p:attrName>
                                        </p:attrNameLst>
                                      </p:cBhvr>
                                      <p:tavLst>
                                        <p:tav tm="0">
                                          <p:val>
                                            <p:strVal val="#ppt_x"/>
                                          </p:val>
                                        </p:tav>
                                        <p:tav tm="100000">
                                          <p:val>
                                            <p:strVal val="#ppt_x"/>
                                          </p:val>
                                        </p:tav>
                                      </p:tavLst>
                                    </p:anim>
                                    <p:anim calcmode="lin" valueType="num">
                                      <p:cBhvr>
                                        <p:cTn id="211" dur="1000" fill="hold"/>
                                        <p:tgtEl>
                                          <p:spTgt spid="30"/>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0"/>
                                  </p:stCondLst>
                                  <p:childTnLst>
                                    <p:set>
                                      <p:cBhvr>
                                        <p:cTn id="213" dur="1" fill="hold">
                                          <p:stCondLst>
                                            <p:cond delay="0"/>
                                          </p:stCondLst>
                                        </p:cTn>
                                        <p:tgtEl>
                                          <p:spTgt spid="19"/>
                                        </p:tgtEl>
                                        <p:attrNameLst>
                                          <p:attrName>style.visibility</p:attrName>
                                        </p:attrNameLst>
                                      </p:cBhvr>
                                      <p:to>
                                        <p:strVal val="visible"/>
                                      </p:to>
                                    </p:set>
                                    <p:animEffect transition="in" filter="fade">
                                      <p:cBhvr>
                                        <p:cTn id="214" dur="1000"/>
                                        <p:tgtEl>
                                          <p:spTgt spid="19"/>
                                        </p:tgtEl>
                                      </p:cBhvr>
                                    </p:animEffect>
                                    <p:anim calcmode="lin" valueType="num">
                                      <p:cBhvr>
                                        <p:cTn id="215" dur="1000" fill="hold"/>
                                        <p:tgtEl>
                                          <p:spTgt spid="19"/>
                                        </p:tgtEl>
                                        <p:attrNameLst>
                                          <p:attrName>ppt_x</p:attrName>
                                        </p:attrNameLst>
                                      </p:cBhvr>
                                      <p:tavLst>
                                        <p:tav tm="0">
                                          <p:val>
                                            <p:strVal val="#ppt_x"/>
                                          </p:val>
                                        </p:tav>
                                        <p:tav tm="100000">
                                          <p:val>
                                            <p:strVal val="#ppt_x"/>
                                          </p:val>
                                        </p:tav>
                                      </p:tavLst>
                                    </p:anim>
                                    <p:anim calcmode="lin" valueType="num">
                                      <p:cBhvr>
                                        <p:cTn id="216" dur="1000" fill="hold"/>
                                        <p:tgtEl>
                                          <p:spTgt spid="19"/>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21"/>
                                        </p:tgtEl>
                                        <p:attrNameLst>
                                          <p:attrName>style.visibility</p:attrName>
                                        </p:attrNameLst>
                                      </p:cBhvr>
                                      <p:to>
                                        <p:strVal val="visible"/>
                                      </p:to>
                                    </p:set>
                                    <p:animEffect transition="in" filter="fade">
                                      <p:cBhvr>
                                        <p:cTn id="219" dur="1000"/>
                                        <p:tgtEl>
                                          <p:spTgt spid="21"/>
                                        </p:tgtEl>
                                      </p:cBhvr>
                                    </p:animEffect>
                                    <p:anim calcmode="lin" valueType="num">
                                      <p:cBhvr>
                                        <p:cTn id="220" dur="1000" fill="hold"/>
                                        <p:tgtEl>
                                          <p:spTgt spid="21"/>
                                        </p:tgtEl>
                                        <p:attrNameLst>
                                          <p:attrName>ppt_x</p:attrName>
                                        </p:attrNameLst>
                                      </p:cBhvr>
                                      <p:tavLst>
                                        <p:tav tm="0">
                                          <p:val>
                                            <p:strVal val="#ppt_x"/>
                                          </p:val>
                                        </p:tav>
                                        <p:tav tm="100000">
                                          <p:val>
                                            <p:strVal val="#ppt_x"/>
                                          </p:val>
                                        </p:tav>
                                      </p:tavLst>
                                    </p:anim>
                                    <p:anim calcmode="lin" valueType="num">
                                      <p:cBhvr>
                                        <p:cTn id="221" dur="1000" fill="hold"/>
                                        <p:tgtEl>
                                          <p:spTgt spid="21"/>
                                        </p:tgtEl>
                                        <p:attrNameLst>
                                          <p:attrName>ppt_y</p:attrName>
                                        </p:attrNameLst>
                                      </p:cBhvr>
                                      <p:tavLst>
                                        <p:tav tm="0">
                                          <p:val>
                                            <p:strVal val="#ppt_y+.1"/>
                                          </p:val>
                                        </p:tav>
                                        <p:tav tm="100000">
                                          <p:val>
                                            <p:strVal val="#ppt_y"/>
                                          </p:val>
                                        </p:tav>
                                      </p:tavLst>
                                    </p:anim>
                                  </p:childTnLst>
                                </p:cTn>
                              </p:par>
                              <p:par>
                                <p:cTn id="222" presetID="42" presetClass="entr" presetSubtype="0" fill="hold" grpId="0" nodeType="withEffect">
                                  <p:stCondLst>
                                    <p:cond delay="0"/>
                                  </p:stCondLst>
                                  <p:childTnLst>
                                    <p:set>
                                      <p:cBhvr>
                                        <p:cTn id="223" dur="1" fill="hold">
                                          <p:stCondLst>
                                            <p:cond delay="0"/>
                                          </p:stCondLst>
                                        </p:cTn>
                                        <p:tgtEl>
                                          <p:spTgt spid="22"/>
                                        </p:tgtEl>
                                        <p:attrNameLst>
                                          <p:attrName>style.visibility</p:attrName>
                                        </p:attrNameLst>
                                      </p:cBhvr>
                                      <p:to>
                                        <p:strVal val="visible"/>
                                      </p:to>
                                    </p:set>
                                    <p:animEffect transition="in" filter="fade">
                                      <p:cBhvr>
                                        <p:cTn id="224" dur="1000"/>
                                        <p:tgtEl>
                                          <p:spTgt spid="22"/>
                                        </p:tgtEl>
                                      </p:cBhvr>
                                    </p:animEffect>
                                    <p:anim calcmode="lin" valueType="num">
                                      <p:cBhvr>
                                        <p:cTn id="225" dur="1000" fill="hold"/>
                                        <p:tgtEl>
                                          <p:spTgt spid="22"/>
                                        </p:tgtEl>
                                        <p:attrNameLst>
                                          <p:attrName>ppt_x</p:attrName>
                                        </p:attrNameLst>
                                      </p:cBhvr>
                                      <p:tavLst>
                                        <p:tav tm="0">
                                          <p:val>
                                            <p:strVal val="#ppt_x"/>
                                          </p:val>
                                        </p:tav>
                                        <p:tav tm="100000">
                                          <p:val>
                                            <p:strVal val="#ppt_x"/>
                                          </p:val>
                                        </p:tav>
                                      </p:tavLst>
                                    </p:anim>
                                    <p:anim calcmode="lin" valueType="num">
                                      <p:cBhvr>
                                        <p:cTn id="226" dur="1000" fill="hold"/>
                                        <p:tgtEl>
                                          <p:spTgt spid="22"/>
                                        </p:tgtEl>
                                        <p:attrNameLst>
                                          <p:attrName>ppt_y</p:attrName>
                                        </p:attrNameLst>
                                      </p:cBhvr>
                                      <p:tavLst>
                                        <p:tav tm="0">
                                          <p:val>
                                            <p:strVal val="#ppt_y+.1"/>
                                          </p:val>
                                        </p:tav>
                                        <p:tav tm="100000">
                                          <p:val>
                                            <p:strVal val="#ppt_y"/>
                                          </p:val>
                                        </p:tav>
                                      </p:tavLst>
                                    </p:anim>
                                  </p:childTnLst>
                                </p:cTn>
                              </p:par>
                              <p:par>
                                <p:cTn id="227" presetID="42" presetClass="entr" presetSubtype="0" fill="hold" grpId="0" nodeType="withEffect">
                                  <p:stCondLst>
                                    <p:cond delay="0"/>
                                  </p:stCondLst>
                                  <p:childTnLst>
                                    <p:set>
                                      <p:cBhvr>
                                        <p:cTn id="228" dur="1" fill="hold">
                                          <p:stCondLst>
                                            <p:cond delay="0"/>
                                          </p:stCondLst>
                                        </p:cTn>
                                        <p:tgtEl>
                                          <p:spTgt spid="39"/>
                                        </p:tgtEl>
                                        <p:attrNameLst>
                                          <p:attrName>style.visibility</p:attrName>
                                        </p:attrNameLst>
                                      </p:cBhvr>
                                      <p:to>
                                        <p:strVal val="visible"/>
                                      </p:to>
                                    </p:set>
                                    <p:animEffect transition="in" filter="fade">
                                      <p:cBhvr>
                                        <p:cTn id="229" dur="1000"/>
                                        <p:tgtEl>
                                          <p:spTgt spid="39"/>
                                        </p:tgtEl>
                                      </p:cBhvr>
                                    </p:animEffect>
                                    <p:anim calcmode="lin" valueType="num">
                                      <p:cBhvr>
                                        <p:cTn id="230" dur="1000" fill="hold"/>
                                        <p:tgtEl>
                                          <p:spTgt spid="39"/>
                                        </p:tgtEl>
                                        <p:attrNameLst>
                                          <p:attrName>ppt_x</p:attrName>
                                        </p:attrNameLst>
                                      </p:cBhvr>
                                      <p:tavLst>
                                        <p:tav tm="0">
                                          <p:val>
                                            <p:strVal val="#ppt_x"/>
                                          </p:val>
                                        </p:tav>
                                        <p:tav tm="100000">
                                          <p:val>
                                            <p:strVal val="#ppt_x"/>
                                          </p:val>
                                        </p:tav>
                                      </p:tavLst>
                                    </p:anim>
                                    <p:anim calcmode="lin" valueType="num">
                                      <p:cBhvr>
                                        <p:cTn id="231" dur="1000" fill="hold"/>
                                        <p:tgtEl>
                                          <p:spTgt spid="39"/>
                                        </p:tgtEl>
                                        <p:attrNameLst>
                                          <p:attrName>ppt_y</p:attrName>
                                        </p:attrNameLst>
                                      </p:cBhvr>
                                      <p:tavLst>
                                        <p:tav tm="0">
                                          <p:val>
                                            <p:strVal val="#ppt_y+.1"/>
                                          </p:val>
                                        </p:tav>
                                        <p:tav tm="100000">
                                          <p:val>
                                            <p:strVal val="#ppt_y"/>
                                          </p:val>
                                        </p:tav>
                                      </p:tavLst>
                                    </p:anim>
                                  </p:childTnLst>
                                </p:cTn>
                              </p:par>
                              <p:par>
                                <p:cTn id="232" presetID="42" presetClass="entr" presetSubtype="0" fill="hold" grpId="0" nodeType="withEffect">
                                  <p:stCondLst>
                                    <p:cond delay="0"/>
                                  </p:stCondLst>
                                  <p:childTnLst>
                                    <p:set>
                                      <p:cBhvr>
                                        <p:cTn id="233" dur="1" fill="hold">
                                          <p:stCondLst>
                                            <p:cond delay="0"/>
                                          </p:stCondLst>
                                        </p:cTn>
                                        <p:tgtEl>
                                          <p:spTgt spid="20"/>
                                        </p:tgtEl>
                                        <p:attrNameLst>
                                          <p:attrName>style.visibility</p:attrName>
                                        </p:attrNameLst>
                                      </p:cBhvr>
                                      <p:to>
                                        <p:strVal val="visible"/>
                                      </p:to>
                                    </p:set>
                                    <p:animEffect transition="in" filter="fade">
                                      <p:cBhvr>
                                        <p:cTn id="234" dur="1000"/>
                                        <p:tgtEl>
                                          <p:spTgt spid="20"/>
                                        </p:tgtEl>
                                      </p:cBhvr>
                                    </p:animEffect>
                                    <p:anim calcmode="lin" valueType="num">
                                      <p:cBhvr>
                                        <p:cTn id="235" dur="1000" fill="hold"/>
                                        <p:tgtEl>
                                          <p:spTgt spid="20"/>
                                        </p:tgtEl>
                                        <p:attrNameLst>
                                          <p:attrName>ppt_x</p:attrName>
                                        </p:attrNameLst>
                                      </p:cBhvr>
                                      <p:tavLst>
                                        <p:tav tm="0">
                                          <p:val>
                                            <p:strVal val="#ppt_x"/>
                                          </p:val>
                                        </p:tav>
                                        <p:tav tm="100000">
                                          <p:val>
                                            <p:strVal val="#ppt_x"/>
                                          </p:val>
                                        </p:tav>
                                      </p:tavLst>
                                    </p:anim>
                                    <p:anim calcmode="lin" valueType="num">
                                      <p:cBhvr>
                                        <p:cTn id="236" dur="1000" fill="hold"/>
                                        <p:tgtEl>
                                          <p:spTgt spid="20"/>
                                        </p:tgtEl>
                                        <p:attrNameLst>
                                          <p:attrName>ppt_y</p:attrName>
                                        </p:attrNameLst>
                                      </p:cBhvr>
                                      <p:tavLst>
                                        <p:tav tm="0">
                                          <p:val>
                                            <p:strVal val="#ppt_y+.1"/>
                                          </p:val>
                                        </p:tav>
                                        <p:tav tm="100000">
                                          <p:val>
                                            <p:strVal val="#ppt_y"/>
                                          </p:val>
                                        </p:tav>
                                      </p:tavLst>
                                    </p:anim>
                                  </p:childTnLst>
                                </p:cTn>
                              </p:par>
                              <p:par>
                                <p:cTn id="237" presetID="42" presetClass="entr" presetSubtype="0" fill="hold" grpId="0" nodeType="withEffect">
                                  <p:stCondLst>
                                    <p:cond delay="0"/>
                                  </p:stCondLst>
                                  <p:childTnLst>
                                    <p:set>
                                      <p:cBhvr>
                                        <p:cTn id="238" dur="1" fill="hold">
                                          <p:stCondLst>
                                            <p:cond delay="0"/>
                                          </p:stCondLst>
                                        </p:cTn>
                                        <p:tgtEl>
                                          <p:spTgt spid="38"/>
                                        </p:tgtEl>
                                        <p:attrNameLst>
                                          <p:attrName>style.visibility</p:attrName>
                                        </p:attrNameLst>
                                      </p:cBhvr>
                                      <p:to>
                                        <p:strVal val="visible"/>
                                      </p:to>
                                    </p:set>
                                    <p:animEffect transition="in" filter="fade">
                                      <p:cBhvr>
                                        <p:cTn id="239" dur="1000"/>
                                        <p:tgtEl>
                                          <p:spTgt spid="38"/>
                                        </p:tgtEl>
                                      </p:cBhvr>
                                    </p:animEffect>
                                    <p:anim calcmode="lin" valueType="num">
                                      <p:cBhvr>
                                        <p:cTn id="240" dur="1000" fill="hold"/>
                                        <p:tgtEl>
                                          <p:spTgt spid="38"/>
                                        </p:tgtEl>
                                        <p:attrNameLst>
                                          <p:attrName>ppt_x</p:attrName>
                                        </p:attrNameLst>
                                      </p:cBhvr>
                                      <p:tavLst>
                                        <p:tav tm="0">
                                          <p:val>
                                            <p:strVal val="#ppt_x"/>
                                          </p:val>
                                        </p:tav>
                                        <p:tav tm="100000">
                                          <p:val>
                                            <p:strVal val="#ppt_x"/>
                                          </p:val>
                                        </p:tav>
                                      </p:tavLst>
                                    </p:anim>
                                    <p:anim calcmode="lin" valueType="num">
                                      <p:cBhvr>
                                        <p:cTn id="24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p:bldP spid="8" grpId="0" animBg="1"/>
      <p:bldP spid="9" grpId="0"/>
      <p:bldP spid="10" grpId="0"/>
      <p:bldP spid="11" grpId="0" animBg="1"/>
      <p:bldP spid="12" grpId="0" animBg="1"/>
      <p:bldP spid="13" grpId="0"/>
      <p:bldP spid="14" grpId="0"/>
      <p:bldP spid="15" grpId="0" animBg="1"/>
      <p:bldP spid="16" grpId="0" animBg="1"/>
      <p:bldP spid="17" grpId="0"/>
      <p:bldP spid="18" grpId="0"/>
      <p:bldP spid="19" grpId="0" animBg="1"/>
      <p:bldP spid="20" grpId="0" animBg="1"/>
      <p:bldP spid="21" grpId="0"/>
      <p:bldP spid="22" grpId="0"/>
      <p:bldP spid="23" grpId="0" animBg="1"/>
      <p:bldP spid="24" grpId="0"/>
      <p:bldP spid="25" grpId="0" animBg="1"/>
      <p:bldP spid="26" grpId="0"/>
      <p:bldP spid="27" grpId="0" animBg="1"/>
      <p:bldP spid="28" grpId="0"/>
      <p:bldP spid="29" grpId="0" animBg="1"/>
      <p:bldP spid="30" grpId="0"/>
      <p:bldP spid="31" grpId="0" animBg="1"/>
      <p:bldP spid="32" grpId="0" animBg="1"/>
      <p:bldP spid="32" grpId="1" animBg="1"/>
      <p:bldP spid="33" grpId="0" animBg="1"/>
      <p:bldP spid="33" grpId="1" animBg="1"/>
      <p:bldP spid="34" grpId="0"/>
      <p:bldP spid="34" grpId="1"/>
      <p:bldP spid="35" grpId="0"/>
      <p:bldP spid="35" grpId="1"/>
      <p:bldP spid="36" grpId="0" animBg="1"/>
      <p:bldP spid="36" grpId="1" animBg="1"/>
      <p:bldP spid="37" grpId="0"/>
      <p:bldP spid="37" grpId="1"/>
      <p:bldP spid="38" grpId="0" animBg="1"/>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E3A7-9832-4E4E-BA8B-89A536814DCA}"/>
              </a:ext>
            </a:extLst>
          </p:cNvPr>
          <p:cNvSpPr>
            <a:spLocks noGrp="1"/>
          </p:cNvSpPr>
          <p:nvPr>
            <p:ph type="title"/>
          </p:nvPr>
        </p:nvSpPr>
        <p:spPr/>
        <p:txBody>
          <a:bodyPr/>
          <a:lstStyle/>
          <a:p>
            <a:r>
              <a:rPr lang="en-US" dirty="0"/>
              <a:t>Shutdown and Boot</a:t>
            </a:r>
          </a:p>
        </p:txBody>
      </p:sp>
      <p:sp>
        <p:nvSpPr>
          <p:cNvPr id="4" name="Content Placeholder 2">
            <a:extLst>
              <a:ext uri="{FF2B5EF4-FFF2-40B4-BE49-F238E27FC236}">
                <a16:creationId xmlns:a16="http://schemas.microsoft.com/office/drawing/2014/main" id="{88004E95-D0E3-4586-869B-9F26E571AF3B}"/>
              </a:ext>
            </a:extLst>
          </p:cNvPr>
          <p:cNvSpPr>
            <a:spLocks noGrp="1"/>
          </p:cNvSpPr>
          <p:nvPr>
            <p:ph idx="1"/>
          </p:nvPr>
        </p:nvSpPr>
        <p:spPr>
          <a:xfrm>
            <a:off x="1141413" y="2249488"/>
            <a:ext cx="9906000" cy="3541712"/>
          </a:xfrm>
        </p:spPr>
        <p:txBody>
          <a:bodyPr>
            <a:normAutofit/>
          </a:bodyPr>
          <a:lstStyle/>
          <a:p>
            <a:r>
              <a:rPr lang="en-GB" sz="1400" dirty="0"/>
              <a:t>Linux supports various Run Levels </a:t>
            </a:r>
            <a:r>
              <a:rPr lang="en-GB" sz="1400" dirty="0" err="1"/>
              <a:t>rc</a:t>
            </a:r>
            <a:r>
              <a:rPr lang="en-GB" sz="1400" dirty="0"/>
              <a:t> (run control) levels</a:t>
            </a:r>
          </a:p>
          <a:p>
            <a:r>
              <a:rPr lang="en-US" sz="1400" dirty="0"/>
              <a:t>Run Levels for Centos</a:t>
            </a:r>
          </a:p>
          <a:p>
            <a:pPr marL="0" indent="0">
              <a:buNone/>
            </a:pPr>
            <a:endParaRPr lang="en-US" sz="1400" dirty="0"/>
          </a:p>
        </p:txBody>
      </p:sp>
      <p:pic>
        <p:nvPicPr>
          <p:cNvPr id="5" name="Picture 4">
            <a:extLst>
              <a:ext uri="{FF2B5EF4-FFF2-40B4-BE49-F238E27FC236}">
                <a16:creationId xmlns:a16="http://schemas.microsoft.com/office/drawing/2014/main" id="{C41BA501-E6AC-4D36-A750-7AEFC4952F4F}"/>
              </a:ext>
            </a:extLst>
          </p:cNvPr>
          <p:cNvPicPr>
            <a:picLocks noChangeAspect="1"/>
          </p:cNvPicPr>
          <p:nvPr/>
        </p:nvPicPr>
        <p:blipFill>
          <a:blip r:embed="rId3"/>
          <a:stretch>
            <a:fillRect/>
          </a:stretch>
        </p:blipFill>
        <p:spPr>
          <a:xfrm>
            <a:off x="1931148" y="3124156"/>
            <a:ext cx="8120576" cy="3115326"/>
          </a:xfrm>
          <a:prstGeom prst="rect">
            <a:avLst/>
          </a:prstGeom>
        </p:spPr>
      </p:pic>
    </p:spTree>
    <p:extLst>
      <p:ext uri="{BB962C8B-B14F-4D97-AF65-F5344CB8AC3E}">
        <p14:creationId xmlns:p14="http://schemas.microsoft.com/office/powerpoint/2010/main" val="406198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E5FC-AFB8-4683-B94D-EE4759B104E5}"/>
              </a:ext>
            </a:extLst>
          </p:cNvPr>
          <p:cNvSpPr>
            <a:spLocks noGrp="1"/>
          </p:cNvSpPr>
          <p:nvPr>
            <p:ph type="title"/>
          </p:nvPr>
        </p:nvSpPr>
        <p:spPr/>
        <p:txBody>
          <a:bodyPr/>
          <a:lstStyle/>
          <a:p>
            <a:r>
              <a:rPr lang="en-US" dirty="0"/>
              <a:t>Comparative Run Levels</a:t>
            </a:r>
          </a:p>
        </p:txBody>
      </p:sp>
      <p:pic>
        <p:nvPicPr>
          <p:cNvPr id="4" name="Content Placeholder 3">
            <a:extLst>
              <a:ext uri="{FF2B5EF4-FFF2-40B4-BE49-F238E27FC236}">
                <a16:creationId xmlns:a16="http://schemas.microsoft.com/office/drawing/2014/main" id="{0FB20FEB-4240-45B8-AEBE-6ACC04BC6CBC}"/>
              </a:ext>
            </a:extLst>
          </p:cNvPr>
          <p:cNvPicPr>
            <a:picLocks noGrp="1" noChangeAspect="1"/>
          </p:cNvPicPr>
          <p:nvPr>
            <p:ph idx="1"/>
          </p:nvPr>
        </p:nvPicPr>
        <p:blipFill>
          <a:blip r:embed="rId3"/>
          <a:stretch>
            <a:fillRect/>
          </a:stretch>
        </p:blipFill>
        <p:spPr>
          <a:xfrm>
            <a:off x="1844829" y="2097088"/>
            <a:ext cx="4791871" cy="829128"/>
          </a:xfrm>
          <a:prstGeom prst="rect">
            <a:avLst/>
          </a:prstGeom>
        </p:spPr>
      </p:pic>
      <p:sp>
        <p:nvSpPr>
          <p:cNvPr id="5" name="Rectangle 4">
            <a:extLst>
              <a:ext uri="{FF2B5EF4-FFF2-40B4-BE49-F238E27FC236}">
                <a16:creationId xmlns:a16="http://schemas.microsoft.com/office/drawing/2014/main" id="{1DCE3E6B-3C4D-424F-BE4F-1C3AFC2359CD}"/>
              </a:ext>
            </a:extLst>
          </p:cNvPr>
          <p:cNvSpPr/>
          <p:nvPr/>
        </p:nvSpPr>
        <p:spPr>
          <a:xfrm>
            <a:off x="1711187" y="3100161"/>
            <a:ext cx="8386970" cy="2862322"/>
          </a:xfrm>
          <a:prstGeom prst="rect">
            <a:avLst/>
          </a:prstGeom>
        </p:spPr>
        <p:txBody>
          <a:bodyPr wrap="square">
            <a:spAutoFit/>
          </a:bodyPr>
          <a:lstStyle/>
          <a:p>
            <a:r>
              <a:rPr lang="en-US" dirty="0"/>
              <a:t># Default </a:t>
            </a:r>
            <a:r>
              <a:rPr lang="en-US" dirty="0" err="1"/>
              <a:t>runlevel</a:t>
            </a:r>
            <a:r>
              <a:rPr lang="en-US" dirty="0"/>
              <a:t>. The </a:t>
            </a:r>
            <a:r>
              <a:rPr lang="en-US" dirty="0" err="1"/>
              <a:t>runlevels</a:t>
            </a:r>
            <a:r>
              <a:rPr lang="en-US" dirty="0"/>
              <a:t> used are:</a:t>
            </a:r>
          </a:p>
          <a:p>
            <a:r>
              <a:rPr lang="en-US" dirty="0"/>
              <a:t>	#   0 - halt (Do NOT set </a:t>
            </a:r>
            <a:r>
              <a:rPr lang="en-US" dirty="0" err="1"/>
              <a:t>initdefault</a:t>
            </a:r>
            <a:r>
              <a:rPr lang="en-US" dirty="0"/>
              <a:t> to this)</a:t>
            </a:r>
          </a:p>
          <a:p>
            <a:r>
              <a:rPr lang="en-US" dirty="0"/>
              <a:t>	#   1 - Single user mode</a:t>
            </a:r>
          </a:p>
          <a:p>
            <a:r>
              <a:rPr lang="en-US" dirty="0"/>
              <a:t>	#   2 - Multiuser, without NFS (The same as 3, if you do not have networking)</a:t>
            </a:r>
          </a:p>
          <a:p>
            <a:r>
              <a:rPr lang="en-US" dirty="0"/>
              <a:t>	#   3 - Full multiuser mode</a:t>
            </a:r>
          </a:p>
          <a:p>
            <a:r>
              <a:rPr lang="en-US" dirty="0"/>
              <a:t>	#   4 - unused</a:t>
            </a:r>
          </a:p>
          <a:p>
            <a:r>
              <a:rPr lang="en-US" dirty="0"/>
              <a:t>	#   5 - X11</a:t>
            </a:r>
          </a:p>
          <a:p>
            <a:r>
              <a:rPr lang="en-US" dirty="0"/>
              <a:t>	#   6 - reboot (Do NOT set </a:t>
            </a:r>
            <a:r>
              <a:rPr lang="en-US" dirty="0" err="1"/>
              <a:t>initdefault</a:t>
            </a:r>
            <a:r>
              <a:rPr lang="en-US" dirty="0"/>
              <a:t> to this)</a:t>
            </a:r>
          </a:p>
          <a:p>
            <a:r>
              <a:rPr lang="en-US" dirty="0"/>
              <a:t>	# </a:t>
            </a:r>
          </a:p>
          <a:p>
            <a:r>
              <a:rPr lang="en-US" dirty="0"/>
              <a:t>	id:3:initdefault:</a:t>
            </a:r>
          </a:p>
        </p:txBody>
      </p:sp>
    </p:spTree>
    <p:extLst>
      <p:ext uri="{BB962C8B-B14F-4D97-AF65-F5344CB8AC3E}">
        <p14:creationId xmlns:p14="http://schemas.microsoft.com/office/powerpoint/2010/main" val="4162216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B560-80EB-4614-B8FF-CB0E63C27BC4}"/>
              </a:ext>
            </a:extLst>
          </p:cNvPr>
          <p:cNvSpPr>
            <a:spLocks noGrp="1"/>
          </p:cNvSpPr>
          <p:nvPr>
            <p:ph type="title"/>
          </p:nvPr>
        </p:nvSpPr>
        <p:spPr/>
        <p:txBody>
          <a:bodyPr/>
          <a:lstStyle/>
          <a:p>
            <a:r>
              <a:rPr lang="en-US" dirty="0"/>
              <a:t>Shutdown and Boot - Run Control Levels</a:t>
            </a:r>
          </a:p>
        </p:txBody>
      </p:sp>
      <p:sp>
        <p:nvSpPr>
          <p:cNvPr id="4" name="Content Placeholder 2">
            <a:extLst>
              <a:ext uri="{FF2B5EF4-FFF2-40B4-BE49-F238E27FC236}">
                <a16:creationId xmlns:a16="http://schemas.microsoft.com/office/drawing/2014/main" id="{0B87A5E0-5546-4C99-9B58-30AED6075834}"/>
              </a:ext>
            </a:extLst>
          </p:cNvPr>
          <p:cNvSpPr>
            <a:spLocks noGrp="1"/>
          </p:cNvSpPr>
          <p:nvPr>
            <p:ph idx="1"/>
          </p:nvPr>
        </p:nvSpPr>
        <p:spPr>
          <a:xfrm>
            <a:off x="1532283" y="1974905"/>
            <a:ext cx="8534400" cy="3874770"/>
          </a:xfrm>
        </p:spPr>
        <p:txBody>
          <a:bodyPr>
            <a:normAutofit fontScale="85000" lnSpcReduction="20000"/>
          </a:bodyPr>
          <a:lstStyle/>
          <a:p>
            <a:r>
              <a:rPr lang="en-GB" dirty="0"/>
              <a:t>Verify current and previous RC levels</a:t>
            </a:r>
          </a:p>
          <a:p>
            <a:pPr marL="457200" lvl="1" indent="0">
              <a:buNone/>
            </a:pPr>
            <a:r>
              <a:rPr lang="en-GB" dirty="0"/>
              <a:t>who –r , </a:t>
            </a:r>
            <a:r>
              <a:rPr lang="en-GB" dirty="0" err="1"/>
              <a:t>runlevel</a:t>
            </a:r>
            <a:endParaRPr lang="en-GB" dirty="0"/>
          </a:p>
          <a:p>
            <a:pPr marL="457200" lvl="1" indent="0">
              <a:buNone/>
            </a:pPr>
            <a:endParaRPr lang="en-GB" i="1" dirty="0"/>
          </a:p>
          <a:p>
            <a:r>
              <a:rPr lang="en-GB" dirty="0"/>
              <a:t>Change RC levels</a:t>
            </a:r>
          </a:p>
          <a:p>
            <a:pPr marL="457200" lvl="1" indent="0">
              <a:buNone/>
            </a:pPr>
            <a:r>
              <a:rPr lang="en-GB" dirty="0" err="1"/>
              <a:t>init</a:t>
            </a:r>
            <a:r>
              <a:rPr lang="en-GB" dirty="0"/>
              <a:t> #</a:t>
            </a:r>
          </a:p>
          <a:p>
            <a:pPr marL="457200" lvl="1" indent="0">
              <a:buNone/>
            </a:pPr>
            <a:r>
              <a:rPr lang="en-GB" dirty="0" err="1"/>
              <a:t>telinit</a:t>
            </a:r>
            <a:r>
              <a:rPr lang="en-GB" dirty="0"/>
              <a:t> #</a:t>
            </a:r>
          </a:p>
          <a:p>
            <a:pPr marL="457200" lvl="1" indent="0">
              <a:buNone/>
            </a:pPr>
            <a:r>
              <a:rPr lang="en-GB" dirty="0"/>
              <a:t>...(where # is a run level value 0 – 6)</a:t>
            </a:r>
          </a:p>
          <a:p>
            <a:pPr marL="457200" lvl="1" indent="0">
              <a:buNone/>
            </a:pPr>
            <a:r>
              <a:rPr lang="en-GB" dirty="0"/>
              <a:t>shutdown</a:t>
            </a:r>
          </a:p>
          <a:p>
            <a:pPr marL="457200" lvl="1" indent="0">
              <a:buNone/>
            </a:pPr>
            <a:r>
              <a:rPr lang="en-GB" dirty="0"/>
              <a:t>halt</a:t>
            </a:r>
          </a:p>
          <a:p>
            <a:pPr marL="457200" lvl="1" indent="0">
              <a:buNone/>
            </a:pPr>
            <a:r>
              <a:rPr lang="en-GB" dirty="0"/>
              <a:t>reboot</a:t>
            </a:r>
          </a:p>
          <a:p>
            <a:pPr marL="457200" lvl="1" indent="0">
              <a:buNone/>
            </a:pPr>
            <a:r>
              <a:rPr lang="en-GB" dirty="0" err="1"/>
              <a:t>poweroff</a:t>
            </a:r>
            <a:endParaRPr lang="en-GB" dirty="0"/>
          </a:p>
          <a:p>
            <a:pPr lvl="1"/>
            <a:endParaRPr lang="en-GB" b="1" dirty="0"/>
          </a:p>
          <a:p>
            <a:pPr lvl="1"/>
            <a:endParaRPr lang="en-US" dirty="0"/>
          </a:p>
        </p:txBody>
      </p:sp>
    </p:spTree>
    <p:extLst>
      <p:ext uri="{BB962C8B-B14F-4D97-AF65-F5344CB8AC3E}">
        <p14:creationId xmlns:p14="http://schemas.microsoft.com/office/powerpoint/2010/main" val="224787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7496-9242-4E49-BEEC-8B72392700FE}"/>
              </a:ext>
            </a:extLst>
          </p:cNvPr>
          <p:cNvSpPr>
            <a:spLocks noGrp="1"/>
          </p:cNvSpPr>
          <p:nvPr>
            <p:ph type="title"/>
          </p:nvPr>
        </p:nvSpPr>
        <p:spPr>
          <a:xfrm>
            <a:off x="907843" y="-102069"/>
            <a:ext cx="9905998" cy="1478570"/>
          </a:xfrm>
        </p:spPr>
        <p:txBody>
          <a:bodyPr/>
          <a:lstStyle/>
          <a:p>
            <a:r>
              <a:rPr lang="en-US" dirty="0"/>
              <a:t>Shutdown and Boot - Boot Sequence</a:t>
            </a:r>
          </a:p>
        </p:txBody>
      </p:sp>
      <p:sp>
        <p:nvSpPr>
          <p:cNvPr id="4" name="Content Placeholder 2">
            <a:extLst>
              <a:ext uri="{FF2B5EF4-FFF2-40B4-BE49-F238E27FC236}">
                <a16:creationId xmlns:a16="http://schemas.microsoft.com/office/drawing/2014/main" id="{EA5383F0-F9B3-46D3-923D-0B7D8116A679}"/>
              </a:ext>
            </a:extLst>
          </p:cNvPr>
          <p:cNvSpPr>
            <a:spLocks noGrp="1"/>
          </p:cNvSpPr>
          <p:nvPr>
            <p:ph idx="1"/>
          </p:nvPr>
        </p:nvSpPr>
        <p:spPr>
          <a:xfrm>
            <a:off x="791817" y="961113"/>
            <a:ext cx="10533821" cy="5653377"/>
          </a:xfrm>
        </p:spPr>
        <p:txBody>
          <a:bodyPr>
            <a:normAutofit/>
          </a:bodyPr>
          <a:lstStyle/>
          <a:p>
            <a:r>
              <a:rPr lang="en-GB" sz="1100" dirty="0"/>
              <a:t>External devices are powered up</a:t>
            </a:r>
          </a:p>
          <a:p>
            <a:r>
              <a:rPr lang="en-GB" sz="1100" dirty="0"/>
              <a:t>The system is powered on</a:t>
            </a:r>
          </a:p>
          <a:p>
            <a:r>
              <a:rPr lang="en-GB" sz="1100" dirty="0"/>
              <a:t>Power On Self Test (POST) on hardware is started by the System BIOS (Basic </a:t>
            </a:r>
            <a:r>
              <a:rPr lang="en-GB" sz="1100" dirty="0" err="1"/>
              <a:t>Input/Output</a:t>
            </a:r>
            <a:r>
              <a:rPr lang="en-GB" sz="1100" dirty="0"/>
              <a:t> System)</a:t>
            </a:r>
          </a:p>
          <a:p>
            <a:r>
              <a:rPr lang="en-GB" sz="1100" dirty="0"/>
              <a:t>BIOS finds the boot device and loads a boot loader program known as GRUB</a:t>
            </a:r>
          </a:p>
          <a:p>
            <a:r>
              <a:rPr lang="en-GB" sz="1100" dirty="0"/>
              <a:t>GRUB default boot loader usually found on the MBR (Master Boot Record) on the first sector of the boot device.</a:t>
            </a:r>
          </a:p>
          <a:p>
            <a:r>
              <a:rPr lang="en-GB" sz="1100" dirty="0"/>
              <a:t>The GRUB program is loaded </a:t>
            </a:r>
          </a:p>
          <a:p>
            <a:r>
              <a:rPr lang="en-GB" sz="1100" dirty="0"/>
              <a:t>GRUB calls the kernel which is a compressed file</a:t>
            </a:r>
          </a:p>
          <a:p>
            <a:r>
              <a:rPr lang="en-GB" sz="1100" dirty="0"/>
              <a:t>The Kernel is responsible for initializing and configuring the HW. It  loads the necessary modules and then initiates the kernel swapper process </a:t>
            </a:r>
            <a:r>
              <a:rPr lang="en-GB" sz="1100" b="1" i="1" dirty="0" err="1"/>
              <a:t>Kswapd</a:t>
            </a:r>
            <a:r>
              <a:rPr lang="en-GB" sz="1100" i="1" dirty="0"/>
              <a:t>, </a:t>
            </a:r>
            <a:r>
              <a:rPr lang="en-GB" sz="1100" dirty="0"/>
              <a:t>starts up any RAID and LVM virtual devices, creates a root device and mounts the </a:t>
            </a:r>
            <a:r>
              <a:rPr lang="en-GB" sz="1100" b="1" dirty="0"/>
              <a:t>root FS </a:t>
            </a:r>
            <a:r>
              <a:rPr lang="en-GB" sz="1100" dirty="0"/>
              <a:t>with read-only permissions on /</a:t>
            </a:r>
          </a:p>
          <a:p>
            <a:r>
              <a:rPr lang="en-GB" sz="1100" dirty="0"/>
              <a:t>The Kernel sends a signal for the </a:t>
            </a:r>
            <a:r>
              <a:rPr lang="en-GB" sz="1100" b="1" i="1" dirty="0" err="1"/>
              <a:t>init</a:t>
            </a:r>
            <a:r>
              <a:rPr lang="en-GB" sz="1100" i="1" dirty="0"/>
              <a:t> </a:t>
            </a:r>
            <a:r>
              <a:rPr lang="en-GB" sz="1100" dirty="0"/>
              <a:t>command to start from the </a:t>
            </a:r>
            <a:r>
              <a:rPr lang="en-GB" sz="1100" b="1" i="1" dirty="0" err="1"/>
              <a:t>ramdisk</a:t>
            </a:r>
            <a:r>
              <a:rPr lang="en-GB" sz="1100" dirty="0"/>
              <a:t> and subsequent control is transferred to the </a:t>
            </a:r>
            <a:r>
              <a:rPr lang="en-GB" sz="1100" dirty="0" err="1"/>
              <a:t>init</a:t>
            </a:r>
            <a:r>
              <a:rPr lang="en-GB" sz="1100" dirty="0"/>
              <a:t> process.</a:t>
            </a:r>
          </a:p>
          <a:p>
            <a:r>
              <a:rPr lang="en-GB" sz="1100" dirty="0"/>
              <a:t>Initialization commences with the </a:t>
            </a:r>
            <a:r>
              <a:rPr lang="en-GB" sz="1100" b="1" i="1" dirty="0" err="1"/>
              <a:t>init</a:t>
            </a:r>
            <a:r>
              <a:rPr lang="en-GB" sz="1100" dirty="0"/>
              <a:t> process which always has a PID of 1</a:t>
            </a:r>
          </a:p>
          <a:p>
            <a:pPr lvl="1">
              <a:buNone/>
            </a:pPr>
            <a:r>
              <a:rPr lang="nl-NL" sz="1100" b="1" dirty="0"/>
              <a:t>root         1     0  0 Apr27 ?        00:00:00 init </a:t>
            </a:r>
            <a:r>
              <a:rPr lang="nl-NL" sz="1100" dirty="0"/>
              <a:t>[3] </a:t>
            </a:r>
          </a:p>
          <a:p>
            <a:r>
              <a:rPr lang="nl-NL" sz="1100" dirty="0"/>
              <a:t>The default run level is defined in </a:t>
            </a:r>
            <a:r>
              <a:rPr lang="nl-NL" sz="1100" b="1" i="1" dirty="0"/>
              <a:t>/etc/inittab </a:t>
            </a:r>
            <a:r>
              <a:rPr lang="nl-NL" sz="1100" dirty="0"/>
              <a:t>, </a:t>
            </a:r>
            <a:r>
              <a:rPr lang="nl-NL" sz="1100" b="1" i="1" dirty="0"/>
              <a:t>Init</a:t>
            </a:r>
            <a:r>
              <a:rPr lang="nl-NL" sz="1100" dirty="0"/>
              <a:t> </a:t>
            </a:r>
          </a:p>
          <a:p>
            <a:r>
              <a:rPr lang="nl-NL" sz="1100" dirty="0"/>
              <a:t>The script </a:t>
            </a:r>
            <a:r>
              <a:rPr lang="nl-NL" sz="1100" i="1" dirty="0"/>
              <a:t>/etc/rc.d/rc.sysinit  </a:t>
            </a:r>
            <a:r>
              <a:rPr lang="nl-NL" sz="1100" dirty="0"/>
              <a:t>is called by the </a:t>
            </a:r>
            <a:r>
              <a:rPr lang="nl-NL" sz="1100" i="1" dirty="0"/>
              <a:t>init </a:t>
            </a:r>
            <a:r>
              <a:rPr lang="nl-NL" sz="1100" dirty="0"/>
              <a:t>daemon.  The rc.sysinit script will perform configuration tasks such as initializing hardware clock, loading kernel modules, configuring kernel parameters, setting the hostname, remounting root fs in read/write mode, checking and mounting local file systems, activating disk quotas, starting local swap spaces and activating SELinux</a:t>
            </a:r>
          </a:p>
          <a:p>
            <a:r>
              <a:rPr lang="nl-NL" sz="1100" dirty="0"/>
              <a:t>The</a:t>
            </a:r>
            <a:r>
              <a:rPr lang="nl-NL" sz="1100" i="1" dirty="0"/>
              <a:t> /etc/rc.d/rc </a:t>
            </a:r>
            <a:r>
              <a:rPr lang="nl-NL" sz="1100" dirty="0"/>
              <a:t>script is then executed and calls all startup scripts required for the system to come up to the default run level</a:t>
            </a:r>
          </a:p>
          <a:p>
            <a:r>
              <a:rPr lang="nl-NL" sz="1100" dirty="0"/>
              <a:t>The final task is for </a:t>
            </a:r>
            <a:r>
              <a:rPr lang="nl-NL" sz="1100" i="1" dirty="0"/>
              <a:t>init </a:t>
            </a:r>
            <a:r>
              <a:rPr lang="nl-NL" sz="1100" dirty="0"/>
              <a:t>to run the </a:t>
            </a:r>
            <a:r>
              <a:rPr lang="nl-NL" sz="1100" i="1" dirty="0"/>
              <a:t>/etc/rc.d/rc.local </a:t>
            </a:r>
            <a:r>
              <a:rPr lang="nl-NL" sz="1100" dirty="0"/>
              <a:t>script this spawns getty messages which display the login prompt</a:t>
            </a:r>
          </a:p>
          <a:p>
            <a:pPr marL="0" indent="0">
              <a:buNone/>
            </a:pPr>
            <a:endParaRPr lang="en-US" dirty="0"/>
          </a:p>
        </p:txBody>
      </p:sp>
    </p:spTree>
    <p:extLst>
      <p:ext uri="{BB962C8B-B14F-4D97-AF65-F5344CB8AC3E}">
        <p14:creationId xmlns:p14="http://schemas.microsoft.com/office/powerpoint/2010/main" val="350617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1000"/>
                                        <p:tgtEl>
                                          <p:spTgt spid="4">
                                            <p:txEl>
                                              <p:pRg st="8" end="8"/>
                                            </p:txEl>
                                          </p:spTgt>
                                        </p:tgtEl>
                                      </p:cBhvr>
                                    </p:animEffect>
                                    <p:anim calcmode="lin" valueType="num">
                                      <p:cBhvr>
                                        <p:cTn id="6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4">
                                            <p:txEl>
                                              <p:pRg st="9" end="9"/>
                                            </p:txEl>
                                          </p:spTgt>
                                        </p:tgtEl>
                                        <p:attrNameLst>
                                          <p:attrName>style.visibility</p:attrName>
                                        </p:attrNameLst>
                                      </p:cBhvr>
                                      <p:to>
                                        <p:strVal val="visible"/>
                                      </p:to>
                                    </p:set>
                                    <p:animEffect transition="in" filter="fade">
                                      <p:cBhvr>
                                        <p:cTn id="70" dur="1000"/>
                                        <p:tgtEl>
                                          <p:spTgt spid="4">
                                            <p:txEl>
                                              <p:pRg st="9" end="9"/>
                                            </p:txEl>
                                          </p:spTgt>
                                        </p:tgtEl>
                                      </p:cBhvr>
                                    </p:animEffect>
                                    <p:anim calcmode="lin" valueType="num">
                                      <p:cBhvr>
                                        <p:cTn id="71"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4">
                                            <p:txEl>
                                              <p:pRg st="10" end="10"/>
                                            </p:txEl>
                                          </p:spTgt>
                                        </p:tgtEl>
                                        <p:attrNameLst>
                                          <p:attrName>style.visibility</p:attrName>
                                        </p:attrNameLst>
                                      </p:cBhvr>
                                      <p:to>
                                        <p:strVal val="visible"/>
                                      </p:to>
                                    </p:set>
                                    <p:animEffect transition="in" filter="fade">
                                      <p:cBhvr>
                                        <p:cTn id="77" dur="1000"/>
                                        <p:tgtEl>
                                          <p:spTgt spid="4">
                                            <p:txEl>
                                              <p:pRg st="10" end="10"/>
                                            </p:txEl>
                                          </p:spTgt>
                                        </p:tgtEl>
                                      </p:cBhvr>
                                    </p:animEffect>
                                    <p:anim calcmode="lin" valueType="num">
                                      <p:cBhvr>
                                        <p:cTn id="78"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4">
                                            <p:txEl>
                                              <p:pRg st="11" end="11"/>
                                            </p:txEl>
                                          </p:spTgt>
                                        </p:tgtEl>
                                        <p:attrNameLst>
                                          <p:attrName>style.visibility</p:attrName>
                                        </p:attrNameLst>
                                      </p:cBhvr>
                                      <p:to>
                                        <p:strVal val="visible"/>
                                      </p:to>
                                    </p:set>
                                    <p:animEffect transition="in" filter="fade">
                                      <p:cBhvr>
                                        <p:cTn id="84" dur="1000"/>
                                        <p:tgtEl>
                                          <p:spTgt spid="4">
                                            <p:txEl>
                                              <p:pRg st="11" end="11"/>
                                            </p:txEl>
                                          </p:spTgt>
                                        </p:tgtEl>
                                      </p:cBhvr>
                                    </p:animEffect>
                                    <p:anim calcmode="lin" valueType="num">
                                      <p:cBhvr>
                                        <p:cTn id="85"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4">
                                            <p:txEl>
                                              <p:pRg st="12" end="12"/>
                                            </p:txEl>
                                          </p:spTgt>
                                        </p:tgtEl>
                                        <p:attrNameLst>
                                          <p:attrName>style.visibility</p:attrName>
                                        </p:attrNameLst>
                                      </p:cBhvr>
                                      <p:to>
                                        <p:strVal val="visible"/>
                                      </p:to>
                                    </p:set>
                                    <p:animEffect transition="in" filter="fade">
                                      <p:cBhvr>
                                        <p:cTn id="91" dur="1000"/>
                                        <p:tgtEl>
                                          <p:spTgt spid="4">
                                            <p:txEl>
                                              <p:pRg st="12" end="12"/>
                                            </p:txEl>
                                          </p:spTgt>
                                        </p:tgtEl>
                                      </p:cBhvr>
                                    </p:animEffect>
                                    <p:anim calcmode="lin" valueType="num">
                                      <p:cBhvr>
                                        <p:cTn id="92"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4">
                                            <p:txEl>
                                              <p:pRg st="13" end="13"/>
                                            </p:txEl>
                                          </p:spTgt>
                                        </p:tgtEl>
                                        <p:attrNameLst>
                                          <p:attrName>style.visibility</p:attrName>
                                        </p:attrNameLst>
                                      </p:cBhvr>
                                      <p:to>
                                        <p:strVal val="visible"/>
                                      </p:to>
                                    </p:set>
                                    <p:animEffect transition="in" filter="fade">
                                      <p:cBhvr>
                                        <p:cTn id="98" dur="1000"/>
                                        <p:tgtEl>
                                          <p:spTgt spid="4">
                                            <p:txEl>
                                              <p:pRg st="13" end="13"/>
                                            </p:txEl>
                                          </p:spTgt>
                                        </p:tgtEl>
                                      </p:cBhvr>
                                    </p:animEffect>
                                    <p:anim calcmode="lin" valueType="num">
                                      <p:cBhvr>
                                        <p:cTn id="99"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4">
                                            <p:txEl>
                                              <p:pRg st="14" end="14"/>
                                            </p:txEl>
                                          </p:spTgt>
                                        </p:tgtEl>
                                        <p:attrNameLst>
                                          <p:attrName>style.visibility</p:attrName>
                                        </p:attrNameLst>
                                      </p:cBhvr>
                                      <p:to>
                                        <p:strVal val="visible"/>
                                      </p:to>
                                    </p:set>
                                    <p:animEffect transition="in" filter="fade">
                                      <p:cBhvr>
                                        <p:cTn id="105" dur="1000"/>
                                        <p:tgtEl>
                                          <p:spTgt spid="4">
                                            <p:txEl>
                                              <p:pRg st="14" end="14"/>
                                            </p:txEl>
                                          </p:spTgt>
                                        </p:tgtEl>
                                      </p:cBhvr>
                                    </p:animEffect>
                                    <p:anim calcmode="lin" valueType="num">
                                      <p:cBhvr>
                                        <p:cTn id="106"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107" dur="1000" fill="hold"/>
                                        <p:tgtEl>
                                          <p:spTgt spid="4">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49205-B0A2-4E3E-BE9E-C779291CC3D7}"/>
              </a:ext>
            </a:extLst>
          </p:cNvPr>
          <p:cNvSpPr>
            <a:spLocks noGrp="1"/>
          </p:cNvSpPr>
          <p:nvPr>
            <p:ph type="title"/>
          </p:nvPr>
        </p:nvSpPr>
        <p:spPr/>
        <p:txBody>
          <a:bodyPr/>
          <a:lstStyle/>
          <a:p>
            <a:r>
              <a:rPr lang="en-US" dirty="0"/>
              <a:t>Kernel Version</a:t>
            </a:r>
          </a:p>
        </p:txBody>
      </p:sp>
      <p:sp>
        <p:nvSpPr>
          <p:cNvPr id="4" name="Content Placeholder 2">
            <a:extLst>
              <a:ext uri="{FF2B5EF4-FFF2-40B4-BE49-F238E27FC236}">
                <a16:creationId xmlns:a16="http://schemas.microsoft.com/office/drawing/2014/main" id="{74FBAF89-46CC-4D7B-8B58-EE9991C64DBF}"/>
              </a:ext>
            </a:extLst>
          </p:cNvPr>
          <p:cNvSpPr>
            <a:spLocks noGrp="1"/>
          </p:cNvSpPr>
          <p:nvPr>
            <p:ph idx="1"/>
          </p:nvPr>
        </p:nvSpPr>
        <p:spPr>
          <a:xfrm>
            <a:off x="1755913" y="1969935"/>
            <a:ext cx="8534400" cy="3874770"/>
          </a:xfrm>
        </p:spPr>
        <p:txBody>
          <a:bodyPr>
            <a:normAutofit lnSpcReduction="10000"/>
          </a:bodyPr>
          <a:lstStyle/>
          <a:p>
            <a:r>
              <a:rPr lang="en-GB" sz="1900" dirty="0">
                <a:latin typeface="Calibra body"/>
              </a:rPr>
              <a:t>Kernel Version</a:t>
            </a:r>
          </a:p>
          <a:p>
            <a:pPr lvl="1"/>
            <a:r>
              <a:rPr lang="en-GB" sz="1700" i="1" dirty="0" err="1">
                <a:latin typeface="Calibra body"/>
              </a:rPr>
              <a:t>uname</a:t>
            </a:r>
            <a:r>
              <a:rPr lang="en-GB" sz="1700" i="1" dirty="0">
                <a:latin typeface="Calibra body"/>
              </a:rPr>
              <a:t> –r</a:t>
            </a:r>
          </a:p>
          <a:p>
            <a:pPr lvl="2">
              <a:buNone/>
            </a:pPr>
            <a:r>
              <a:rPr lang="en-GB" sz="1200" b="1" dirty="0">
                <a:latin typeface="Lucida Console" panose="020B0609040504020204" pitchFamily="49" charset="0"/>
              </a:rPr>
              <a:t>2.6.32-431.5.1.el6.x86_64</a:t>
            </a:r>
          </a:p>
          <a:p>
            <a:pPr lvl="2">
              <a:buNone/>
            </a:pPr>
            <a:endParaRPr lang="en-GB" sz="1200" b="1" dirty="0">
              <a:latin typeface="Lucida Console" panose="020B0609040504020204" pitchFamily="49" charset="0"/>
            </a:endParaRPr>
          </a:p>
          <a:p>
            <a:pPr lvl="1"/>
            <a:r>
              <a:rPr lang="en-GB" sz="1700" i="1" dirty="0">
                <a:latin typeface="Calibra body"/>
              </a:rPr>
              <a:t>cat /</a:t>
            </a:r>
            <a:r>
              <a:rPr lang="en-GB" sz="1700" i="1" dirty="0" err="1">
                <a:latin typeface="Calibra body"/>
              </a:rPr>
              <a:t>proc</a:t>
            </a:r>
            <a:r>
              <a:rPr lang="en-GB" sz="1700" i="1" dirty="0">
                <a:latin typeface="Calibra body"/>
              </a:rPr>
              <a:t>/version</a:t>
            </a:r>
          </a:p>
          <a:p>
            <a:pPr lvl="1">
              <a:buNone/>
            </a:pPr>
            <a:r>
              <a:rPr lang="en-GB" sz="1200" dirty="0">
                <a:latin typeface="Lucida Console" panose="020B0609040504020204" pitchFamily="49" charset="0"/>
              </a:rPr>
              <a:t>	Linux version </a:t>
            </a:r>
            <a:r>
              <a:rPr lang="en-GB" sz="1200" b="1" dirty="0">
                <a:latin typeface="Lucida Console" panose="020B0609040504020204" pitchFamily="49" charset="0"/>
              </a:rPr>
              <a:t>2.6.32-431.5.1.el6.x86_64</a:t>
            </a:r>
            <a:r>
              <a:rPr lang="en-GB" sz="1200" dirty="0">
                <a:latin typeface="Lucida Console" panose="020B0609040504020204" pitchFamily="49" charset="0"/>
              </a:rPr>
              <a:t> (mockbuild@c6b10.bsys.dev.centos.org) (</a:t>
            </a:r>
            <a:r>
              <a:rPr lang="en-GB" sz="1200" dirty="0" err="1">
                <a:latin typeface="Lucida Console" panose="020B0609040504020204" pitchFamily="49" charset="0"/>
              </a:rPr>
              <a:t>gcc</a:t>
            </a:r>
            <a:r>
              <a:rPr lang="en-GB" sz="1200" dirty="0">
                <a:latin typeface="Lucida Console" panose="020B0609040504020204" pitchFamily="49" charset="0"/>
              </a:rPr>
              <a:t> version 4.4.7 20120313 (Red Hat 4.4.7-4) (GCC) ) #1 SMP Wed Feb 12 00:41:43 UTC 2014	</a:t>
            </a:r>
          </a:p>
          <a:p>
            <a:pPr lvl="1">
              <a:buNone/>
            </a:pPr>
            <a:r>
              <a:rPr lang="en-GB" sz="1200" i="1" dirty="0"/>
              <a:t>	</a:t>
            </a:r>
            <a:endParaRPr lang="en-GB" sz="1400" dirty="0">
              <a:latin typeface="Lucida Console" panose="020B0609040504020204" pitchFamily="49" charset="0"/>
            </a:endParaRPr>
          </a:p>
          <a:p>
            <a:pPr lvl="1"/>
            <a:r>
              <a:rPr lang="en-GB" sz="1900" i="1" dirty="0">
                <a:latin typeface="Calibra body"/>
              </a:rPr>
              <a:t>rpm –</a:t>
            </a:r>
            <a:r>
              <a:rPr lang="en-GB" sz="1700" i="1" dirty="0">
                <a:latin typeface="Calibra body"/>
              </a:rPr>
              <a:t>q</a:t>
            </a:r>
            <a:r>
              <a:rPr lang="en-GB" sz="1900" i="1" dirty="0">
                <a:latin typeface="Calibra body"/>
              </a:rPr>
              <a:t> kernel</a:t>
            </a:r>
          </a:p>
          <a:p>
            <a:pPr marL="914400" lvl="2" indent="0">
              <a:buNone/>
            </a:pPr>
            <a:r>
              <a:rPr lang="en-GB" sz="1200" dirty="0">
                <a:latin typeface="Lucida Console" panose="020B0609040504020204" pitchFamily="49" charset="0"/>
              </a:rPr>
              <a:t>kernel-2.6.32-431.el6.x86_64</a:t>
            </a:r>
          </a:p>
          <a:p>
            <a:pPr marL="914400" lvl="2" indent="0">
              <a:buNone/>
            </a:pPr>
            <a:r>
              <a:rPr lang="en-GB" sz="1200" dirty="0">
                <a:latin typeface="Lucida Console" panose="020B0609040504020204" pitchFamily="49" charset="0"/>
              </a:rPr>
              <a:t>kernel-2.6.32-431.3.1.el6.x86_64</a:t>
            </a:r>
          </a:p>
          <a:p>
            <a:pPr marL="914400" lvl="2" indent="0">
              <a:buNone/>
            </a:pPr>
            <a:r>
              <a:rPr lang="en-GB" sz="1200" b="1" dirty="0">
                <a:latin typeface="Lucida Console" panose="020B0609040504020204" pitchFamily="49" charset="0"/>
              </a:rPr>
              <a:t>kernel-2.6.32-431.5.1.el6.x86_64</a:t>
            </a:r>
          </a:p>
          <a:p>
            <a:pPr marL="914400" lvl="2" indent="0">
              <a:buNone/>
            </a:pPr>
            <a:endParaRPr lang="en-GB" sz="1400" dirty="0">
              <a:latin typeface="Lucida Console" panose="020B0609040504020204" pitchFamily="49" charset="0"/>
            </a:endParaRPr>
          </a:p>
          <a:p>
            <a:pPr marL="914400" lvl="2" indent="0">
              <a:buNone/>
            </a:pPr>
            <a:endParaRPr lang="it-IT" dirty="0"/>
          </a:p>
          <a:p>
            <a:endParaRPr lang="en-US" dirty="0"/>
          </a:p>
        </p:txBody>
      </p:sp>
    </p:spTree>
    <p:extLst>
      <p:ext uri="{BB962C8B-B14F-4D97-AF65-F5344CB8AC3E}">
        <p14:creationId xmlns:p14="http://schemas.microsoft.com/office/powerpoint/2010/main" val="306538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1E4DB-DC2B-464B-83D4-15ACAD094EBC}"/>
              </a:ext>
            </a:extLst>
          </p:cNvPr>
          <p:cNvSpPr>
            <a:spLocks noGrp="1"/>
          </p:cNvSpPr>
          <p:nvPr>
            <p:ph type="title"/>
          </p:nvPr>
        </p:nvSpPr>
        <p:spPr/>
        <p:txBody>
          <a:bodyPr/>
          <a:lstStyle/>
          <a:p>
            <a:r>
              <a:rPr lang="en-US" dirty="0"/>
              <a:t>Basic Linux Commands</a:t>
            </a:r>
          </a:p>
        </p:txBody>
      </p:sp>
      <p:pic>
        <p:nvPicPr>
          <p:cNvPr id="4" name="Picture 3">
            <a:extLst>
              <a:ext uri="{FF2B5EF4-FFF2-40B4-BE49-F238E27FC236}">
                <a16:creationId xmlns:a16="http://schemas.microsoft.com/office/drawing/2014/main" id="{E1F07BD7-2E47-4C0B-9BCB-656267FDA8E0}"/>
              </a:ext>
            </a:extLst>
          </p:cNvPr>
          <p:cNvPicPr>
            <a:picLocks noChangeAspect="1"/>
          </p:cNvPicPr>
          <p:nvPr/>
        </p:nvPicPr>
        <p:blipFill>
          <a:blip r:embed="rId3"/>
          <a:stretch>
            <a:fillRect/>
          </a:stretch>
        </p:blipFill>
        <p:spPr>
          <a:xfrm>
            <a:off x="2320014" y="2022380"/>
            <a:ext cx="7114649" cy="3846909"/>
          </a:xfrm>
          <a:prstGeom prst="rect">
            <a:avLst/>
          </a:prstGeom>
        </p:spPr>
      </p:pic>
    </p:spTree>
    <p:extLst>
      <p:ext uri="{BB962C8B-B14F-4D97-AF65-F5344CB8AC3E}">
        <p14:creationId xmlns:p14="http://schemas.microsoft.com/office/powerpoint/2010/main" val="280806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F7AFD-433C-45AA-9B93-0F2781EE37E0}"/>
              </a:ext>
            </a:extLst>
          </p:cNvPr>
          <p:cNvSpPr>
            <a:spLocks noGrp="1"/>
          </p:cNvSpPr>
          <p:nvPr>
            <p:ph type="title"/>
          </p:nvPr>
        </p:nvSpPr>
        <p:spPr/>
        <p:txBody>
          <a:bodyPr/>
          <a:lstStyle/>
          <a:p>
            <a:r>
              <a:rPr lang="en-US" dirty="0"/>
              <a:t>User and Group Management</a:t>
            </a:r>
          </a:p>
        </p:txBody>
      </p:sp>
      <p:sp>
        <p:nvSpPr>
          <p:cNvPr id="4" name="Rectangle 3">
            <a:extLst>
              <a:ext uri="{FF2B5EF4-FFF2-40B4-BE49-F238E27FC236}">
                <a16:creationId xmlns:a16="http://schemas.microsoft.com/office/drawing/2014/main" id="{1244D07A-73CC-4D46-85B8-D3077904F575}"/>
              </a:ext>
            </a:extLst>
          </p:cNvPr>
          <p:cNvSpPr/>
          <p:nvPr/>
        </p:nvSpPr>
        <p:spPr>
          <a:xfrm>
            <a:off x="1040295" y="1828561"/>
            <a:ext cx="8367091" cy="1600438"/>
          </a:xfrm>
          <a:prstGeom prst="rect">
            <a:avLst/>
          </a:prstGeom>
        </p:spPr>
        <p:txBody>
          <a:bodyPr wrap="square">
            <a:spAutoFit/>
          </a:bodyPr>
          <a:lstStyle/>
          <a:p>
            <a:pPr marL="742950" lvl="1" indent="-285750">
              <a:buFont typeface="Arial" panose="020B0604020202020204" pitchFamily="34" charset="0"/>
              <a:buChar char="•"/>
            </a:pPr>
            <a:r>
              <a:rPr lang="it-IT" sz="1400" dirty="0">
                <a:latin typeface="Calibra body"/>
              </a:rPr>
              <a:t>Users of a *nix system are stored in /etc/passwd</a:t>
            </a:r>
          </a:p>
          <a:p>
            <a:pPr marL="742950" lvl="1" indent="-285750">
              <a:buFont typeface="Arial" panose="020B0604020202020204" pitchFamily="34" charset="0"/>
              <a:buChar char="•"/>
            </a:pPr>
            <a:r>
              <a:rPr lang="it-IT" sz="1400" dirty="0">
                <a:latin typeface="Calibra body"/>
              </a:rPr>
              <a:t>Encrypted passwords stored in /etc/shadow</a:t>
            </a:r>
            <a:endParaRPr lang="en-GB" sz="1400" dirty="0">
              <a:latin typeface="Calibra body"/>
            </a:endParaRPr>
          </a:p>
          <a:p>
            <a:pPr marL="742950" lvl="1" indent="-285750">
              <a:buFont typeface="Arial" panose="020B0604020202020204" pitchFamily="34" charset="0"/>
              <a:buChar char="•"/>
            </a:pPr>
            <a:r>
              <a:rPr lang="en-GB" sz="1400" dirty="0">
                <a:latin typeface="Calibra body"/>
              </a:rPr>
              <a:t>Groups are stored in /etc/group</a:t>
            </a:r>
          </a:p>
          <a:p>
            <a:pPr marL="742950" lvl="1" indent="-285750">
              <a:buFont typeface="Arial" panose="020B0604020202020204" pitchFamily="34" charset="0"/>
              <a:buChar char="•"/>
            </a:pPr>
            <a:endParaRPr lang="en-GB" sz="1400" dirty="0">
              <a:latin typeface="Calibra body"/>
            </a:endParaRPr>
          </a:p>
          <a:p>
            <a:pPr marL="742950" lvl="1" indent="-285750">
              <a:buFont typeface="Arial" panose="020B0604020202020204" pitchFamily="34" charset="0"/>
              <a:buChar char="•"/>
            </a:pPr>
            <a:r>
              <a:rPr lang="it-IT" sz="1400" dirty="0">
                <a:latin typeface="Calibra body"/>
              </a:rPr>
              <a:t>Groups are added with </a:t>
            </a:r>
            <a:r>
              <a:rPr lang="it-IT" sz="1400" i="1" dirty="0">
                <a:latin typeface="Calibra body"/>
              </a:rPr>
              <a:t>groupadd</a:t>
            </a:r>
          </a:p>
          <a:p>
            <a:pPr marL="742950" lvl="1" indent="-285750">
              <a:buFont typeface="Arial" panose="020B0604020202020204" pitchFamily="34" charset="0"/>
              <a:buChar char="•"/>
            </a:pPr>
            <a:r>
              <a:rPr lang="it-IT" sz="1400" dirty="0">
                <a:latin typeface="Calibra body"/>
              </a:rPr>
              <a:t>Users are added with </a:t>
            </a:r>
            <a:r>
              <a:rPr lang="it-IT" sz="1400" i="1" dirty="0">
                <a:latin typeface="Calibra body"/>
              </a:rPr>
              <a:t>useradd</a:t>
            </a:r>
          </a:p>
          <a:p>
            <a:pPr marL="742950" lvl="1" indent="-285750">
              <a:buFont typeface="Arial" panose="020B0604020202020204" pitchFamily="34" charset="0"/>
              <a:buChar char="•"/>
            </a:pPr>
            <a:r>
              <a:rPr lang="it-IT" sz="1400" dirty="0">
                <a:latin typeface="Calibra body"/>
              </a:rPr>
              <a:t>Local versus Network Authentication</a:t>
            </a:r>
          </a:p>
        </p:txBody>
      </p:sp>
      <p:pic>
        <p:nvPicPr>
          <p:cNvPr id="5" name="Picture 4">
            <a:extLst>
              <a:ext uri="{FF2B5EF4-FFF2-40B4-BE49-F238E27FC236}">
                <a16:creationId xmlns:a16="http://schemas.microsoft.com/office/drawing/2014/main" id="{1AA2FD2D-DDD0-4B83-8C80-B88E943D2FEF}"/>
              </a:ext>
            </a:extLst>
          </p:cNvPr>
          <p:cNvPicPr>
            <a:picLocks noChangeAspect="1"/>
          </p:cNvPicPr>
          <p:nvPr/>
        </p:nvPicPr>
        <p:blipFill>
          <a:blip r:embed="rId3"/>
          <a:stretch>
            <a:fillRect/>
          </a:stretch>
        </p:blipFill>
        <p:spPr>
          <a:xfrm>
            <a:off x="1578676" y="3864723"/>
            <a:ext cx="8961897" cy="1792379"/>
          </a:xfrm>
          <a:prstGeom prst="rect">
            <a:avLst/>
          </a:prstGeom>
        </p:spPr>
      </p:pic>
    </p:spTree>
    <p:extLst>
      <p:ext uri="{BB962C8B-B14F-4D97-AF65-F5344CB8AC3E}">
        <p14:creationId xmlns:p14="http://schemas.microsoft.com/office/powerpoint/2010/main" val="1045955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35</TotalTime>
  <Words>3056</Words>
  <Application>Microsoft Office PowerPoint</Application>
  <PresentationFormat>Widescreen</PresentationFormat>
  <Paragraphs>372</Paragraphs>
  <Slides>23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Calibra body</vt:lpstr>
      <vt:lpstr>Calibri</vt:lpstr>
      <vt:lpstr>Lucida Console</vt:lpstr>
      <vt:lpstr>Trebuchet MS</vt:lpstr>
      <vt:lpstr>Tw Cen MT</vt:lpstr>
      <vt:lpstr>Wingdings</vt:lpstr>
      <vt:lpstr>Circuit</vt:lpstr>
      <vt:lpstr>Introduction to Linux</vt:lpstr>
      <vt:lpstr>System Structure</vt:lpstr>
      <vt:lpstr>Shutdown and Boot</vt:lpstr>
      <vt:lpstr>Comparative Run Levels</vt:lpstr>
      <vt:lpstr>Shutdown and Boot - Run Control Levels</vt:lpstr>
      <vt:lpstr>Shutdown and Boot - Boot Sequence</vt:lpstr>
      <vt:lpstr>Kernel Version</vt:lpstr>
      <vt:lpstr>Basic Linux Commands</vt:lpstr>
      <vt:lpstr>User and Group Management</vt:lpstr>
      <vt:lpstr>User and Group Management</vt:lpstr>
      <vt:lpstr>Files and Permissions</vt:lpstr>
      <vt:lpstr>Service (Process) Management</vt:lpstr>
      <vt:lpstr>Processes</vt:lpstr>
      <vt:lpstr>Processes and Ports</vt:lpstr>
      <vt:lpstr>Software (Package) Management</vt:lpstr>
      <vt:lpstr>Basic Networking - Configuration Files</vt:lpstr>
      <vt:lpstr>Networking Configuration Files (continued)</vt:lpstr>
      <vt:lpstr>Viewing Network Information</vt:lpstr>
      <vt:lpstr>Network Diagnostic Tools</vt:lpstr>
      <vt:lpstr>Logs and Configuration Files</vt:lpstr>
      <vt:lpstr>SSH Configuration</vt:lpstr>
      <vt:lpstr>Disk Partitions and File Systems</vt:lpstr>
      <vt:lpstr>Disk Partitions and File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Linux</dc:title>
  <dc:creator>Jim Cheshire</dc:creator>
  <cp:lastModifiedBy>Jim Cheshire</cp:lastModifiedBy>
  <cp:revision>3</cp:revision>
  <dcterms:created xsi:type="dcterms:W3CDTF">2018-06-21T14:39:54Z</dcterms:created>
  <dcterms:modified xsi:type="dcterms:W3CDTF">2018-09-06T14:49:39Z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jamesche@microsoft.com</vt:lpwstr>
  </property>
  <property fmtid="{D5CDD505-2E9C-101B-9397-08002B2CF9AE}" pid="5" name="MSIP_Label_f42aa342-8706-4288-bd11-ebb85995028c_SetDate">
    <vt:lpwstr>2018-06-21T15:02:19.3588827Z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