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74074431-47E7-425C-817A-5D90985148AD}"/>
    <pc:docChg chg="custSel addSld modSld">
      <pc:chgData name="Jim Cheshire" userId="b85fe55d-f0de-4d09-bc19-562bc869f811" providerId="ADAL" clId="{74074431-47E7-425C-817A-5D90985148AD}" dt="2018-09-06T19:51:37.181" v="455" actId="20577"/>
      <pc:docMkLst>
        <pc:docMk/>
      </pc:docMkLst>
      <pc:sldChg chg="modSp">
        <pc:chgData name="Jim Cheshire" userId="b85fe55d-f0de-4d09-bc19-562bc869f811" providerId="ADAL" clId="{74074431-47E7-425C-817A-5D90985148AD}" dt="2018-09-06T19:50:29.368" v="362" actId="20577"/>
        <pc:sldMkLst>
          <pc:docMk/>
          <pc:sldMk cId="1182271580" sldId="259"/>
        </pc:sldMkLst>
        <pc:spChg chg="mod">
          <ac:chgData name="Jim Cheshire" userId="b85fe55d-f0de-4d09-bc19-562bc869f811" providerId="ADAL" clId="{74074431-47E7-425C-817A-5D90985148AD}" dt="2018-09-06T19:50:29.368" v="362" actId="20577"/>
          <ac:spMkLst>
            <pc:docMk/>
            <pc:sldMk cId="1182271580" sldId="259"/>
            <ac:spMk id="3" creationId="{B3C29812-A56D-4699-8CFD-2B0B2DD74174}"/>
          </ac:spMkLst>
        </pc:spChg>
      </pc:sldChg>
      <pc:sldChg chg="modSp">
        <pc:chgData name="Jim Cheshire" userId="b85fe55d-f0de-4d09-bc19-562bc869f811" providerId="ADAL" clId="{74074431-47E7-425C-817A-5D90985148AD}" dt="2018-09-06T19:50:52.979" v="372" actId="14"/>
        <pc:sldMkLst>
          <pc:docMk/>
          <pc:sldMk cId="1673969635" sldId="260"/>
        </pc:sldMkLst>
        <pc:spChg chg="mod">
          <ac:chgData name="Jim Cheshire" userId="b85fe55d-f0de-4d09-bc19-562bc869f811" providerId="ADAL" clId="{74074431-47E7-425C-817A-5D90985148AD}" dt="2018-09-06T19:50:52.979" v="372" actId="14"/>
          <ac:spMkLst>
            <pc:docMk/>
            <pc:sldMk cId="1673969635" sldId="260"/>
            <ac:spMk id="3" creationId="{A6005B60-490C-4F2F-B6BF-A4DEE1FA3E12}"/>
          </ac:spMkLst>
        </pc:spChg>
      </pc:sldChg>
      <pc:sldChg chg="modSp">
        <pc:chgData name="Jim Cheshire" userId="b85fe55d-f0de-4d09-bc19-562bc869f811" providerId="ADAL" clId="{74074431-47E7-425C-817A-5D90985148AD}" dt="2018-09-06T19:51:37.181" v="455" actId="20577"/>
        <pc:sldMkLst>
          <pc:docMk/>
          <pc:sldMk cId="3819841348" sldId="261"/>
        </pc:sldMkLst>
        <pc:spChg chg="mod">
          <ac:chgData name="Jim Cheshire" userId="b85fe55d-f0de-4d09-bc19-562bc869f811" providerId="ADAL" clId="{74074431-47E7-425C-817A-5D90985148AD}" dt="2018-09-06T19:51:37.181" v="455" actId="20577"/>
          <ac:spMkLst>
            <pc:docMk/>
            <pc:sldMk cId="3819841348" sldId="261"/>
            <ac:spMk id="3" creationId="{12CF734E-7B2C-48BD-8AA0-E7E55265FE13}"/>
          </ac:spMkLst>
        </pc:spChg>
      </pc:sldChg>
      <pc:sldChg chg="modSp new add">
        <pc:chgData name="Jim Cheshire" userId="b85fe55d-f0de-4d09-bc19-562bc869f811" providerId="ADAL" clId="{74074431-47E7-425C-817A-5D90985148AD}" dt="2018-09-06T19:49:45.341" v="263" actId="20577"/>
        <pc:sldMkLst>
          <pc:docMk/>
          <pc:sldMk cId="351714113" sldId="262"/>
        </pc:sldMkLst>
        <pc:spChg chg="mod">
          <ac:chgData name="Jim Cheshire" userId="b85fe55d-f0de-4d09-bc19-562bc869f811" providerId="ADAL" clId="{74074431-47E7-425C-817A-5D90985148AD}" dt="2018-09-06T19:47:19.664" v="18" actId="20577"/>
          <ac:spMkLst>
            <pc:docMk/>
            <pc:sldMk cId="351714113" sldId="262"/>
            <ac:spMk id="2" creationId="{5582EEDC-4FDB-4213-B4E1-A1BCB6012382}"/>
          </ac:spMkLst>
        </pc:spChg>
        <pc:spChg chg="mod">
          <ac:chgData name="Jim Cheshire" userId="b85fe55d-f0de-4d09-bc19-562bc869f811" providerId="ADAL" clId="{74074431-47E7-425C-817A-5D90985148AD}" dt="2018-09-06T19:49:45.341" v="263" actId="20577"/>
          <ac:spMkLst>
            <pc:docMk/>
            <pc:sldMk cId="351714113" sldId="262"/>
            <ac:spMk id="3" creationId="{90792A49-A99D-4914-BB5F-27E7A5BE199C}"/>
          </ac:spMkLst>
        </pc:spChg>
      </pc:sldChg>
    </pc:docChg>
  </pc:docChgLst>
  <pc:docChgLst>
    <pc:chgData name="Jim Cheshire" userId="b85fe55d-f0de-4d09-bc19-562bc869f811" providerId="ADAL" clId="{94C441BF-32BB-40D8-B0A0-D9A0C6DC2320}"/>
    <pc:docChg chg="modSld">
      <pc:chgData name="Jim Cheshire" userId="b85fe55d-f0de-4d09-bc19-562bc869f811" providerId="ADAL" clId="{94C441BF-32BB-40D8-B0A0-D9A0C6DC2320}" dt="2018-08-15T12:12:00.369" v="16" actId="20577"/>
      <pc:docMkLst>
        <pc:docMk/>
      </pc:docMkLst>
      <pc:sldChg chg="modSp">
        <pc:chgData name="Jim Cheshire" userId="b85fe55d-f0de-4d09-bc19-562bc869f811" providerId="ADAL" clId="{94C441BF-32BB-40D8-B0A0-D9A0C6DC2320}" dt="2018-08-15T12:12:00.369" v="16" actId="20577"/>
        <pc:sldMkLst>
          <pc:docMk/>
          <pc:sldMk cId="569781746" sldId="256"/>
        </pc:sldMkLst>
        <pc:spChg chg="mod">
          <ac:chgData name="Jim Cheshire" userId="b85fe55d-f0de-4d09-bc19-562bc869f811" providerId="ADAL" clId="{94C441BF-32BB-40D8-B0A0-D9A0C6DC2320}" dt="2018-08-15T12:11:48.109" v="0" actId="20577"/>
          <ac:spMkLst>
            <pc:docMk/>
            <pc:sldMk cId="569781746" sldId="256"/>
            <ac:spMk id="2" creationId="{09418652-C7DF-40FC-B612-13CBC5537A72}"/>
          </ac:spMkLst>
        </pc:spChg>
        <pc:spChg chg="mod">
          <ac:chgData name="Jim Cheshire" userId="b85fe55d-f0de-4d09-bc19-562bc869f811" providerId="ADAL" clId="{94C441BF-32BB-40D8-B0A0-D9A0C6DC2320}" dt="2018-08-15T12:12:00.369" v="16" actId="20577"/>
          <ac:spMkLst>
            <pc:docMk/>
            <pc:sldMk cId="569781746" sldId="256"/>
            <ac:spMk id="3" creationId="{696BB220-DDFD-40E9-A76B-3C34DC4BB9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652-C7DF-40FC-B612-13CBC5537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Intro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B220-DDFD-40E9-A76B-3C34DC4BB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312133" cy="1655762"/>
          </a:xfrm>
        </p:spPr>
        <p:txBody>
          <a:bodyPr/>
          <a:lstStyle/>
          <a:p>
            <a:r>
              <a:rPr lang="en-US" dirty="0"/>
              <a:t>Jim Cheshire, Sr. Escalation Engineer </a:t>
            </a:r>
            <a:r>
              <a:rPr lang="en-US"/>
              <a:t>– 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065C-CE1E-4CF1-81CB-349EA70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0FCE-7AF8-4BB8-89CE-27E26B00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step back to how we used to deploy: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F696C-0DB4-4617-BC3E-99EF7807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51" y="3105364"/>
            <a:ext cx="3372554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09669-5E28-4F2D-9876-0B314B24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51" y="3167276"/>
            <a:ext cx="2763982" cy="228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8C974-3C53-42CE-9F10-66A33758CA8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482305" y="4310276"/>
            <a:ext cx="1123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826B-973D-4495-80ED-4E69400D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178"/>
            <a:ext cx="9905998" cy="1478570"/>
          </a:xfrm>
        </p:spPr>
        <p:txBody>
          <a:bodyPr/>
          <a:lstStyle/>
          <a:p>
            <a:r>
              <a:rPr lang="en-US" dirty="0"/>
              <a:t>Introduction to Containers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45B4-2DCF-400B-B975-41305DAA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413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Deploying with Containers</a:t>
            </a:r>
          </a:p>
          <a:p>
            <a:pPr marL="0" indent="0">
              <a:buNone/>
            </a:pPr>
            <a:r>
              <a:rPr lang="en-US" dirty="0"/>
              <a:t>Single Host				VM-based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1CD96-74A5-4EF5-8F1C-F8707B33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2" y="2042095"/>
            <a:ext cx="3743325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731AE-60A0-4F3A-BD50-1C9CD342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4" y="2042095"/>
            <a:ext cx="4991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EDC-4FDB-4213-B4E1-A1BCB601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2A49-A99D-4914-BB5F-27E7A5BE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zipped file that contains all of the files and configuration needed to run your app.</a:t>
            </a:r>
          </a:p>
          <a:p>
            <a:r>
              <a:rPr lang="en-US" dirty="0"/>
              <a:t>Can be used to create a </a:t>
            </a:r>
            <a:r>
              <a:rPr lang="en-US" i="1" dirty="0"/>
              <a:t>container</a:t>
            </a:r>
            <a:r>
              <a:rPr lang="en-US" dirty="0"/>
              <a:t>.</a:t>
            </a:r>
          </a:p>
          <a:p>
            <a:r>
              <a:rPr lang="en-US" dirty="0"/>
              <a:t>On the host OS, stored in /var/lib/docker/…</a:t>
            </a:r>
          </a:p>
          <a:p>
            <a:r>
              <a:rPr lang="en-US" dirty="0"/>
              <a:t>Images are managed by the Docker daemon.</a:t>
            </a:r>
          </a:p>
        </p:txBody>
      </p:sp>
    </p:spTree>
    <p:extLst>
      <p:ext uri="{BB962C8B-B14F-4D97-AF65-F5344CB8AC3E}">
        <p14:creationId xmlns:p14="http://schemas.microsoft.com/office/powerpoint/2010/main" val="3517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2B43-19F1-4BE9-B108-F8DC624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9812-A56D-4699-8CFD-2B0B2DD7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isolated environment running an app based on an image.</a:t>
            </a:r>
          </a:p>
          <a:p>
            <a:pPr lvl="1"/>
            <a:r>
              <a:rPr lang="en-US" dirty="0"/>
              <a:t>Has its own file system and network.</a:t>
            </a:r>
          </a:p>
          <a:p>
            <a:r>
              <a:rPr lang="en-US" dirty="0"/>
              <a:t>Build once and run anywhere, regardless of underlying OS. (The container runs in its own OS.)</a:t>
            </a:r>
          </a:p>
          <a:p>
            <a:r>
              <a:rPr lang="en-US" dirty="0"/>
              <a:t>Isolate applications from one another and underlying infrastructure.</a:t>
            </a:r>
          </a:p>
          <a:p>
            <a:pPr lvl="1"/>
            <a:r>
              <a:rPr lang="en-US" dirty="0"/>
              <a:t>Very secure to run.</a:t>
            </a:r>
          </a:p>
          <a:p>
            <a:r>
              <a:rPr lang="en-US" dirty="0"/>
              <a:t>Most popular container is Docker. </a:t>
            </a:r>
          </a:p>
          <a:p>
            <a:pPr lvl="1"/>
            <a:r>
              <a:rPr lang="en-US" dirty="0"/>
              <a:t>A couple of others are </a:t>
            </a:r>
            <a:r>
              <a:rPr lang="en-US" dirty="0" err="1"/>
              <a:t>Rkt</a:t>
            </a:r>
            <a:r>
              <a:rPr lang="en-US" dirty="0"/>
              <a:t> and Garden.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D8CE-7074-439F-AD63-A8B70AF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5B60-490C-4F2F-B6BF-A4DEE1FA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popular and used platform for developing, shipping and running containers </a:t>
            </a:r>
          </a:p>
          <a:p>
            <a:r>
              <a:rPr lang="en-US" dirty="0"/>
              <a:t>Components that enable Docker</a:t>
            </a:r>
          </a:p>
          <a:p>
            <a:pPr lvl="1"/>
            <a:r>
              <a:rPr lang="en-US" dirty="0"/>
              <a:t>Client (docker cli)</a:t>
            </a:r>
          </a:p>
          <a:p>
            <a:pPr lvl="1"/>
            <a:r>
              <a:rPr lang="en-US" dirty="0"/>
              <a:t>Docker Daemon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Registry (Image repository)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36566-895D-4FF7-B3E3-D97F03CD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9" y="3008259"/>
            <a:ext cx="51467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3BD-C9C9-43CC-885B-D7B5D09D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734E-7B2C-48BD-8AA0-E7E55265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6876"/>
            <a:ext cx="9905999" cy="4462606"/>
          </a:xfrm>
        </p:spPr>
        <p:txBody>
          <a:bodyPr>
            <a:normAutofit/>
          </a:bodyPr>
          <a:lstStyle/>
          <a:p>
            <a:r>
              <a:rPr lang="en-US" dirty="0"/>
              <a:t>Uses Go Language</a:t>
            </a:r>
          </a:p>
          <a:p>
            <a:r>
              <a:rPr lang="en-US" dirty="0"/>
              <a:t>Union File Systems</a:t>
            </a:r>
          </a:p>
          <a:p>
            <a:pPr lvl="1"/>
            <a:r>
              <a:rPr lang="en-US" dirty="0"/>
              <a:t>File systems that operate by creating layers, making them very fast.</a:t>
            </a:r>
          </a:p>
          <a:p>
            <a:pPr lvl="1"/>
            <a:r>
              <a:rPr lang="en-US" dirty="0"/>
              <a:t>Updates only require that you get the updated layers and not everything.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231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Module 3: Intro to Docker</vt:lpstr>
      <vt:lpstr>Introduction to Containers</vt:lpstr>
      <vt:lpstr>Introduction to Containers (Continued)</vt:lpstr>
      <vt:lpstr>What is an Image?</vt:lpstr>
      <vt:lpstr>What is a Container?</vt:lpstr>
      <vt:lpstr>Docker</vt:lpstr>
      <vt:lpstr>Docker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Intro to Docker</dc:title>
  <dc:creator>Jim Cheshire</dc:creator>
  <cp:lastModifiedBy>Jim Cheshire</cp:lastModifiedBy>
  <cp:revision>3</cp:revision>
  <dcterms:created xsi:type="dcterms:W3CDTF">2018-06-08T14:23:23Z</dcterms:created>
  <dcterms:modified xsi:type="dcterms:W3CDTF">2018-09-06T19:51:44Z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2018-06-08T14:41:03.2680414Z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