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81" r:id="rId5"/>
    <p:sldId id="286" r:id="rId6"/>
    <p:sldId id="282" r:id="rId7"/>
    <p:sldId id="287" r:id="rId8"/>
    <p:sldId id="288" r:id="rId9"/>
    <p:sldId id="289" r:id="rId10"/>
    <p:sldId id="29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li" initials="bl" lastIdx="1" clrIdx="0">
    <p:extLst>
      <p:ext uri="{19B8F6BF-5375-455C-9EA6-DF929625EA0E}">
        <p15:presenceInfo xmlns:p15="http://schemas.microsoft.com/office/powerpoint/2012/main" userId="135e99670547ec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F7EF-5A72-472A-903E-1A7EB87B58C0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1C17-F32E-42EB-9F4C-2424745EA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2BF-55B3-4F87-A555-616E29ECEA11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標題 1"/>
          <p:cNvSpPr>
            <a:spLocks noGrp="1"/>
          </p:cNvSpPr>
          <p:nvPr>
            <p:ph type="ctrTitle"/>
          </p:nvPr>
        </p:nvSpPr>
        <p:spPr>
          <a:xfrm>
            <a:off x="1571897" y="1311927"/>
            <a:ext cx="9048206" cy="133282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文章關鍵字分析工具</a:t>
            </a:r>
            <a:endParaRPr lang="zh-TW" altLang="en-US" sz="4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24000" y="3544389"/>
            <a:ext cx="9144000" cy="1713411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1051541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張哲郡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1051327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厲威槿</a:t>
            </a:r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A9D90DC1-63F7-40EA-B7EF-A7D67A661BAE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8DF3D7-5273-4A92-81E0-D3F29A93F779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133F0C4F-E73E-4E25-95F7-4C4038AD47A8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41A9F3-A195-4FDB-98D7-B0DFF821BFD4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23CD29-D07D-4CEC-BF84-3E720C91D89F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建築物, 文字 的圖片&#10;&#10;自動產生的描述">
            <a:extLst>
              <a:ext uri="{FF2B5EF4-FFF2-40B4-BE49-F238E27FC236}">
                <a16:creationId xmlns:a16="http://schemas.microsoft.com/office/drawing/2014/main" id="{759A21B2-14A3-41A0-A18B-68C935FAB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52" y="1878037"/>
            <a:ext cx="8397502" cy="24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6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8304" y="2474155"/>
            <a:ext cx="5955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zh-TW" altLang="en-US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zh-CN" altLang="en-US" sz="4400" spc="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>
            <a:spLocks noChangeAspect="1"/>
          </p:cNvSpPr>
          <p:nvPr/>
        </p:nvSpPr>
        <p:spPr>
          <a:xfrm rot="2700000">
            <a:off x="1479805" y="1734831"/>
            <a:ext cx="3457912" cy="3457912"/>
          </a:xfrm>
          <a:custGeom>
            <a:avLst/>
            <a:gdLst>
              <a:gd name="connsiteX0" fmla="*/ 450956 w 3457912"/>
              <a:gd name="connsiteY0" fmla="*/ 450956 h 3457912"/>
              <a:gd name="connsiteX1" fmla="*/ 450956 w 3457912"/>
              <a:gd name="connsiteY1" fmla="*/ 3006956 h 3457912"/>
              <a:gd name="connsiteX2" fmla="*/ 3006956 w 3457912"/>
              <a:gd name="connsiteY2" fmla="*/ 3006956 h 3457912"/>
              <a:gd name="connsiteX3" fmla="*/ 3006956 w 3457912"/>
              <a:gd name="connsiteY3" fmla="*/ 450956 h 3457912"/>
              <a:gd name="connsiteX4" fmla="*/ 0 w 3457912"/>
              <a:gd name="connsiteY4" fmla="*/ 0 h 3457912"/>
              <a:gd name="connsiteX5" fmla="*/ 3457912 w 3457912"/>
              <a:gd name="connsiteY5" fmla="*/ 0 h 3457912"/>
              <a:gd name="connsiteX6" fmla="*/ 3457912 w 3457912"/>
              <a:gd name="connsiteY6" fmla="*/ 3457912 h 3457912"/>
              <a:gd name="connsiteX7" fmla="*/ 0 w 3457912"/>
              <a:gd name="connsiteY7" fmla="*/ 3457912 h 34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7912" h="3457912">
                <a:moveTo>
                  <a:pt x="450956" y="450956"/>
                </a:moveTo>
                <a:lnTo>
                  <a:pt x="450956" y="3006956"/>
                </a:lnTo>
                <a:lnTo>
                  <a:pt x="3006956" y="3006956"/>
                </a:lnTo>
                <a:lnTo>
                  <a:pt x="3006956" y="450956"/>
                </a:lnTo>
                <a:close/>
                <a:moveTo>
                  <a:pt x="0" y="0"/>
                </a:moveTo>
                <a:lnTo>
                  <a:pt x="3457912" y="0"/>
                </a:lnTo>
                <a:lnTo>
                  <a:pt x="3457912" y="3457912"/>
                </a:lnTo>
                <a:lnTo>
                  <a:pt x="0" y="34579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793088" y="5699642"/>
            <a:ext cx="4343013" cy="624349"/>
            <a:chOff x="6281459" y="4150611"/>
            <a:chExt cx="4343013" cy="624349"/>
          </a:xfrm>
        </p:grpSpPr>
        <p:sp>
          <p:nvSpPr>
            <p:cNvPr id="9" name="Diamond 26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TextBox 48"/>
            <p:cNvSpPr txBox="1"/>
            <p:nvPr/>
          </p:nvSpPr>
          <p:spPr>
            <a:xfrm>
              <a:off x="6661898" y="439747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執行結果畫面</a:t>
              </a:r>
              <a:endParaRPr lang="zh-CN" altLang="en-US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793088" y="3611275"/>
            <a:ext cx="4430099" cy="624349"/>
            <a:chOff x="6281459" y="3272035"/>
            <a:chExt cx="4430099" cy="624349"/>
          </a:xfrm>
        </p:grpSpPr>
        <p:sp>
          <p:nvSpPr>
            <p:cNvPr id="11" name="Diamond 28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6748984" y="349118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專題特色</a:t>
              </a:r>
              <a:endParaRPr lang="zh-CN" altLang="en-US" sz="24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66386" y="2456662"/>
            <a:ext cx="3962574" cy="624349"/>
            <a:chOff x="5454757" y="2393459"/>
            <a:chExt cx="3962574" cy="624349"/>
          </a:xfrm>
        </p:grpSpPr>
        <p:sp>
          <p:nvSpPr>
            <p:cNvPr id="13" name="Diamond 30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5454757" y="2636323"/>
              <a:ext cx="3962574" cy="24686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專題動機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93088" y="1353008"/>
            <a:ext cx="4343013" cy="624349"/>
            <a:chOff x="6281461" y="1514883"/>
            <a:chExt cx="4343013" cy="624349"/>
          </a:xfrm>
        </p:grpSpPr>
        <p:sp>
          <p:nvSpPr>
            <p:cNvPr id="15" name="Diamond 32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4"/>
            <p:cNvSpPr txBox="1"/>
            <p:nvPr/>
          </p:nvSpPr>
          <p:spPr>
            <a:xfrm>
              <a:off x="6661900" y="174282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專題概述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Rectangle 4"/>
          <p:cNvSpPr/>
          <p:nvPr/>
        </p:nvSpPr>
        <p:spPr>
          <a:xfrm>
            <a:off x="2039223" y="3163605"/>
            <a:ext cx="2286826" cy="60036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zh-CN" sz="3600" b="1" spc="300" dirty="0">
                <a:solidFill>
                  <a:schemeClr val="accent6"/>
                </a:solidFill>
                <a:latin typeface="Britannic Bold" panose="020B0903060703020204" pitchFamily="34" charset="0"/>
              </a:rPr>
              <a:t>CONTENT</a:t>
            </a:r>
          </a:p>
        </p:txBody>
      </p:sp>
      <p:grpSp>
        <p:nvGrpSpPr>
          <p:cNvPr id="16" name="组合 33">
            <a:extLst>
              <a:ext uri="{FF2B5EF4-FFF2-40B4-BE49-F238E27FC236}">
                <a16:creationId xmlns:a16="http://schemas.microsoft.com/office/drawing/2014/main" id="{699B387A-AF54-4FB4-BD91-EB72016CA6F9}"/>
              </a:ext>
            </a:extLst>
          </p:cNvPr>
          <p:cNvGrpSpPr/>
          <p:nvPr/>
        </p:nvGrpSpPr>
        <p:grpSpPr>
          <a:xfrm>
            <a:off x="6793088" y="4654987"/>
            <a:ext cx="4343013" cy="624349"/>
            <a:chOff x="6281459" y="4150611"/>
            <a:chExt cx="4343013" cy="624349"/>
          </a:xfrm>
        </p:grpSpPr>
        <p:sp>
          <p:nvSpPr>
            <p:cNvPr id="18" name="Diamond 26">
              <a:extLst>
                <a:ext uri="{FF2B5EF4-FFF2-40B4-BE49-F238E27FC236}">
                  <a16:creationId xmlns:a16="http://schemas.microsoft.com/office/drawing/2014/main" id="{DD706C3D-66E8-4BB4-A6E9-F98B24FE45F0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8985C51C-629A-47D0-80AE-F2EF77AD401F}"/>
                </a:ext>
              </a:extLst>
            </p:cNvPr>
            <p:cNvSpPr txBox="1"/>
            <p:nvPr/>
          </p:nvSpPr>
          <p:spPr>
            <a:xfrm>
              <a:off x="6661898" y="439747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系統架構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專題概述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1" name="內容版面配置區 2"/>
          <p:cNvSpPr txBox="1">
            <a:spLocks/>
          </p:cNvSpPr>
          <p:nvPr/>
        </p:nvSpPr>
        <p:spPr>
          <a:xfrm>
            <a:off x="283464" y="1616620"/>
            <a:ext cx="1031237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設計一個功能為可讀取文字檔並分析文章內容，抓取其中可能的關鍵句子，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並自動進行關鍵字作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搜尋並顯示結果。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使用環境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：Ubuntu 16.04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：Python + NLTK,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Linux Shell Script, Linux Googler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2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83464" y="582928"/>
              <a:ext cx="16672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專題動機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內容版面配置區 2"/>
          <p:cNvSpPr txBox="1">
            <a:spLocks/>
          </p:cNvSpPr>
          <p:nvPr/>
        </p:nvSpPr>
        <p:spPr>
          <a:xfrm>
            <a:off x="501178" y="1485991"/>
            <a:ext cx="905473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在瀏覽英文文獻資料時往往難以抓出文章中的關鍵字，進而導致搜尋相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關資料時的結果不如預期。因此，本專題想以分析並搜尋文字檔的應用作為主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題，設計能夠找出字串或文章中的出現頻率高的字作為文章關鍵字，並自動進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搜尋結果呈現給使用者，來達到省時且較精準的搜尋結果。</a:t>
            </a: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404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03CEF705-CF70-4121-BC87-DA44FD68D2B3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E137BB-8DBE-445D-BE6D-FBA31073490A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35AA8D22-C542-47D9-824A-96492F121210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C33F127-BADA-485A-8EB7-4C40A510A10F}"/>
                </a:ext>
              </a:extLst>
            </p:cNvPr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專題特色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2245C6-F642-4C0D-A3E9-A160BE92A296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5A9C5A-9AEF-496B-82AA-73773AD53765}"/>
              </a:ext>
            </a:extLst>
          </p:cNvPr>
          <p:cNvSpPr txBox="1"/>
          <p:nvPr/>
        </p:nvSpPr>
        <p:spPr>
          <a:xfrm>
            <a:off x="422030" y="1561514"/>
            <a:ext cx="86938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能夠應用於短時間內搜尋多個關鍵字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例如；許多本書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並一次搜尋多筆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資料，同時呈現使用者其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搜尋結果，讓使用者免去了一項一項搜尋、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比較的麻煩。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69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609896"/>
            <a:ext cx="12192000" cy="461665"/>
            <a:chOff x="0" y="582928"/>
            <a:chExt cx="12192000" cy="461665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06521" y="582928"/>
              <a:ext cx="49576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050" name="Picture 2" descr="C:\Users\USER\AppData\Local\Temp\ksohtml\wps_clip_image-20123.png">
            <a:extLst>
              <a:ext uri="{FF2B5EF4-FFF2-40B4-BE49-F238E27FC236}">
                <a16:creationId xmlns:a16="http://schemas.microsoft.com/office/drawing/2014/main" id="{7B9B3846-BA9A-455A-ACA9-4CEF013C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6" y="1593276"/>
            <a:ext cx="1425226" cy="8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AppData\Local\Temp\ksohtml\wps_clip_image-20152.png">
            <a:extLst>
              <a:ext uri="{FF2B5EF4-FFF2-40B4-BE49-F238E27FC236}">
                <a16:creationId xmlns:a16="http://schemas.microsoft.com/office/drawing/2014/main" id="{60C3BE12-778F-4638-BF44-7B720328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15" y="2525228"/>
            <a:ext cx="1386204" cy="112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AppData\Local\Temp\ksohtml\wps_clip_image-20211.png">
            <a:extLst>
              <a:ext uri="{FF2B5EF4-FFF2-40B4-BE49-F238E27FC236}">
                <a16:creationId xmlns:a16="http://schemas.microsoft.com/office/drawing/2014/main" id="{3DDFB6C7-3D62-4409-8DE7-D760FC118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17" y="3792024"/>
            <a:ext cx="1383084" cy="11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24">
            <a:extLst>
              <a:ext uri="{FF2B5EF4-FFF2-40B4-BE49-F238E27FC236}">
                <a16:creationId xmlns:a16="http://schemas.microsoft.com/office/drawing/2014/main" id="{031D5C9A-2FDD-476D-9CB3-C4FB95F6DBB1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B28A6A-7FC1-4838-A1FE-2C930A321223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7" name="直接连接符 26">
              <a:extLst>
                <a:ext uri="{FF2B5EF4-FFF2-40B4-BE49-F238E27FC236}">
                  <a16:creationId xmlns:a16="http://schemas.microsoft.com/office/drawing/2014/main" id="{5B5905DD-E402-4800-B5E0-E715390C8741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4BBA6A-9252-47E9-9889-CEBCCC7BBC18}"/>
                </a:ext>
              </a:extLst>
            </p:cNvPr>
            <p:cNvSpPr/>
            <p:nvPr/>
          </p:nvSpPr>
          <p:spPr>
            <a:xfrm>
              <a:off x="283464" y="582928"/>
              <a:ext cx="15714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系統架構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F6054E-A99F-4108-BD26-66A34CC26C2B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USER\AppData\Local\Temp\ksohtml\wps_clip_image-11739.png">
            <a:extLst>
              <a:ext uri="{FF2B5EF4-FFF2-40B4-BE49-F238E27FC236}">
                <a16:creationId xmlns:a16="http://schemas.microsoft.com/office/drawing/2014/main" id="{41D59866-1017-43D9-8564-8545AE00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49" y="3792024"/>
            <a:ext cx="1612320" cy="11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3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>
            <a:extLst>
              <a:ext uri="{FF2B5EF4-FFF2-40B4-BE49-F238E27FC236}">
                <a16:creationId xmlns:a16="http://schemas.microsoft.com/office/drawing/2014/main" id="{059552F0-4AF3-453B-82F2-82D68EC342E9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624DA6-C0EF-4639-91FE-6121E7A47FDF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直接连接符 26">
              <a:extLst>
                <a:ext uri="{FF2B5EF4-FFF2-40B4-BE49-F238E27FC236}">
                  <a16:creationId xmlns:a16="http://schemas.microsoft.com/office/drawing/2014/main" id="{A316AE26-548C-4215-8677-1EA6B9AEE2F3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9B7CB8-38B5-422F-85BF-30CC49B01C8F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E8F14-015E-4F2E-A8CC-CB003B652549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E7A0091B-F030-4F1C-8A99-678F95B9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7" y="1785520"/>
            <a:ext cx="8570484" cy="20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4">
            <a:extLst>
              <a:ext uri="{FF2B5EF4-FFF2-40B4-BE49-F238E27FC236}">
                <a16:creationId xmlns:a16="http://schemas.microsoft.com/office/drawing/2014/main" id="{A3913DC2-BAE3-4A02-9424-7CF6657C426D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D6767D-E30B-4AE7-AEF0-7F7D794153B1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26">
              <a:extLst>
                <a:ext uri="{FF2B5EF4-FFF2-40B4-BE49-F238E27FC236}">
                  <a16:creationId xmlns:a16="http://schemas.microsoft.com/office/drawing/2014/main" id="{49462ACD-72FE-4C1F-A4B4-3CC9ACBB3C14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A1856D-71F9-4929-B074-EA3F01312DA5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420227-C7A6-4C63-9AA9-F40387D71E78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圖片 9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AB7BADC2-47BB-4773-A613-9F842494B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9" y="1354207"/>
            <a:ext cx="4548550" cy="52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4">
            <a:extLst>
              <a:ext uri="{FF2B5EF4-FFF2-40B4-BE49-F238E27FC236}">
                <a16:creationId xmlns:a16="http://schemas.microsoft.com/office/drawing/2014/main" id="{83B67DE3-6D6C-4DC6-9E98-B058AE96D5B6}"/>
              </a:ext>
            </a:extLst>
          </p:cNvPr>
          <p:cNvGrpSpPr/>
          <p:nvPr/>
        </p:nvGrpSpPr>
        <p:grpSpPr>
          <a:xfrm>
            <a:off x="0" y="582928"/>
            <a:ext cx="12192000" cy="461665"/>
            <a:chOff x="0" y="582928"/>
            <a:chExt cx="12192000" cy="4616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BB7A49-46DA-46DB-9EEB-D062F763A206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" name="直接连接符 26">
              <a:extLst>
                <a:ext uri="{FF2B5EF4-FFF2-40B4-BE49-F238E27FC236}">
                  <a16:creationId xmlns:a16="http://schemas.microsoft.com/office/drawing/2014/main" id="{B1523537-54CC-4AAC-8E72-7F3E1F2EED3C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157E79-C5DB-43AE-BDD0-640933B7F91B}"/>
                </a:ext>
              </a:extLst>
            </p:cNvPr>
            <p:cNvSpPr/>
            <p:nvPr/>
          </p:nvSpPr>
          <p:spPr>
            <a:xfrm>
              <a:off x="283464" y="582928"/>
              <a:ext cx="2375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執行結果截圖</a:t>
              </a:r>
              <a:endPara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736D6-90C0-4F03-8ED0-2A3EE08C2614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圖片 8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C041E96E-8803-4354-9A28-679945B89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75" y="1244990"/>
            <a:ext cx="472122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211</Words>
  <Application>Microsoft Office PowerPoint</Application>
  <PresentationFormat>寬螢幕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DengXian</vt:lpstr>
      <vt:lpstr>DengXian Light</vt:lpstr>
      <vt:lpstr>微軟正黑體 Light</vt:lpstr>
      <vt:lpstr>標楷體</vt:lpstr>
      <vt:lpstr>Arial</vt:lpstr>
      <vt:lpstr>Britannic Bold</vt:lpstr>
      <vt:lpstr>Calibri</vt:lpstr>
      <vt:lpstr>Impact</vt:lpstr>
      <vt:lpstr>Times New Roman</vt:lpstr>
      <vt:lpstr>Office 主题​​</vt:lpstr>
      <vt:lpstr>文章關鍵字分析工具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brian li</cp:lastModifiedBy>
  <cp:revision>31</cp:revision>
  <dcterms:created xsi:type="dcterms:W3CDTF">2017-04-14T10:22:28Z</dcterms:created>
  <dcterms:modified xsi:type="dcterms:W3CDTF">2019-06-08T14:54:10Z</dcterms:modified>
</cp:coreProperties>
</file>