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2" d="100"/>
          <a:sy n="62" d="100"/>
        </p:scale>
        <p:origin x="29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042CC3-9ABD-405E-8483-39DB8FE3038E}" type="doc">
      <dgm:prSet loTypeId="urn:microsoft.com/office/officeart/2005/8/layout/radial6" loCatId="cycle" qsTypeId="urn:microsoft.com/office/officeart/2005/8/quickstyle/simple1" qsCatId="simple" csTypeId="urn:microsoft.com/office/officeart/2005/8/colors/colorful1" csCatId="colorful" phldr="1"/>
      <dgm:spPr/>
      <dgm:t>
        <a:bodyPr/>
        <a:lstStyle/>
        <a:p>
          <a:endParaRPr lang="en-GB"/>
        </a:p>
      </dgm:t>
    </dgm:pt>
    <dgm:pt modelId="{EF19EAE4-EA60-4A4D-862A-372A75D20507}">
      <dgm:prSet phldrT="[Text]"/>
      <dgm:spPr/>
      <dgm:t>
        <a:bodyPr/>
        <a:lstStyle/>
        <a:p>
          <a:r>
            <a:rPr lang="en-GB" dirty="0"/>
            <a:t>Learning</a:t>
          </a:r>
        </a:p>
      </dgm:t>
    </dgm:pt>
    <dgm:pt modelId="{B7AE47CF-9864-401B-B77C-A60764BACC79}" type="parTrans" cxnId="{21CED03C-ED82-4F27-8BDB-AD8001BF580C}">
      <dgm:prSet/>
      <dgm:spPr/>
      <dgm:t>
        <a:bodyPr/>
        <a:lstStyle/>
        <a:p>
          <a:endParaRPr lang="en-GB"/>
        </a:p>
      </dgm:t>
    </dgm:pt>
    <dgm:pt modelId="{426D019F-49B9-4131-9F5E-5B71EDB776DF}" type="sibTrans" cxnId="{21CED03C-ED82-4F27-8BDB-AD8001BF580C}">
      <dgm:prSet/>
      <dgm:spPr/>
      <dgm:t>
        <a:bodyPr/>
        <a:lstStyle/>
        <a:p>
          <a:endParaRPr lang="en-GB"/>
        </a:p>
      </dgm:t>
    </dgm:pt>
    <dgm:pt modelId="{E5CF3665-526D-4138-95A6-211732B50B66}">
      <dgm:prSet phldrT="[Text]"/>
      <dgm:spPr/>
      <dgm:t>
        <a:bodyPr/>
        <a:lstStyle/>
        <a:p>
          <a:r>
            <a:rPr lang="en-GB" dirty="0"/>
            <a:t>Cognition</a:t>
          </a:r>
        </a:p>
      </dgm:t>
    </dgm:pt>
    <dgm:pt modelId="{0E69D59E-C971-4640-9AB7-CBE0E20A9350}" type="parTrans" cxnId="{52DBFF33-6E23-46BB-97BF-165281FFAAB4}">
      <dgm:prSet/>
      <dgm:spPr/>
      <dgm:t>
        <a:bodyPr/>
        <a:lstStyle/>
        <a:p>
          <a:endParaRPr lang="en-GB"/>
        </a:p>
      </dgm:t>
    </dgm:pt>
    <dgm:pt modelId="{6EB4B30B-0D92-4151-9733-1EEE434897F9}" type="sibTrans" cxnId="{52DBFF33-6E23-46BB-97BF-165281FFAAB4}">
      <dgm:prSet/>
      <dgm:spPr/>
      <dgm:t>
        <a:bodyPr/>
        <a:lstStyle/>
        <a:p>
          <a:endParaRPr lang="en-GB"/>
        </a:p>
      </dgm:t>
    </dgm:pt>
    <dgm:pt modelId="{B2EAF76E-7325-42A5-A131-4132F3AB947B}">
      <dgm:prSet phldrT="[Text]"/>
      <dgm:spPr/>
      <dgm:t>
        <a:bodyPr/>
        <a:lstStyle/>
        <a:p>
          <a:r>
            <a:rPr lang="en-GB" dirty="0"/>
            <a:t>Behaviour</a:t>
          </a:r>
        </a:p>
      </dgm:t>
    </dgm:pt>
    <dgm:pt modelId="{CECC464A-D24C-4A76-8F73-B7203C0CDA3C}" type="parTrans" cxnId="{8CF5697F-CA59-4CDF-8B39-8C79227FE520}">
      <dgm:prSet/>
      <dgm:spPr/>
      <dgm:t>
        <a:bodyPr/>
        <a:lstStyle/>
        <a:p>
          <a:endParaRPr lang="en-GB"/>
        </a:p>
      </dgm:t>
    </dgm:pt>
    <dgm:pt modelId="{F468521E-7FB8-40D6-B5CC-0F62AA4A5666}" type="sibTrans" cxnId="{8CF5697F-CA59-4CDF-8B39-8C79227FE520}">
      <dgm:prSet/>
      <dgm:spPr/>
      <dgm:t>
        <a:bodyPr/>
        <a:lstStyle/>
        <a:p>
          <a:endParaRPr lang="en-GB"/>
        </a:p>
      </dgm:t>
    </dgm:pt>
    <dgm:pt modelId="{B6FBBA14-1C88-4E97-B5DC-2B71495C4BBB}">
      <dgm:prSet phldrT="[Text]"/>
      <dgm:spPr/>
      <dgm:t>
        <a:bodyPr/>
        <a:lstStyle/>
        <a:p>
          <a:r>
            <a:rPr lang="en-GB" dirty="0"/>
            <a:t>Environment</a:t>
          </a:r>
        </a:p>
      </dgm:t>
    </dgm:pt>
    <dgm:pt modelId="{94A8006E-A52A-44C8-A3A6-F4099758A3E4}" type="parTrans" cxnId="{63072A74-967B-4BF7-B25D-6C7F60FD0C3F}">
      <dgm:prSet/>
      <dgm:spPr/>
      <dgm:t>
        <a:bodyPr/>
        <a:lstStyle/>
        <a:p>
          <a:endParaRPr lang="en-GB"/>
        </a:p>
      </dgm:t>
    </dgm:pt>
    <dgm:pt modelId="{CF7D5D2F-8630-4E79-AD1C-11A750EA8874}" type="sibTrans" cxnId="{63072A74-967B-4BF7-B25D-6C7F60FD0C3F}">
      <dgm:prSet/>
      <dgm:spPr/>
      <dgm:t>
        <a:bodyPr/>
        <a:lstStyle/>
        <a:p>
          <a:endParaRPr lang="en-GB"/>
        </a:p>
      </dgm:t>
    </dgm:pt>
    <dgm:pt modelId="{92831B7E-E362-4F27-B60D-775D853A4002}" type="pres">
      <dgm:prSet presAssocID="{FE042CC3-9ABD-405E-8483-39DB8FE3038E}" presName="Name0" presStyleCnt="0">
        <dgm:presLayoutVars>
          <dgm:chMax val="1"/>
          <dgm:dir/>
          <dgm:animLvl val="ctr"/>
          <dgm:resizeHandles val="exact"/>
        </dgm:presLayoutVars>
      </dgm:prSet>
      <dgm:spPr/>
    </dgm:pt>
    <dgm:pt modelId="{EB4A281A-1CEF-4F4F-996E-9147946B3164}" type="pres">
      <dgm:prSet presAssocID="{EF19EAE4-EA60-4A4D-862A-372A75D20507}" presName="centerShape" presStyleLbl="node0" presStyleIdx="0" presStyleCnt="1"/>
      <dgm:spPr/>
    </dgm:pt>
    <dgm:pt modelId="{ECB9391F-C7C4-4356-98CF-34BC3D2F411F}" type="pres">
      <dgm:prSet presAssocID="{E5CF3665-526D-4138-95A6-211732B50B66}" presName="node" presStyleLbl="node1" presStyleIdx="0" presStyleCnt="3">
        <dgm:presLayoutVars>
          <dgm:bulletEnabled val="1"/>
        </dgm:presLayoutVars>
      </dgm:prSet>
      <dgm:spPr/>
    </dgm:pt>
    <dgm:pt modelId="{9B33458F-E29E-45C4-8961-D844F7498522}" type="pres">
      <dgm:prSet presAssocID="{E5CF3665-526D-4138-95A6-211732B50B66}" presName="dummy" presStyleCnt="0"/>
      <dgm:spPr/>
    </dgm:pt>
    <dgm:pt modelId="{FD0FADB0-0654-4997-85C6-F3C8F2BEB8F9}" type="pres">
      <dgm:prSet presAssocID="{6EB4B30B-0D92-4151-9733-1EEE434897F9}" presName="sibTrans" presStyleLbl="sibTrans2D1" presStyleIdx="0" presStyleCnt="3"/>
      <dgm:spPr/>
    </dgm:pt>
    <dgm:pt modelId="{25B545A8-E1B5-4128-A41D-4B982EB1681A}" type="pres">
      <dgm:prSet presAssocID="{B2EAF76E-7325-42A5-A131-4132F3AB947B}" presName="node" presStyleLbl="node1" presStyleIdx="1" presStyleCnt="3">
        <dgm:presLayoutVars>
          <dgm:bulletEnabled val="1"/>
        </dgm:presLayoutVars>
      </dgm:prSet>
      <dgm:spPr/>
    </dgm:pt>
    <dgm:pt modelId="{9966651E-EDBA-40EB-98B7-74C1E6EA4FD8}" type="pres">
      <dgm:prSet presAssocID="{B2EAF76E-7325-42A5-A131-4132F3AB947B}" presName="dummy" presStyleCnt="0"/>
      <dgm:spPr/>
    </dgm:pt>
    <dgm:pt modelId="{5F8A12F5-04B7-4DA2-B38C-CF85E855CF19}" type="pres">
      <dgm:prSet presAssocID="{F468521E-7FB8-40D6-B5CC-0F62AA4A5666}" presName="sibTrans" presStyleLbl="sibTrans2D1" presStyleIdx="1" presStyleCnt="3"/>
      <dgm:spPr/>
    </dgm:pt>
    <dgm:pt modelId="{57BDE8A5-7ABE-4DAF-A7DE-EDA60AB30F65}" type="pres">
      <dgm:prSet presAssocID="{B6FBBA14-1C88-4E97-B5DC-2B71495C4BBB}" presName="node" presStyleLbl="node1" presStyleIdx="2" presStyleCnt="3">
        <dgm:presLayoutVars>
          <dgm:bulletEnabled val="1"/>
        </dgm:presLayoutVars>
      </dgm:prSet>
      <dgm:spPr/>
    </dgm:pt>
    <dgm:pt modelId="{CE3BFFBA-448D-4B73-8CE5-A5AB7A00AAB0}" type="pres">
      <dgm:prSet presAssocID="{B6FBBA14-1C88-4E97-B5DC-2B71495C4BBB}" presName="dummy" presStyleCnt="0"/>
      <dgm:spPr/>
    </dgm:pt>
    <dgm:pt modelId="{E9E7F6C7-8309-451A-AEA0-C6D5FD9C5E3E}" type="pres">
      <dgm:prSet presAssocID="{CF7D5D2F-8630-4E79-AD1C-11A750EA8874}" presName="sibTrans" presStyleLbl="sibTrans2D1" presStyleIdx="2" presStyleCnt="3" custLinFactNeighborX="-3966" custLinFactNeighborY="4310"/>
      <dgm:spPr/>
    </dgm:pt>
  </dgm:ptLst>
  <dgm:cxnLst>
    <dgm:cxn modelId="{72186618-2695-4660-997A-F3BC7725E239}" type="presOf" srcId="{F468521E-7FB8-40D6-B5CC-0F62AA4A5666}" destId="{5F8A12F5-04B7-4DA2-B38C-CF85E855CF19}" srcOrd="0" destOrd="0" presId="urn:microsoft.com/office/officeart/2005/8/layout/radial6"/>
    <dgm:cxn modelId="{113EC419-9263-4FCF-BCD4-BC13204DEFFA}" type="presOf" srcId="{6EB4B30B-0D92-4151-9733-1EEE434897F9}" destId="{FD0FADB0-0654-4997-85C6-F3C8F2BEB8F9}" srcOrd="0" destOrd="0" presId="urn:microsoft.com/office/officeart/2005/8/layout/radial6"/>
    <dgm:cxn modelId="{AF1DD12D-0541-40C3-8F51-77EC3FA91CC3}" type="presOf" srcId="{EF19EAE4-EA60-4A4D-862A-372A75D20507}" destId="{EB4A281A-1CEF-4F4F-996E-9147946B3164}" srcOrd="0" destOrd="0" presId="urn:microsoft.com/office/officeart/2005/8/layout/radial6"/>
    <dgm:cxn modelId="{52DBFF33-6E23-46BB-97BF-165281FFAAB4}" srcId="{EF19EAE4-EA60-4A4D-862A-372A75D20507}" destId="{E5CF3665-526D-4138-95A6-211732B50B66}" srcOrd="0" destOrd="0" parTransId="{0E69D59E-C971-4640-9AB7-CBE0E20A9350}" sibTransId="{6EB4B30B-0D92-4151-9733-1EEE434897F9}"/>
    <dgm:cxn modelId="{21CED03C-ED82-4F27-8BDB-AD8001BF580C}" srcId="{FE042CC3-9ABD-405E-8483-39DB8FE3038E}" destId="{EF19EAE4-EA60-4A4D-862A-372A75D20507}" srcOrd="0" destOrd="0" parTransId="{B7AE47CF-9864-401B-B77C-A60764BACC79}" sibTransId="{426D019F-49B9-4131-9F5E-5B71EDB776DF}"/>
    <dgm:cxn modelId="{EB9D5D3E-6F38-4AD0-9ADD-A9C907087DA1}" type="presOf" srcId="{CF7D5D2F-8630-4E79-AD1C-11A750EA8874}" destId="{E9E7F6C7-8309-451A-AEA0-C6D5FD9C5E3E}" srcOrd="0" destOrd="0" presId="urn:microsoft.com/office/officeart/2005/8/layout/radial6"/>
    <dgm:cxn modelId="{A30F563F-E913-4D6B-8F61-9BA0D51531BE}" type="presOf" srcId="{E5CF3665-526D-4138-95A6-211732B50B66}" destId="{ECB9391F-C7C4-4356-98CF-34BC3D2F411F}" srcOrd="0" destOrd="0" presId="urn:microsoft.com/office/officeart/2005/8/layout/radial6"/>
    <dgm:cxn modelId="{A30AD14A-2C4A-4F9D-A912-DFEDA98772EF}" type="presOf" srcId="{FE042CC3-9ABD-405E-8483-39DB8FE3038E}" destId="{92831B7E-E362-4F27-B60D-775D853A4002}" srcOrd="0" destOrd="0" presId="urn:microsoft.com/office/officeart/2005/8/layout/radial6"/>
    <dgm:cxn modelId="{63072A74-967B-4BF7-B25D-6C7F60FD0C3F}" srcId="{EF19EAE4-EA60-4A4D-862A-372A75D20507}" destId="{B6FBBA14-1C88-4E97-B5DC-2B71495C4BBB}" srcOrd="2" destOrd="0" parTransId="{94A8006E-A52A-44C8-A3A6-F4099758A3E4}" sibTransId="{CF7D5D2F-8630-4E79-AD1C-11A750EA8874}"/>
    <dgm:cxn modelId="{21D47058-7D5F-4948-8CF5-2DECAA443DA7}" type="presOf" srcId="{B2EAF76E-7325-42A5-A131-4132F3AB947B}" destId="{25B545A8-E1B5-4128-A41D-4B982EB1681A}" srcOrd="0" destOrd="0" presId="urn:microsoft.com/office/officeart/2005/8/layout/radial6"/>
    <dgm:cxn modelId="{8CF5697F-CA59-4CDF-8B39-8C79227FE520}" srcId="{EF19EAE4-EA60-4A4D-862A-372A75D20507}" destId="{B2EAF76E-7325-42A5-A131-4132F3AB947B}" srcOrd="1" destOrd="0" parTransId="{CECC464A-D24C-4A76-8F73-B7203C0CDA3C}" sibTransId="{F468521E-7FB8-40D6-B5CC-0F62AA4A5666}"/>
    <dgm:cxn modelId="{2AC483D4-A476-445F-83C1-F1D50BBD42C4}" type="presOf" srcId="{B6FBBA14-1C88-4E97-B5DC-2B71495C4BBB}" destId="{57BDE8A5-7ABE-4DAF-A7DE-EDA60AB30F65}" srcOrd="0" destOrd="0" presId="urn:microsoft.com/office/officeart/2005/8/layout/radial6"/>
    <dgm:cxn modelId="{A56F3854-E5F8-46F6-91B5-4CE5548A6AC0}" type="presParOf" srcId="{92831B7E-E362-4F27-B60D-775D853A4002}" destId="{EB4A281A-1CEF-4F4F-996E-9147946B3164}" srcOrd="0" destOrd="0" presId="urn:microsoft.com/office/officeart/2005/8/layout/radial6"/>
    <dgm:cxn modelId="{3F494E2C-C4A9-400D-889C-7F8C0A771CEA}" type="presParOf" srcId="{92831B7E-E362-4F27-B60D-775D853A4002}" destId="{ECB9391F-C7C4-4356-98CF-34BC3D2F411F}" srcOrd="1" destOrd="0" presId="urn:microsoft.com/office/officeart/2005/8/layout/radial6"/>
    <dgm:cxn modelId="{F5F5A0B7-C2AA-4D75-98BC-62B35CF164E9}" type="presParOf" srcId="{92831B7E-E362-4F27-B60D-775D853A4002}" destId="{9B33458F-E29E-45C4-8961-D844F7498522}" srcOrd="2" destOrd="0" presId="urn:microsoft.com/office/officeart/2005/8/layout/radial6"/>
    <dgm:cxn modelId="{FFE8DEBB-2C1F-4BFA-9CB5-487585E9FB8A}" type="presParOf" srcId="{92831B7E-E362-4F27-B60D-775D853A4002}" destId="{FD0FADB0-0654-4997-85C6-F3C8F2BEB8F9}" srcOrd="3" destOrd="0" presId="urn:microsoft.com/office/officeart/2005/8/layout/radial6"/>
    <dgm:cxn modelId="{49C59CC8-5475-4303-AD53-DABA12543FDF}" type="presParOf" srcId="{92831B7E-E362-4F27-B60D-775D853A4002}" destId="{25B545A8-E1B5-4128-A41D-4B982EB1681A}" srcOrd="4" destOrd="0" presId="urn:microsoft.com/office/officeart/2005/8/layout/radial6"/>
    <dgm:cxn modelId="{B52FB4AF-0EEF-472A-A1D1-F1D55F4F353B}" type="presParOf" srcId="{92831B7E-E362-4F27-B60D-775D853A4002}" destId="{9966651E-EDBA-40EB-98B7-74C1E6EA4FD8}" srcOrd="5" destOrd="0" presId="urn:microsoft.com/office/officeart/2005/8/layout/radial6"/>
    <dgm:cxn modelId="{E070096C-45B3-4544-8E92-718D42647D10}" type="presParOf" srcId="{92831B7E-E362-4F27-B60D-775D853A4002}" destId="{5F8A12F5-04B7-4DA2-B38C-CF85E855CF19}" srcOrd="6" destOrd="0" presId="urn:microsoft.com/office/officeart/2005/8/layout/radial6"/>
    <dgm:cxn modelId="{E82D93FE-7F2E-4E96-9285-8CB9B8E9B649}" type="presParOf" srcId="{92831B7E-E362-4F27-B60D-775D853A4002}" destId="{57BDE8A5-7ABE-4DAF-A7DE-EDA60AB30F65}" srcOrd="7" destOrd="0" presId="urn:microsoft.com/office/officeart/2005/8/layout/radial6"/>
    <dgm:cxn modelId="{5BA89C81-5DB6-454D-B04B-07C4EB2DD3F5}" type="presParOf" srcId="{92831B7E-E362-4F27-B60D-775D853A4002}" destId="{CE3BFFBA-448D-4B73-8CE5-A5AB7A00AAB0}" srcOrd="8" destOrd="0" presId="urn:microsoft.com/office/officeart/2005/8/layout/radial6"/>
    <dgm:cxn modelId="{D66930F2-09B7-455A-AAF2-854484DFF1A4}" type="presParOf" srcId="{92831B7E-E362-4F27-B60D-775D853A4002}" destId="{E9E7F6C7-8309-451A-AEA0-C6D5FD9C5E3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7F6C7-8309-451A-AEA0-C6D5FD9C5E3E}">
      <dsp:nvSpPr>
        <dsp:cNvPr id="0" name=""/>
        <dsp:cNvSpPr/>
      </dsp:nvSpPr>
      <dsp:spPr>
        <a:xfrm>
          <a:off x="686955" y="480890"/>
          <a:ext cx="2490994" cy="2490994"/>
        </a:xfrm>
        <a:prstGeom prst="blockArc">
          <a:avLst>
            <a:gd name="adj1" fmla="val 9000000"/>
            <a:gd name="adj2" fmla="val 16200000"/>
            <a:gd name="adj3" fmla="val 464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F8A12F5-04B7-4DA2-B38C-CF85E855CF19}">
      <dsp:nvSpPr>
        <dsp:cNvPr id="0" name=""/>
        <dsp:cNvSpPr/>
      </dsp:nvSpPr>
      <dsp:spPr>
        <a:xfrm>
          <a:off x="785748" y="373528"/>
          <a:ext cx="2490994" cy="2490994"/>
        </a:xfrm>
        <a:prstGeom prst="blockArc">
          <a:avLst>
            <a:gd name="adj1" fmla="val 1800000"/>
            <a:gd name="adj2" fmla="val 9000000"/>
            <a:gd name="adj3" fmla="val 464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D0FADB0-0654-4997-85C6-F3C8F2BEB8F9}">
      <dsp:nvSpPr>
        <dsp:cNvPr id="0" name=""/>
        <dsp:cNvSpPr/>
      </dsp:nvSpPr>
      <dsp:spPr>
        <a:xfrm>
          <a:off x="785748" y="373528"/>
          <a:ext cx="2490994" cy="2490994"/>
        </a:xfrm>
        <a:prstGeom prst="blockArc">
          <a:avLst>
            <a:gd name="adj1" fmla="val 16200000"/>
            <a:gd name="adj2" fmla="val 1800000"/>
            <a:gd name="adj3" fmla="val 464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4A281A-1CEF-4F4F-996E-9147946B3164}">
      <dsp:nvSpPr>
        <dsp:cNvPr id="0" name=""/>
        <dsp:cNvSpPr/>
      </dsp:nvSpPr>
      <dsp:spPr>
        <a:xfrm>
          <a:off x="1457974" y="1045754"/>
          <a:ext cx="1146543" cy="11465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dirty="0"/>
            <a:t>Learning</a:t>
          </a:r>
        </a:p>
      </dsp:txBody>
      <dsp:txXfrm>
        <a:off x="1625881" y="1213661"/>
        <a:ext cx="810729" cy="810729"/>
      </dsp:txXfrm>
    </dsp:sp>
    <dsp:sp modelId="{ECB9391F-C7C4-4356-98CF-34BC3D2F411F}">
      <dsp:nvSpPr>
        <dsp:cNvPr id="0" name=""/>
        <dsp:cNvSpPr/>
      </dsp:nvSpPr>
      <dsp:spPr>
        <a:xfrm>
          <a:off x="1629955" y="1131"/>
          <a:ext cx="802580" cy="80258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Cognition</a:t>
          </a:r>
        </a:p>
      </dsp:txBody>
      <dsp:txXfrm>
        <a:off x="1747490" y="118666"/>
        <a:ext cx="567510" cy="567510"/>
      </dsp:txXfrm>
    </dsp:sp>
    <dsp:sp modelId="{25B545A8-E1B5-4128-A41D-4B982EB1681A}">
      <dsp:nvSpPr>
        <dsp:cNvPr id="0" name=""/>
        <dsp:cNvSpPr/>
      </dsp:nvSpPr>
      <dsp:spPr>
        <a:xfrm>
          <a:off x="2683566" y="1826038"/>
          <a:ext cx="802580" cy="80258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Behaviour</a:t>
          </a:r>
        </a:p>
      </dsp:txBody>
      <dsp:txXfrm>
        <a:off x="2801101" y="1943573"/>
        <a:ext cx="567510" cy="567510"/>
      </dsp:txXfrm>
    </dsp:sp>
    <dsp:sp modelId="{57BDE8A5-7ABE-4DAF-A7DE-EDA60AB30F65}">
      <dsp:nvSpPr>
        <dsp:cNvPr id="0" name=""/>
        <dsp:cNvSpPr/>
      </dsp:nvSpPr>
      <dsp:spPr>
        <a:xfrm>
          <a:off x="576345" y="1826038"/>
          <a:ext cx="802580" cy="80258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Environment</a:t>
          </a:r>
        </a:p>
      </dsp:txBody>
      <dsp:txXfrm>
        <a:off x="693880" y="1943573"/>
        <a:ext cx="567510" cy="56751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CC8995-FBFA-468A-9354-EE4DAD5CE928}" type="datetimeFigureOut">
              <a:rPr lang="en-GB" smtClean="0"/>
              <a:t>20/03/2019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4771A7-A44D-44AC-8EBB-C37262EA8C5B}" type="slidenum">
              <a:rPr lang="en-GB" smtClean="0"/>
              <a:t>‹#›</a:t>
            </a:fld>
            <a:endParaRPr lang="en-GB"/>
          </a:p>
        </p:txBody>
      </p:sp>
    </p:spTree>
    <p:extLst>
      <p:ext uri="{BB962C8B-B14F-4D97-AF65-F5344CB8AC3E}">
        <p14:creationId xmlns:p14="http://schemas.microsoft.com/office/powerpoint/2010/main" val="2459816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CC8995-FBFA-468A-9354-EE4DAD5CE928}" type="datetimeFigureOut">
              <a:rPr lang="en-GB" smtClean="0"/>
              <a:t>20/03/2019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4771A7-A44D-44AC-8EBB-C37262EA8C5B}" type="slidenum">
              <a:rPr lang="en-GB" smtClean="0"/>
              <a:t>‹#›</a:t>
            </a:fld>
            <a:endParaRPr lang="en-GB"/>
          </a:p>
        </p:txBody>
      </p:sp>
    </p:spTree>
    <p:extLst>
      <p:ext uri="{BB962C8B-B14F-4D97-AF65-F5344CB8AC3E}">
        <p14:creationId xmlns:p14="http://schemas.microsoft.com/office/powerpoint/2010/main" val="230040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CC8995-FBFA-468A-9354-EE4DAD5CE928}" type="datetimeFigureOut">
              <a:rPr lang="en-GB" smtClean="0"/>
              <a:t>20/03/2019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4771A7-A44D-44AC-8EBB-C37262EA8C5B}" type="slidenum">
              <a:rPr lang="en-GB" smtClean="0"/>
              <a:t>‹#›</a:t>
            </a:fld>
            <a:endParaRPr lang="en-GB"/>
          </a:p>
        </p:txBody>
      </p:sp>
    </p:spTree>
    <p:extLst>
      <p:ext uri="{BB962C8B-B14F-4D97-AF65-F5344CB8AC3E}">
        <p14:creationId xmlns:p14="http://schemas.microsoft.com/office/powerpoint/2010/main" val="1582355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CC8995-FBFA-468A-9354-EE4DAD5CE928}" type="datetimeFigureOut">
              <a:rPr lang="en-GB" smtClean="0"/>
              <a:t>20/03/2019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4771A7-A44D-44AC-8EBB-C37262EA8C5B}" type="slidenum">
              <a:rPr lang="en-GB" smtClean="0"/>
              <a:t>‹#›</a:t>
            </a:fld>
            <a:endParaRPr lang="en-GB"/>
          </a:p>
        </p:txBody>
      </p:sp>
    </p:spTree>
    <p:extLst>
      <p:ext uri="{BB962C8B-B14F-4D97-AF65-F5344CB8AC3E}">
        <p14:creationId xmlns:p14="http://schemas.microsoft.com/office/powerpoint/2010/main" val="42254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CC8995-FBFA-468A-9354-EE4DAD5CE928}" type="datetimeFigureOut">
              <a:rPr lang="en-GB" smtClean="0"/>
              <a:t>20/03/2019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4771A7-A44D-44AC-8EBB-C37262EA8C5B}" type="slidenum">
              <a:rPr lang="en-GB" smtClean="0"/>
              <a:t>‹#›</a:t>
            </a:fld>
            <a:endParaRPr lang="en-GB"/>
          </a:p>
        </p:txBody>
      </p:sp>
    </p:spTree>
    <p:extLst>
      <p:ext uri="{BB962C8B-B14F-4D97-AF65-F5344CB8AC3E}">
        <p14:creationId xmlns:p14="http://schemas.microsoft.com/office/powerpoint/2010/main" val="2464550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CC8995-FBFA-468A-9354-EE4DAD5CE928}" type="datetimeFigureOut">
              <a:rPr lang="en-GB" smtClean="0"/>
              <a:t>20/03/2019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4771A7-A44D-44AC-8EBB-C37262EA8C5B}" type="slidenum">
              <a:rPr lang="en-GB" smtClean="0"/>
              <a:t>‹#›</a:t>
            </a:fld>
            <a:endParaRPr lang="en-GB"/>
          </a:p>
        </p:txBody>
      </p:sp>
    </p:spTree>
    <p:extLst>
      <p:ext uri="{BB962C8B-B14F-4D97-AF65-F5344CB8AC3E}">
        <p14:creationId xmlns:p14="http://schemas.microsoft.com/office/powerpoint/2010/main" val="4202112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CC8995-FBFA-468A-9354-EE4DAD5CE928}" type="datetimeFigureOut">
              <a:rPr lang="en-GB" smtClean="0"/>
              <a:t>20/03/2019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D4771A7-A44D-44AC-8EBB-C37262EA8C5B}" type="slidenum">
              <a:rPr lang="en-GB" smtClean="0"/>
              <a:t>‹#›</a:t>
            </a:fld>
            <a:endParaRPr lang="en-GB"/>
          </a:p>
        </p:txBody>
      </p:sp>
    </p:spTree>
    <p:extLst>
      <p:ext uri="{BB962C8B-B14F-4D97-AF65-F5344CB8AC3E}">
        <p14:creationId xmlns:p14="http://schemas.microsoft.com/office/powerpoint/2010/main" val="95840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CC8995-FBFA-468A-9354-EE4DAD5CE928}" type="datetimeFigureOut">
              <a:rPr lang="en-GB" smtClean="0"/>
              <a:t>20/03/2019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D4771A7-A44D-44AC-8EBB-C37262EA8C5B}" type="slidenum">
              <a:rPr lang="en-GB" smtClean="0"/>
              <a:t>‹#›</a:t>
            </a:fld>
            <a:endParaRPr lang="en-GB"/>
          </a:p>
        </p:txBody>
      </p:sp>
    </p:spTree>
    <p:extLst>
      <p:ext uri="{BB962C8B-B14F-4D97-AF65-F5344CB8AC3E}">
        <p14:creationId xmlns:p14="http://schemas.microsoft.com/office/powerpoint/2010/main" val="2475376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C8995-FBFA-468A-9354-EE4DAD5CE928}" type="datetimeFigureOut">
              <a:rPr lang="en-GB" smtClean="0"/>
              <a:t>20/03/2019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D4771A7-A44D-44AC-8EBB-C37262EA8C5B}" type="slidenum">
              <a:rPr lang="en-GB" smtClean="0"/>
              <a:t>‹#›</a:t>
            </a:fld>
            <a:endParaRPr lang="en-GB"/>
          </a:p>
        </p:txBody>
      </p:sp>
    </p:spTree>
    <p:extLst>
      <p:ext uri="{BB962C8B-B14F-4D97-AF65-F5344CB8AC3E}">
        <p14:creationId xmlns:p14="http://schemas.microsoft.com/office/powerpoint/2010/main" val="671862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6ACC8995-FBFA-468A-9354-EE4DAD5CE928}" type="datetimeFigureOut">
              <a:rPr lang="en-GB" smtClean="0"/>
              <a:t>20/03/2019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4771A7-A44D-44AC-8EBB-C37262EA8C5B}" type="slidenum">
              <a:rPr lang="en-GB" smtClean="0"/>
              <a:t>‹#›</a:t>
            </a:fld>
            <a:endParaRPr lang="en-GB"/>
          </a:p>
        </p:txBody>
      </p:sp>
    </p:spTree>
    <p:extLst>
      <p:ext uri="{BB962C8B-B14F-4D97-AF65-F5344CB8AC3E}">
        <p14:creationId xmlns:p14="http://schemas.microsoft.com/office/powerpoint/2010/main" val="3857857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6ACC8995-FBFA-468A-9354-EE4DAD5CE928}" type="datetimeFigureOut">
              <a:rPr lang="en-GB" smtClean="0"/>
              <a:t>20/03/2019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4771A7-A44D-44AC-8EBB-C37262EA8C5B}" type="slidenum">
              <a:rPr lang="en-GB" smtClean="0"/>
              <a:t>‹#›</a:t>
            </a:fld>
            <a:endParaRPr lang="en-GB"/>
          </a:p>
        </p:txBody>
      </p:sp>
    </p:spTree>
    <p:extLst>
      <p:ext uri="{BB962C8B-B14F-4D97-AF65-F5344CB8AC3E}">
        <p14:creationId xmlns:p14="http://schemas.microsoft.com/office/powerpoint/2010/main" val="91897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6ACC8995-FBFA-468A-9354-EE4DAD5CE928}" type="datetimeFigureOut">
              <a:rPr lang="en-GB" smtClean="0"/>
              <a:t>20/03/2019</a:t>
            </a:fld>
            <a:endParaRPr lang="en-GB"/>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FD4771A7-A44D-44AC-8EBB-C37262EA8C5B}" type="slidenum">
              <a:rPr lang="en-GB" smtClean="0"/>
              <a:t>‹#›</a:t>
            </a:fld>
            <a:endParaRPr lang="en-GB"/>
          </a:p>
        </p:txBody>
      </p:sp>
    </p:spTree>
    <p:extLst>
      <p:ext uri="{BB962C8B-B14F-4D97-AF65-F5344CB8AC3E}">
        <p14:creationId xmlns:p14="http://schemas.microsoft.com/office/powerpoint/2010/main" val="7330993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B76571-CD7D-4455-AB33-CF50CBEA25DE}"/>
              </a:ext>
            </a:extLst>
          </p:cNvPr>
          <p:cNvSpPr/>
          <p:nvPr/>
        </p:nvSpPr>
        <p:spPr>
          <a:xfrm>
            <a:off x="0" y="-5181"/>
            <a:ext cx="9701938" cy="12801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20" name="Rectangle 19">
            <a:extLst>
              <a:ext uri="{FF2B5EF4-FFF2-40B4-BE49-F238E27FC236}">
                <a16:creationId xmlns:a16="http://schemas.microsoft.com/office/drawing/2014/main" id="{B84E1F5C-FBEF-4360-9F1A-5236E0258803}"/>
              </a:ext>
            </a:extLst>
          </p:cNvPr>
          <p:cNvSpPr/>
          <p:nvPr/>
        </p:nvSpPr>
        <p:spPr>
          <a:xfrm>
            <a:off x="20825" y="234389"/>
            <a:ext cx="5866112" cy="25269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46E2E58D-D63F-4E19-BB49-5D12A50D15EF}"/>
              </a:ext>
            </a:extLst>
          </p:cNvPr>
          <p:cNvSpPr/>
          <p:nvPr/>
        </p:nvSpPr>
        <p:spPr>
          <a:xfrm>
            <a:off x="14287" y="6529065"/>
            <a:ext cx="5501898" cy="39282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6B4FEDCA-ADA2-4ACF-8EC1-465ACDCC5A98}"/>
              </a:ext>
            </a:extLst>
          </p:cNvPr>
          <p:cNvSpPr/>
          <p:nvPr/>
        </p:nvSpPr>
        <p:spPr>
          <a:xfrm>
            <a:off x="20825" y="2874363"/>
            <a:ext cx="5501898" cy="2568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55F90A6-FC33-4310-A330-6F65E946499E}"/>
              </a:ext>
            </a:extLst>
          </p:cNvPr>
          <p:cNvSpPr txBox="1"/>
          <p:nvPr/>
        </p:nvSpPr>
        <p:spPr>
          <a:xfrm>
            <a:off x="118657" y="375717"/>
            <a:ext cx="5670447" cy="13849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GB" sz="2800" b="1" dirty="0"/>
              <a:t>Exploring the user interactions with educational games and whether they affect learning capabilities</a:t>
            </a:r>
          </a:p>
        </p:txBody>
      </p:sp>
      <p:sp>
        <p:nvSpPr>
          <p:cNvPr id="7" name="TextBox 6">
            <a:extLst>
              <a:ext uri="{FF2B5EF4-FFF2-40B4-BE49-F238E27FC236}">
                <a16:creationId xmlns:a16="http://schemas.microsoft.com/office/drawing/2014/main" id="{7BC688BD-EA1B-4A75-B917-7C6C0E7BFFFB}"/>
              </a:ext>
            </a:extLst>
          </p:cNvPr>
          <p:cNvSpPr txBox="1"/>
          <p:nvPr/>
        </p:nvSpPr>
        <p:spPr>
          <a:xfrm>
            <a:off x="122539" y="2994545"/>
            <a:ext cx="5205495" cy="233910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GB" sz="2000" b="1" dirty="0">
                <a:latin typeface="Segoe UI" panose="020B0502040204020203" pitchFamily="34" charset="0"/>
                <a:cs typeface="Segoe UI" panose="020B0502040204020203" pitchFamily="34" charset="0"/>
              </a:rPr>
              <a:t>Introduction</a:t>
            </a:r>
            <a:endParaRPr lang="en-GB" sz="2400" b="1" dirty="0">
              <a:latin typeface="Segoe UI" panose="020B0502040204020203" pitchFamily="34" charset="0"/>
              <a:cs typeface="Segoe UI" panose="020B0502040204020203" pitchFamily="34" charset="0"/>
            </a:endParaRPr>
          </a:p>
          <a:p>
            <a:r>
              <a:rPr lang="en-GB" dirty="0">
                <a:latin typeface="Segoe UI" panose="020B0502040204020203" pitchFamily="34" charset="0"/>
                <a:cs typeface="Segoe UI" panose="020B0502040204020203" pitchFamily="34" charset="0"/>
              </a:rPr>
              <a:t>The Aim of this project is to address an apparent issue in modern-day teaching. With regards to educational teaching, this project will outline and provide guidance with relevant theories and research determining the use of education gales if it as affective on-top of a practical classroom learning environment. </a:t>
            </a:r>
          </a:p>
        </p:txBody>
      </p:sp>
      <p:sp>
        <p:nvSpPr>
          <p:cNvPr id="8" name="TextBox 7">
            <a:extLst>
              <a:ext uri="{FF2B5EF4-FFF2-40B4-BE49-F238E27FC236}">
                <a16:creationId xmlns:a16="http://schemas.microsoft.com/office/drawing/2014/main" id="{46AA7A67-23EC-44D6-A2D7-71B5EC203234}"/>
              </a:ext>
            </a:extLst>
          </p:cNvPr>
          <p:cNvSpPr txBox="1"/>
          <p:nvPr/>
        </p:nvSpPr>
        <p:spPr>
          <a:xfrm>
            <a:off x="65868" y="1902039"/>
            <a:ext cx="5800244" cy="830997"/>
          </a:xfrm>
          <a:prstGeom prst="rect">
            <a:avLst/>
          </a:prstGeom>
          <a:noFill/>
        </p:spPr>
        <p:txBody>
          <a:bodyPr wrap="square" rtlCol="0">
            <a:spAutoFit/>
          </a:bodyPr>
          <a:lstStyle/>
          <a:p>
            <a:r>
              <a:rPr lang="en-GB" sz="1600" b="1" dirty="0"/>
              <a:t>Name</a:t>
            </a:r>
            <a:r>
              <a:rPr lang="en-GB" sz="1600" dirty="0"/>
              <a:t>: James Wong               	</a:t>
            </a:r>
            <a:r>
              <a:rPr lang="en-GB" sz="1600" b="1" dirty="0"/>
              <a:t>Supervisor Name</a:t>
            </a:r>
            <a:r>
              <a:rPr lang="en-GB" sz="1600" dirty="0"/>
              <a:t>: Fatima </a:t>
            </a:r>
            <a:r>
              <a:rPr lang="en-GB" sz="1600" dirty="0" err="1"/>
              <a:t>Arooj</a:t>
            </a:r>
            <a:endParaRPr lang="en-GB" sz="1600" dirty="0"/>
          </a:p>
          <a:p>
            <a:r>
              <a:rPr lang="en-GB" sz="1600" b="1" dirty="0"/>
              <a:t>SID: </a:t>
            </a:r>
            <a:r>
              <a:rPr lang="en-GB" sz="1600" dirty="0"/>
              <a:t>1507313			      			     </a:t>
            </a:r>
            <a:r>
              <a:rPr lang="en-GB" sz="1600" b="1" dirty="0"/>
              <a:t>Date: </a:t>
            </a:r>
            <a:r>
              <a:rPr lang="en-GB" sz="1600" dirty="0"/>
              <a:t>21/03/2019</a:t>
            </a:r>
          </a:p>
          <a:p>
            <a:r>
              <a:rPr lang="en-GB" sz="1600" b="1" dirty="0"/>
              <a:t>Course</a:t>
            </a:r>
            <a:r>
              <a:rPr lang="en-GB" sz="1600" dirty="0"/>
              <a:t>: BEng Computer Science</a:t>
            </a:r>
          </a:p>
        </p:txBody>
      </p:sp>
      <p:sp>
        <p:nvSpPr>
          <p:cNvPr id="9" name="TextBox 8">
            <a:extLst>
              <a:ext uri="{FF2B5EF4-FFF2-40B4-BE49-F238E27FC236}">
                <a16:creationId xmlns:a16="http://schemas.microsoft.com/office/drawing/2014/main" id="{892D335F-A21C-4EC1-9333-FEB0C3691BCA}"/>
              </a:ext>
            </a:extLst>
          </p:cNvPr>
          <p:cNvSpPr txBox="1"/>
          <p:nvPr/>
        </p:nvSpPr>
        <p:spPr>
          <a:xfrm>
            <a:off x="158379" y="6597251"/>
            <a:ext cx="5215179" cy="36009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GB" sz="2000" b="1" dirty="0">
                <a:latin typeface="Segoe UI" panose="020B0502040204020203" pitchFamily="34" charset="0"/>
                <a:cs typeface="Segoe UI" panose="020B0502040204020203" pitchFamily="34" charset="0"/>
              </a:rPr>
              <a:t>Methodology</a:t>
            </a:r>
          </a:p>
          <a:p>
            <a:r>
              <a:rPr lang="en-GB" sz="1600" dirty="0">
                <a:latin typeface="Segoe UI" panose="020B0502040204020203" pitchFamily="34" charset="0"/>
                <a:cs typeface="Segoe UI" panose="020B0502040204020203" pitchFamily="34" charset="0"/>
              </a:rPr>
              <a:t>Different ways can be implemented in educational games for the integration of learning the process within a game context. </a:t>
            </a:r>
          </a:p>
          <a:p>
            <a:r>
              <a:rPr lang="en-GB" sz="1600" dirty="0">
                <a:latin typeface="Segoe UI" panose="020B0502040204020203" pitchFamily="34" charset="0"/>
                <a:cs typeface="Segoe UI" panose="020B0502040204020203" pitchFamily="34" charset="0"/>
              </a:rPr>
              <a:t>Students can hopefully be trained up to the same degree of intelligence, flexibility and so forth. </a:t>
            </a:r>
          </a:p>
          <a:p>
            <a:r>
              <a:rPr lang="en-GB" sz="1600" dirty="0">
                <a:latin typeface="Segoe UI" panose="020B0502040204020203" pitchFamily="34" charset="0"/>
                <a:cs typeface="Segoe UI" panose="020B0502040204020203" pitchFamily="34" charset="0"/>
              </a:rPr>
              <a:t>Create a relatively interactive-based educational game towards young adults.  The user will be asked questions to some degree of difficulty. It will be multiple choice and Boolean questions. The definition of that keyword will also be displayed back to user .This will be solely created in a C# console based application. The back end will be an open-sourced dataset from Kaggle filled with trivia questions from various universities. </a:t>
            </a:r>
          </a:p>
        </p:txBody>
      </p:sp>
      <p:sp>
        <p:nvSpPr>
          <p:cNvPr id="21" name="Rectangle 20">
            <a:extLst>
              <a:ext uri="{FF2B5EF4-FFF2-40B4-BE49-F238E27FC236}">
                <a16:creationId xmlns:a16="http://schemas.microsoft.com/office/drawing/2014/main" id="{20801FFA-E3A7-4468-BF86-33DBD9C4A322}"/>
              </a:ext>
            </a:extLst>
          </p:cNvPr>
          <p:cNvSpPr/>
          <p:nvPr/>
        </p:nvSpPr>
        <p:spPr>
          <a:xfrm>
            <a:off x="5881351" y="2847816"/>
            <a:ext cx="3529734" cy="538178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E46CFB88-F035-4454-AE76-02D778A15D3C}"/>
              </a:ext>
            </a:extLst>
          </p:cNvPr>
          <p:cNvSpPr txBox="1"/>
          <p:nvPr/>
        </p:nvSpPr>
        <p:spPr>
          <a:xfrm>
            <a:off x="6044081" y="2961219"/>
            <a:ext cx="3204273" cy="507831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GB" sz="2000" b="1" dirty="0">
                <a:latin typeface="Segoe UI" panose="020B0502040204020203" pitchFamily="34" charset="0"/>
                <a:cs typeface="Segoe UI" panose="020B0502040204020203" pitchFamily="34" charset="0"/>
              </a:rPr>
              <a:t>Evaluation</a:t>
            </a:r>
          </a:p>
          <a:p>
            <a:r>
              <a:rPr lang="en-GB" sz="1600" dirty="0">
                <a:latin typeface="Segoe UI" panose="020B0502040204020203" pitchFamily="34" charset="0"/>
                <a:cs typeface="Segoe UI" panose="020B0502040204020203" pitchFamily="34" charset="0"/>
              </a:rPr>
              <a:t>The theory of the educational games and the relationship between educational games and multiple intelligence. It is ideal to stop and review what was learned. Repetition is one of the key elements to learning and one effective way is through repeated content through quizzes.</a:t>
            </a:r>
          </a:p>
          <a:p>
            <a:r>
              <a:rPr lang="en-GB" sz="1600" dirty="0">
                <a:latin typeface="Segoe UI" panose="020B0502040204020203" pitchFamily="34" charset="0"/>
                <a:cs typeface="Segoe UI" panose="020B0502040204020203" pitchFamily="34" charset="0"/>
              </a:rPr>
              <a:t>The end goal is to Create a game that effectively connects to a database which can hopefully teach people more about the outside world and history through gamification. </a:t>
            </a:r>
          </a:p>
          <a:p>
            <a:r>
              <a:rPr lang="en-GB" sz="1600" dirty="0">
                <a:latin typeface="Segoe UI" panose="020B0502040204020203" pitchFamily="34" charset="0"/>
                <a:cs typeface="Segoe UI" panose="020B0502040204020203" pitchFamily="34" charset="0"/>
              </a:rPr>
              <a:t>Gamification can improve one’s absorption and retention through knowledge. </a:t>
            </a:r>
          </a:p>
          <a:p>
            <a:endParaRPr lang="en-GB" sz="1600" dirty="0">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CA35A92D-8A80-4827-91B6-6CAD79D19152}"/>
              </a:ext>
            </a:extLst>
          </p:cNvPr>
          <p:cNvSpPr txBox="1"/>
          <p:nvPr/>
        </p:nvSpPr>
        <p:spPr>
          <a:xfrm>
            <a:off x="20825" y="10892405"/>
            <a:ext cx="7077399" cy="2339102"/>
          </a:xfrm>
          <a:prstGeom prst="rect">
            <a:avLst/>
          </a:prstGeom>
          <a:noFill/>
        </p:spPr>
        <p:txBody>
          <a:bodyPr wrap="square" rtlCol="0">
            <a:spAutoFit/>
          </a:bodyPr>
          <a:lstStyle/>
          <a:p>
            <a:r>
              <a:rPr lang="en-GB" sz="1600" dirty="0"/>
              <a:t>References</a:t>
            </a:r>
          </a:p>
          <a:p>
            <a:r>
              <a:rPr lang="en-GB" sz="1600" dirty="0"/>
              <a:t>Lui, D., 2019. </a:t>
            </a:r>
            <a:r>
              <a:rPr lang="en-GB" sz="1600" i="1" dirty="0"/>
              <a:t>Brain And Cognitive Development Lab</a:t>
            </a:r>
            <a:r>
              <a:rPr lang="en-GB" sz="1600" dirty="0"/>
              <a:t>. [image] Available at: &lt;http://psy2.ucsd.edu/~davidliu/&gt; [Accessed 21 March 2019].</a:t>
            </a:r>
          </a:p>
          <a:p>
            <a:r>
              <a:rPr lang="en-GB" sz="1600" dirty="0"/>
              <a:t>Koch, C., 2019. </a:t>
            </a:r>
            <a:r>
              <a:rPr lang="en-GB" sz="1600" i="1" dirty="0"/>
              <a:t>Social Cognition And Social Learning Theories Of Education And Technology</a:t>
            </a:r>
            <a:r>
              <a:rPr lang="en-GB" sz="1600" dirty="0"/>
              <a:t>. [online] Theories of Educational Technology. Available at: &lt;https://sites.google.com/a/boisestate.edu/edtechtheories/social-cognition-and-social-learning-theories-of-education-and-technology&gt; [Accessed 21 March 2019].</a:t>
            </a:r>
            <a:endParaRPr lang="en-GB" sz="1400" dirty="0"/>
          </a:p>
          <a:p>
            <a:endParaRPr lang="en-GB" sz="1600" dirty="0"/>
          </a:p>
          <a:p>
            <a:endParaRPr lang="en-GB" dirty="0"/>
          </a:p>
        </p:txBody>
      </p:sp>
      <p:pic>
        <p:nvPicPr>
          <p:cNvPr id="15" name="Picture 14">
            <a:extLst>
              <a:ext uri="{FF2B5EF4-FFF2-40B4-BE49-F238E27FC236}">
                <a16:creationId xmlns:a16="http://schemas.microsoft.com/office/drawing/2014/main" id="{52EB2E28-AEB3-4639-89C4-1612AAB41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9570" y="810809"/>
            <a:ext cx="3529734" cy="1221017"/>
          </a:xfrm>
          <a:prstGeom prst="rect">
            <a:avLst/>
          </a:prstGeom>
        </p:spPr>
      </p:pic>
      <p:graphicFrame>
        <p:nvGraphicFramePr>
          <p:cNvPr id="18" name="Diagram 17">
            <a:extLst>
              <a:ext uri="{FF2B5EF4-FFF2-40B4-BE49-F238E27FC236}">
                <a16:creationId xmlns:a16="http://schemas.microsoft.com/office/drawing/2014/main" id="{5A60713A-A910-4836-A7A5-589831FB33ED}"/>
              </a:ext>
            </a:extLst>
          </p:cNvPr>
          <p:cNvGraphicFramePr/>
          <p:nvPr>
            <p:extLst>
              <p:ext uri="{D42A27DB-BD31-4B8C-83A1-F6EECF244321}">
                <p14:modId xmlns:p14="http://schemas.microsoft.com/office/powerpoint/2010/main" val="1687006045"/>
              </p:ext>
            </p:extLst>
          </p:nvPr>
        </p:nvGraphicFramePr>
        <p:xfrm>
          <a:off x="6080671" y="8405177"/>
          <a:ext cx="4062492" cy="30243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extBox 18">
            <a:extLst>
              <a:ext uri="{FF2B5EF4-FFF2-40B4-BE49-F238E27FC236}">
                <a16:creationId xmlns:a16="http://schemas.microsoft.com/office/drawing/2014/main" id="{CBBAD7D0-019E-4AB2-9F76-49AB56346BF2}"/>
              </a:ext>
            </a:extLst>
          </p:cNvPr>
          <p:cNvSpPr txBox="1"/>
          <p:nvPr/>
        </p:nvSpPr>
        <p:spPr>
          <a:xfrm>
            <a:off x="6864295" y="11379731"/>
            <a:ext cx="2909807" cy="646331"/>
          </a:xfrm>
          <a:prstGeom prst="rect">
            <a:avLst/>
          </a:prstGeom>
          <a:noFill/>
        </p:spPr>
        <p:txBody>
          <a:bodyPr wrap="square" rtlCol="0">
            <a:spAutoFit/>
          </a:bodyPr>
          <a:lstStyle/>
          <a:p>
            <a:r>
              <a:rPr lang="en-GB" dirty="0"/>
              <a:t>Figure 1 : Social Cognitive Approach Diagram</a:t>
            </a:r>
          </a:p>
        </p:txBody>
      </p:sp>
      <p:pic>
        <p:nvPicPr>
          <p:cNvPr id="23" name="Picture 22">
            <a:extLst>
              <a:ext uri="{FF2B5EF4-FFF2-40B4-BE49-F238E27FC236}">
                <a16:creationId xmlns:a16="http://schemas.microsoft.com/office/drawing/2014/main" id="{4CA45121-3058-4955-A560-23370DD269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710380">
            <a:off x="3870981" y="4849505"/>
            <a:ext cx="2023619" cy="2023619"/>
          </a:xfrm>
          <a:prstGeom prst="rect">
            <a:avLst/>
          </a:prstGeom>
        </p:spPr>
      </p:pic>
    </p:spTree>
    <p:extLst>
      <p:ext uri="{BB962C8B-B14F-4D97-AF65-F5344CB8AC3E}">
        <p14:creationId xmlns:p14="http://schemas.microsoft.com/office/powerpoint/2010/main" val="21299367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713</TotalTime>
  <Words>288</Words>
  <Application>Microsoft Office PowerPoint</Application>
  <PresentationFormat>A3 Paper (297x420 mm)</PresentationFormat>
  <Paragraphs>22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Segoe UI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Wong, James (Student)</dc:creator>
  <cp:lastModifiedBy>Wong, James (Student)</cp:lastModifiedBy>
  <cp:revision>24</cp:revision>
  <dcterms:created xsi:type="dcterms:W3CDTF">2019-03-18T15:01:16Z</dcterms:created>
  <dcterms:modified xsi:type="dcterms:W3CDTF">2019-03-20T23:20:26Z</dcterms:modified>
</cp:coreProperties>
</file>