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05F999E-DDC1-4E4D-9442-44FCB0C4B9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Demo
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11/8/2016</a:t>
            </a:r>
            <a:endParaRPr lang="en-US" sz="4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83110" y="195757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version control?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(the language)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Interacting with GitHub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repositories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Version Control?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is software that helps a team manage the changes to their code or any other documents. (It doesn’t have to be just code!)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Centralized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complete long-term change history of every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Branching and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merging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Traceability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free and open source distributed version control system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Origins of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was originally developed in 2005 by Linus Torvalds after some fight about the use of a software license for another version control system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Linus Torvalds also created Linux, an open source operating system in the early 1990s that’s actively developed and used in Android devices and other computer hardware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2" y="494250"/>
            <a:ext cx="20955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is just a web-based platform for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takes all the abilities of version control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adds user friendly collaboration and project management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67" y="671608"/>
            <a:ext cx="1446488" cy="604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2" y="384632"/>
            <a:ext cx="2875238" cy="1178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Features and Lingo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Pull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 Representation of Branches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(“Repo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</a:p>
          <a:p>
            <a:pPr marL="1321200" lvl="2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Repositories is the name for the folder where the files you are tracking are hosted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Cloning/Initializing a Repo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Local/Remote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Pull Request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Command Line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563480"/>
            <a:ext cx="9071640" cy="45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create, delete, and edit folders and files through text. You can also interact with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your GitHub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Benefits: you can use all of </a:t>
            </a:r>
            <a:r>
              <a:rPr lang="en-US" sz="32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Git’s</a:t>
            </a: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features through the command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5" y="4173208"/>
            <a:ext cx="8018690" cy="2706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19"/>
            <a:ext cx="9071640" cy="13483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/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</a:t>
            </a:r>
            <a:r>
              <a:rPr lang="en-US" sz="4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 Desktop Application (GUIs)</a:t>
            </a:r>
          </a:p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915545"/>
            <a:ext cx="8276734" cy="45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8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Drag and Drop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" y="1663915"/>
            <a:ext cx="8732319" cy="48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6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 Examples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Camden Coalition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271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James Fisher</cp:lastModifiedBy>
  <cp:revision>18</cp:revision>
  <dcterms:created xsi:type="dcterms:W3CDTF">2016-11-06T18:29:01Z</dcterms:created>
  <dcterms:modified xsi:type="dcterms:W3CDTF">2016-11-07T18:28:19Z</dcterms:modified>
  <dc:language>en-US</dc:language>
</cp:coreProperties>
</file>