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4" r:id="rId9"/>
    <p:sldId id="260" r:id="rId10"/>
    <p:sldId id="268" r:id="rId11"/>
    <p:sldId id="266" r:id="rId12"/>
    <p:sldId id="267" r:id="rId13"/>
    <p:sldId id="269" r:id="rId14"/>
    <p:sldId id="261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5F999E-DDC1-4E4D-9442-44FCB0C4B9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Demo
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11/8/2016</a:t>
            </a:r>
            <a:endParaRPr lang="en-US" sz="4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83110" y="195757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version control?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Interacting with GitHub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Example</a:t>
            </a:r>
            <a:endParaRPr lang="en-US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repository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“repo”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name for the folder where the files you are tracking are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hosted, both saved on your computer 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local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remote repo </a:t>
            </a:r>
            <a:r>
              <a:rPr lang="en-US" sz="24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en-US" sz="24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Lingo: Repositories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2" y="2944361"/>
            <a:ext cx="7823390" cy="4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To create a repo is 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initialize it</a:t>
            </a:r>
          </a:p>
          <a:p>
            <a:r>
              <a:rPr lang="en-US" dirty="0" smtClean="0"/>
              <a:t>To link a created repository is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clone 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Lingo: Initializing/Cloning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81738"/>
            <a:ext cx="8997279" cy="39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After creating, adding, editing, or deleting files in local repo, you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en-US" dirty="0" smtClean="0"/>
              <a:t> the changes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en-US" dirty="0" smtClean="0"/>
              <a:t> them to GitHub.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Lingo: Committing and Pushing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06" y="2703443"/>
            <a:ext cx="7342634" cy="41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Create 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) an </a:t>
            </a:r>
            <a:r>
              <a:rPr lang="en-US" b="1" dirty="0" smtClean="0"/>
              <a:t>Issue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 smtClean="0"/>
              <a:t> it when it is solved. You can also chat about 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Lingo: Open and Close an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91679"/>
            <a:ext cx="8611346" cy="35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Lingo: Branching &amp; Pull Requests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separate your work from the 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“branch” and save it to another branch.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 request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notify repo manager of change.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 manager can decide to “pull” the changes into master branch… </a:t>
            </a: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reject them.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Version Control?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software that helps a team manage the changes to their code or any other documents. (It doesn’t have to be just code!)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Centralized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complete long-term change history of every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Branching and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merging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Traceability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2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free and open source distributed </a:t>
            </a:r>
            <a:r>
              <a:rPr lang="en-US" sz="2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system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Origins of </a:t>
            </a:r>
            <a:r>
              <a:rPr lang="en-US" sz="32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lang="en-US" sz="32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was originally developed in 2005 by Linus Torvalds after some fight about the use of a software license for another version control system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Linus Torvalds also created Linux, an open source operating system in the early 1990s that’s actively developed and used in Android devices and other computer hardware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2" y="494250"/>
            <a:ext cx="20955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Cons (and Pros)</a:t>
            </a:r>
          </a:p>
          <a:p>
            <a:pPr lvl="1"/>
            <a:r>
              <a:rPr lang="en-US" dirty="0" smtClean="0"/>
              <a:t>One more thing to learn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is a separate programming language from the programming language in which you might want to track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very particular</a:t>
            </a:r>
          </a:p>
          <a:p>
            <a:pPr lvl="2"/>
            <a:r>
              <a:rPr lang="en-US" dirty="0" smtClean="0"/>
              <a:t>You have to go through the correct steps in the right order to get it to work.</a:t>
            </a:r>
          </a:p>
          <a:p>
            <a:pPr lvl="2"/>
            <a:r>
              <a:rPr lang="en-US" dirty="0" smtClean="0"/>
              <a:t>Learning the </a:t>
            </a:r>
            <a:r>
              <a:rPr lang="en-US" dirty="0" err="1" smtClean="0"/>
              <a:t>Git</a:t>
            </a:r>
            <a:r>
              <a:rPr lang="en-US" dirty="0" smtClean="0"/>
              <a:t> workflow can help you think about your own workflow.</a:t>
            </a:r>
          </a:p>
          <a:p>
            <a:pPr lvl="1"/>
            <a:r>
              <a:rPr lang="en-US" sz="2200" dirty="0" smtClean="0"/>
              <a:t>That said, there are a lot of ways to do the same thing</a:t>
            </a:r>
          </a:p>
          <a:p>
            <a:pPr lvl="2"/>
            <a:r>
              <a:rPr lang="en-US" sz="1800" dirty="0" smtClean="0"/>
              <a:t>This depends on how you interact with GitHub</a:t>
            </a:r>
          </a:p>
          <a:p>
            <a:pPr lvl="2"/>
            <a:endParaRPr lang="en-US" sz="1800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: Cons (And Pros)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is just a web-based platform for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all the abilities of version control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adds user friendly collaboration and project management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7" y="671608"/>
            <a:ext cx="1446488" cy="604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2" y="384632"/>
            <a:ext cx="2875238" cy="1178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4" y="1482063"/>
            <a:ext cx="6380922" cy="3589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Command Line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563480"/>
            <a:ext cx="9071640" cy="45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create, delete, and edit folders and files through text. You can also interact with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your GitHub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Benefits: you can use all of </a:t>
            </a:r>
            <a:r>
              <a:rPr lang="en-US" sz="32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Git’s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features through the command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5" y="4173208"/>
            <a:ext cx="8018690" cy="2706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19"/>
            <a:ext cx="9071640" cy="13483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/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</a:t>
            </a:r>
            <a:r>
              <a:rPr lang="en-US" sz="4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 Desktop Application (GUIs)</a:t>
            </a:r>
          </a:p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915545"/>
            <a:ext cx="8276734" cy="45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8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Drag and Drop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1663915"/>
            <a:ext cx="8732319" cy="48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6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Features and Lingo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Following slides show me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GitHub tracking the changes of making this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(“Repo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pPr marL="1321200" lvl="2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Repositories is the name for the folder where the files you are tracking are hosted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Cloning/Initializing a Repo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Local/Remote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Pull 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 Representation of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Branches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547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Git: Cons (And Pros)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Lingo: Repositories</vt:lpstr>
      <vt:lpstr>GitHub Lingo: Initializing/Cloning</vt:lpstr>
      <vt:lpstr>GitHub Lingo: Committing and Pushing Changes</vt:lpstr>
      <vt:lpstr>GitHub Lingo: Open and Close an Issue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James Fisher</cp:lastModifiedBy>
  <cp:revision>28</cp:revision>
  <dcterms:created xsi:type="dcterms:W3CDTF">2016-11-06T18:29:01Z</dcterms:created>
  <dcterms:modified xsi:type="dcterms:W3CDTF">2016-11-07T22:00:47Z</dcterms:modified>
  <dc:language>en-US</dc:language>
</cp:coreProperties>
</file>