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media/image1.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p:spPr>
        <p:txBody>
          <a:bodyPr lIns="0" rIns="0" tIns="0" bIns="0" anchor="ctr"/>
          <a:p>
            <a:pPr algn="ctr"/>
            <a:endParaRPr b="0" lang="en-IE" sz="4400" spc="-1" strike="noStrike">
              <a:latin typeface="Arial"/>
            </a:endParaRPr>
          </a:p>
        </p:txBody>
      </p:sp>
      <p:sp>
        <p:nvSpPr>
          <p:cNvPr id="27" name="PlaceHolder 2"/>
          <p:cNvSpPr>
            <a:spLocks noGrp="1"/>
          </p:cNvSpPr>
          <p:nvPr>
            <p:ph type="body"/>
          </p:nvPr>
        </p:nvSpPr>
        <p:spPr>
          <a:xfrm>
            <a:off x="504000" y="1326600"/>
            <a:ext cx="9071640" cy="1568160"/>
          </a:xfrm>
          <a:prstGeom prst="rect">
            <a:avLst/>
          </a:prstGeom>
        </p:spPr>
        <p:txBody>
          <a:bodyPr lIns="0" rIns="0" tIns="0" bIns="0">
            <a:normAutofit/>
          </a:bodyPr>
          <a:p>
            <a:endParaRPr b="0" lang="en-IE" sz="3200" spc="-1" strike="noStrike">
              <a:latin typeface="Arial"/>
            </a:endParaRPr>
          </a:p>
        </p:txBody>
      </p:sp>
      <p:sp>
        <p:nvSpPr>
          <p:cNvPr id="28" name="PlaceHolder 3"/>
          <p:cNvSpPr>
            <a:spLocks noGrp="1"/>
          </p:cNvSpPr>
          <p:nvPr>
            <p:ph type="body"/>
          </p:nvPr>
        </p:nvSpPr>
        <p:spPr>
          <a:xfrm>
            <a:off x="504000" y="3044160"/>
            <a:ext cx="9071640" cy="1568160"/>
          </a:xfrm>
          <a:prstGeom prst="rect">
            <a:avLst/>
          </a:prstGeom>
        </p:spPr>
        <p:txBody>
          <a:bodyPr lIns="0" rIns="0" tIns="0" bIns="0">
            <a:normAutofit/>
          </a:bodyPr>
          <a:p>
            <a:endParaRPr b="0" lang="en-IE"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p:spPr>
        <p:txBody>
          <a:bodyPr lIns="0" rIns="0" tIns="0" bIns="0" anchor="ctr"/>
          <a:p>
            <a:pPr algn="ctr"/>
            <a:endParaRPr b="0" lang="en-IE" sz="4400" spc="-1" strike="noStrike">
              <a:latin typeface="Arial"/>
            </a:endParaRPr>
          </a:p>
        </p:txBody>
      </p:sp>
      <p:sp>
        <p:nvSpPr>
          <p:cNvPr id="30" name="PlaceHolder 2"/>
          <p:cNvSpPr>
            <a:spLocks noGrp="1"/>
          </p:cNvSpPr>
          <p:nvPr>
            <p:ph type="body"/>
          </p:nvPr>
        </p:nvSpPr>
        <p:spPr>
          <a:xfrm>
            <a:off x="504000" y="1326600"/>
            <a:ext cx="4426920" cy="1568160"/>
          </a:xfrm>
          <a:prstGeom prst="rect">
            <a:avLst/>
          </a:prstGeom>
        </p:spPr>
        <p:txBody>
          <a:bodyPr lIns="0" rIns="0" tIns="0" bIns="0">
            <a:normAutofit/>
          </a:bodyPr>
          <a:p>
            <a:endParaRPr b="0" lang="en-IE" sz="3200" spc="-1" strike="noStrike">
              <a:latin typeface="Arial"/>
            </a:endParaRPr>
          </a:p>
        </p:txBody>
      </p:sp>
      <p:sp>
        <p:nvSpPr>
          <p:cNvPr id="31"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E" sz="3200" spc="-1" strike="noStrike">
              <a:latin typeface="Arial"/>
            </a:endParaRPr>
          </a:p>
        </p:txBody>
      </p:sp>
      <p:sp>
        <p:nvSpPr>
          <p:cNvPr id="32" name="PlaceHolder 4"/>
          <p:cNvSpPr>
            <a:spLocks noGrp="1"/>
          </p:cNvSpPr>
          <p:nvPr>
            <p:ph type="body"/>
          </p:nvPr>
        </p:nvSpPr>
        <p:spPr>
          <a:xfrm>
            <a:off x="504000" y="3044160"/>
            <a:ext cx="4426920" cy="1568160"/>
          </a:xfrm>
          <a:prstGeom prst="rect">
            <a:avLst/>
          </a:prstGeom>
        </p:spPr>
        <p:txBody>
          <a:bodyPr lIns="0" rIns="0" tIns="0" bIns="0">
            <a:normAutofit/>
          </a:bodyPr>
          <a:p>
            <a:endParaRPr b="0" lang="en-IE" sz="3200" spc="-1" strike="noStrike">
              <a:latin typeface="Arial"/>
            </a:endParaRPr>
          </a:p>
        </p:txBody>
      </p:sp>
      <p:sp>
        <p:nvSpPr>
          <p:cNvPr id="33" name="PlaceHolder 5"/>
          <p:cNvSpPr>
            <a:spLocks noGrp="1"/>
          </p:cNvSpPr>
          <p:nvPr>
            <p:ph type="body"/>
          </p:nvPr>
        </p:nvSpPr>
        <p:spPr>
          <a:xfrm>
            <a:off x="5152680" y="3044160"/>
            <a:ext cx="4426920" cy="1568160"/>
          </a:xfrm>
          <a:prstGeom prst="rect">
            <a:avLst/>
          </a:prstGeom>
        </p:spPr>
        <p:txBody>
          <a:bodyPr lIns="0" rIns="0" tIns="0" bIns="0">
            <a:normAutofit/>
          </a:bodyPr>
          <a:p>
            <a:endParaRPr b="0" lang="en-IE"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p:spPr>
        <p:txBody>
          <a:bodyPr lIns="0" rIns="0" tIns="0" bIns="0" anchor="ctr"/>
          <a:p>
            <a:pPr algn="ctr"/>
            <a:endParaRPr b="0" lang="en-IE" sz="4400" spc="-1" strike="noStrike">
              <a:latin typeface="Arial"/>
            </a:endParaRPr>
          </a:p>
        </p:txBody>
      </p:sp>
      <p:sp>
        <p:nvSpPr>
          <p:cNvPr id="35" name="PlaceHolder 2"/>
          <p:cNvSpPr>
            <a:spLocks noGrp="1"/>
          </p:cNvSpPr>
          <p:nvPr>
            <p:ph type="body"/>
          </p:nvPr>
        </p:nvSpPr>
        <p:spPr>
          <a:xfrm>
            <a:off x="504000" y="1326600"/>
            <a:ext cx="2920680" cy="1568160"/>
          </a:xfrm>
          <a:prstGeom prst="rect">
            <a:avLst/>
          </a:prstGeom>
        </p:spPr>
        <p:txBody>
          <a:bodyPr lIns="0" rIns="0" tIns="0" bIns="0">
            <a:normAutofit/>
          </a:bodyPr>
          <a:p>
            <a:endParaRPr b="0" lang="en-IE" sz="3200" spc="-1" strike="noStrike">
              <a:latin typeface="Arial"/>
            </a:endParaRPr>
          </a:p>
        </p:txBody>
      </p:sp>
      <p:sp>
        <p:nvSpPr>
          <p:cNvPr id="36" name="PlaceHolder 3"/>
          <p:cNvSpPr>
            <a:spLocks noGrp="1"/>
          </p:cNvSpPr>
          <p:nvPr>
            <p:ph type="body"/>
          </p:nvPr>
        </p:nvSpPr>
        <p:spPr>
          <a:xfrm>
            <a:off x="3571200" y="1326600"/>
            <a:ext cx="2920680" cy="1568160"/>
          </a:xfrm>
          <a:prstGeom prst="rect">
            <a:avLst/>
          </a:prstGeom>
        </p:spPr>
        <p:txBody>
          <a:bodyPr lIns="0" rIns="0" tIns="0" bIns="0">
            <a:normAutofit/>
          </a:bodyPr>
          <a:p>
            <a:endParaRPr b="0" lang="en-IE" sz="3200" spc="-1" strike="noStrike">
              <a:latin typeface="Arial"/>
            </a:endParaRPr>
          </a:p>
        </p:txBody>
      </p:sp>
      <p:sp>
        <p:nvSpPr>
          <p:cNvPr id="37" name="PlaceHolder 4"/>
          <p:cNvSpPr>
            <a:spLocks noGrp="1"/>
          </p:cNvSpPr>
          <p:nvPr>
            <p:ph type="body"/>
          </p:nvPr>
        </p:nvSpPr>
        <p:spPr>
          <a:xfrm>
            <a:off x="6638040" y="1326600"/>
            <a:ext cx="2920680" cy="1568160"/>
          </a:xfrm>
          <a:prstGeom prst="rect">
            <a:avLst/>
          </a:prstGeom>
        </p:spPr>
        <p:txBody>
          <a:bodyPr lIns="0" rIns="0" tIns="0" bIns="0">
            <a:normAutofit/>
          </a:bodyPr>
          <a:p>
            <a:endParaRPr b="0" lang="en-IE" sz="3200" spc="-1" strike="noStrike">
              <a:latin typeface="Arial"/>
            </a:endParaRPr>
          </a:p>
        </p:txBody>
      </p:sp>
      <p:sp>
        <p:nvSpPr>
          <p:cNvPr id="38" name="PlaceHolder 5"/>
          <p:cNvSpPr>
            <a:spLocks noGrp="1"/>
          </p:cNvSpPr>
          <p:nvPr>
            <p:ph type="body"/>
          </p:nvPr>
        </p:nvSpPr>
        <p:spPr>
          <a:xfrm>
            <a:off x="504000" y="3044160"/>
            <a:ext cx="2920680" cy="1568160"/>
          </a:xfrm>
          <a:prstGeom prst="rect">
            <a:avLst/>
          </a:prstGeom>
        </p:spPr>
        <p:txBody>
          <a:bodyPr lIns="0" rIns="0" tIns="0" bIns="0">
            <a:normAutofit/>
          </a:bodyPr>
          <a:p>
            <a:endParaRPr b="0" lang="en-IE" sz="3200" spc="-1" strike="noStrike">
              <a:latin typeface="Arial"/>
            </a:endParaRPr>
          </a:p>
        </p:txBody>
      </p:sp>
      <p:sp>
        <p:nvSpPr>
          <p:cNvPr id="39" name="PlaceHolder 6"/>
          <p:cNvSpPr>
            <a:spLocks noGrp="1"/>
          </p:cNvSpPr>
          <p:nvPr>
            <p:ph type="body"/>
          </p:nvPr>
        </p:nvSpPr>
        <p:spPr>
          <a:xfrm>
            <a:off x="3571200" y="3044160"/>
            <a:ext cx="2920680" cy="1568160"/>
          </a:xfrm>
          <a:prstGeom prst="rect">
            <a:avLst/>
          </a:prstGeom>
        </p:spPr>
        <p:txBody>
          <a:bodyPr lIns="0" rIns="0" tIns="0" bIns="0">
            <a:normAutofit/>
          </a:bodyPr>
          <a:p>
            <a:endParaRPr b="0" lang="en-IE" sz="3200" spc="-1" strike="noStrike">
              <a:latin typeface="Arial"/>
            </a:endParaRPr>
          </a:p>
        </p:txBody>
      </p:sp>
      <p:sp>
        <p:nvSpPr>
          <p:cNvPr id="40" name="PlaceHolder 7"/>
          <p:cNvSpPr>
            <a:spLocks noGrp="1"/>
          </p:cNvSpPr>
          <p:nvPr>
            <p:ph type="body"/>
          </p:nvPr>
        </p:nvSpPr>
        <p:spPr>
          <a:xfrm>
            <a:off x="6638040" y="3044160"/>
            <a:ext cx="2920680" cy="1568160"/>
          </a:xfrm>
          <a:prstGeom prst="rect">
            <a:avLst/>
          </a:prstGeom>
        </p:spPr>
        <p:txBody>
          <a:bodyPr lIns="0" rIns="0" tIns="0" bIns="0">
            <a:normAutofit/>
          </a:bodyPr>
          <a:p>
            <a:endParaRPr b="0" lang="en-IE"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p:spPr>
        <p:txBody>
          <a:bodyPr lIns="0" rIns="0" tIns="0" bIns="0" anchor="ctr"/>
          <a:p>
            <a:pPr algn="ctr"/>
            <a:endParaRPr b="0" lang="en-IE" sz="4400" spc="-1" strike="noStrike">
              <a:latin typeface="Arial"/>
            </a:endParaRPr>
          </a:p>
        </p:txBody>
      </p:sp>
      <p:sp>
        <p:nvSpPr>
          <p:cNvPr id="6" name="PlaceHolder 2"/>
          <p:cNvSpPr>
            <a:spLocks noGrp="1"/>
          </p:cNvSpPr>
          <p:nvPr>
            <p:ph type="subTitle"/>
          </p:nvPr>
        </p:nvSpPr>
        <p:spPr>
          <a:xfrm>
            <a:off x="504000" y="1326600"/>
            <a:ext cx="9071640" cy="3288240"/>
          </a:xfrm>
          <a:prstGeom prst="rect">
            <a:avLst/>
          </a:prstGeom>
        </p:spPr>
        <p:txBody>
          <a:bodyPr lIns="0" rIns="0" tIns="0" bIns="0" anchor="ctr"/>
          <a:p>
            <a:pPr algn="ctr"/>
            <a:endParaRPr b="0" lang="en-IE"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p:spPr>
        <p:txBody>
          <a:bodyPr lIns="0" rIns="0" tIns="0" bIns="0" anchor="ctr"/>
          <a:p>
            <a:pPr algn="ctr"/>
            <a:endParaRPr b="0" lang="en-IE" sz="4400" spc="-1" strike="noStrike">
              <a:latin typeface="Arial"/>
            </a:endParaRPr>
          </a:p>
        </p:txBody>
      </p:sp>
      <p:sp>
        <p:nvSpPr>
          <p:cNvPr id="8" name="PlaceHolder 2"/>
          <p:cNvSpPr>
            <a:spLocks noGrp="1"/>
          </p:cNvSpPr>
          <p:nvPr>
            <p:ph type="body"/>
          </p:nvPr>
        </p:nvSpPr>
        <p:spPr>
          <a:xfrm>
            <a:off x="504000" y="1326600"/>
            <a:ext cx="9071640" cy="3288240"/>
          </a:xfrm>
          <a:prstGeom prst="rect">
            <a:avLst/>
          </a:prstGeom>
        </p:spPr>
        <p:txBody>
          <a:bodyPr lIns="0" rIns="0" tIns="0" bIns="0">
            <a:normAutofit/>
          </a:bodyPr>
          <a:p>
            <a:endParaRPr b="0" lang="en-IE"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p:spPr>
        <p:txBody>
          <a:bodyPr lIns="0" rIns="0" tIns="0" bIns="0" anchor="ctr"/>
          <a:p>
            <a:pPr algn="ctr"/>
            <a:endParaRPr b="0" lang="en-IE" sz="4400" spc="-1" strike="noStrike">
              <a:latin typeface="Arial"/>
            </a:endParaRPr>
          </a:p>
        </p:txBody>
      </p:sp>
      <p:sp>
        <p:nvSpPr>
          <p:cNvPr id="10" name="PlaceHolder 2"/>
          <p:cNvSpPr>
            <a:spLocks noGrp="1"/>
          </p:cNvSpPr>
          <p:nvPr>
            <p:ph type="body"/>
          </p:nvPr>
        </p:nvSpPr>
        <p:spPr>
          <a:xfrm>
            <a:off x="504000" y="1326600"/>
            <a:ext cx="4426920" cy="3288240"/>
          </a:xfrm>
          <a:prstGeom prst="rect">
            <a:avLst/>
          </a:prstGeom>
        </p:spPr>
        <p:txBody>
          <a:bodyPr lIns="0" rIns="0" tIns="0" bIns="0">
            <a:normAutofit/>
          </a:bodyPr>
          <a:p>
            <a:endParaRPr b="0" lang="en-IE" sz="3200" spc="-1" strike="noStrike">
              <a:latin typeface="Arial"/>
            </a:endParaRPr>
          </a:p>
        </p:txBody>
      </p:sp>
      <p:sp>
        <p:nvSpPr>
          <p:cNvPr id="11" name="PlaceHolder 3"/>
          <p:cNvSpPr>
            <a:spLocks noGrp="1"/>
          </p:cNvSpPr>
          <p:nvPr>
            <p:ph type="body"/>
          </p:nvPr>
        </p:nvSpPr>
        <p:spPr>
          <a:xfrm>
            <a:off x="5152680" y="1326600"/>
            <a:ext cx="4426920" cy="3288240"/>
          </a:xfrm>
          <a:prstGeom prst="rect">
            <a:avLst/>
          </a:prstGeom>
        </p:spPr>
        <p:txBody>
          <a:bodyPr lIns="0" rIns="0" tIns="0" bIns="0">
            <a:normAutofit/>
          </a:bodyPr>
          <a:p>
            <a:endParaRPr b="0" lang="en-IE"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p:spPr>
        <p:txBody>
          <a:bodyPr lIns="0" rIns="0" tIns="0" bIns="0" anchor="ctr"/>
          <a:p>
            <a:pPr algn="ctr"/>
            <a:endParaRPr b="0" lang="en-IE"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p:spPr>
        <p:txBody>
          <a:bodyPr lIns="0" rIns="0" tIns="0" bIns="0" anchor="ctr"/>
          <a:p>
            <a:pPr algn="ctr"/>
            <a:endParaRPr b="0" lang="en-IE"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p:spPr>
        <p:txBody>
          <a:bodyPr lIns="0" rIns="0" tIns="0" bIns="0" anchor="ctr"/>
          <a:p>
            <a:pPr algn="ctr"/>
            <a:endParaRPr b="0" lang="en-IE" sz="4400" spc="-1" strike="noStrike">
              <a:latin typeface="Arial"/>
            </a:endParaRPr>
          </a:p>
        </p:txBody>
      </p:sp>
      <p:sp>
        <p:nvSpPr>
          <p:cNvPr id="15" name="PlaceHolder 2"/>
          <p:cNvSpPr>
            <a:spLocks noGrp="1"/>
          </p:cNvSpPr>
          <p:nvPr>
            <p:ph type="body"/>
          </p:nvPr>
        </p:nvSpPr>
        <p:spPr>
          <a:xfrm>
            <a:off x="504000" y="1326600"/>
            <a:ext cx="4426920" cy="1568160"/>
          </a:xfrm>
          <a:prstGeom prst="rect">
            <a:avLst/>
          </a:prstGeom>
        </p:spPr>
        <p:txBody>
          <a:bodyPr lIns="0" rIns="0" tIns="0" bIns="0">
            <a:normAutofit/>
          </a:bodyPr>
          <a:p>
            <a:endParaRPr b="0" lang="en-IE" sz="3200" spc="-1" strike="noStrike">
              <a:latin typeface="Arial"/>
            </a:endParaRPr>
          </a:p>
        </p:txBody>
      </p:sp>
      <p:sp>
        <p:nvSpPr>
          <p:cNvPr id="16" name="PlaceHolder 3"/>
          <p:cNvSpPr>
            <a:spLocks noGrp="1"/>
          </p:cNvSpPr>
          <p:nvPr>
            <p:ph type="body"/>
          </p:nvPr>
        </p:nvSpPr>
        <p:spPr>
          <a:xfrm>
            <a:off x="5152680" y="1326600"/>
            <a:ext cx="4426920" cy="3288240"/>
          </a:xfrm>
          <a:prstGeom prst="rect">
            <a:avLst/>
          </a:prstGeom>
        </p:spPr>
        <p:txBody>
          <a:bodyPr lIns="0" rIns="0" tIns="0" bIns="0">
            <a:normAutofit/>
          </a:bodyPr>
          <a:p>
            <a:endParaRPr b="0" lang="en-IE" sz="3200" spc="-1" strike="noStrike">
              <a:latin typeface="Arial"/>
            </a:endParaRPr>
          </a:p>
        </p:txBody>
      </p:sp>
      <p:sp>
        <p:nvSpPr>
          <p:cNvPr id="17" name="PlaceHolder 4"/>
          <p:cNvSpPr>
            <a:spLocks noGrp="1"/>
          </p:cNvSpPr>
          <p:nvPr>
            <p:ph type="body"/>
          </p:nvPr>
        </p:nvSpPr>
        <p:spPr>
          <a:xfrm>
            <a:off x="504000" y="3044160"/>
            <a:ext cx="4426920" cy="1568160"/>
          </a:xfrm>
          <a:prstGeom prst="rect">
            <a:avLst/>
          </a:prstGeom>
        </p:spPr>
        <p:txBody>
          <a:bodyPr lIns="0" rIns="0" tIns="0" bIns="0">
            <a:normAutofit/>
          </a:bodyPr>
          <a:p>
            <a:endParaRPr b="0" lang="en-IE"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p:spPr>
        <p:txBody>
          <a:bodyPr lIns="0" rIns="0" tIns="0" bIns="0" anchor="ctr"/>
          <a:p>
            <a:pPr algn="ctr"/>
            <a:endParaRPr b="0" lang="en-IE" sz="4400" spc="-1" strike="noStrike">
              <a:latin typeface="Arial"/>
            </a:endParaRPr>
          </a:p>
        </p:txBody>
      </p:sp>
      <p:sp>
        <p:nvSpPr>
          <p:cNvPr id="19" name="PlaceHolder 2"/>
          <p:cNvSpPr>
            <a:spLocks noGrp="1"/>
          </p:cNvSpPr>
          <p:nvPr>
            <p:ph type="body"/>
          </p:nvPr>
        </p:nvSpPr>
        <p:spPr>
          <a:xfrm>
            <a:off x="504000" y="1326600"/>
            <a:ext cx="4426920" cy="3288240"/>
          </a:xfrm>
          <a:prstGeom prst="rect">
            <a:avLst/>
          </a:prstGeom>
        </p:spPr>
        <p:txBody>
          <a:bodyPr lIns="0" rIns="0" tIns="0" bIns="0">
            <a:normAutofit/>
          </a:bodyPr>
          <a:p>
            <a:endParaRPr b="0" lang="en-IE" sz="3200" spc="-1" strike="noStrike">
              <a:latin typeface="Arial"/>
            </a:endParaRPr>
          </a:p>
        </p:txBody>
      </p:sp>
      <p:sp>
        <p:nvSpPr>
          <p:cNvPr id="20"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E" sz="3200" spc="-1" strike="noStrike">
              <a:latin typeface="Arial"/>
            </a:endParaRPr>
          </a:p>
        </p:txBody>
      </p:sp>
      <p:sp>
        <p:nvSpPr>
          <p:cNvPr id="21" name="PlaceHolder 4"/>
          <p:cNvSpPr>
            <a:spLocks noGrp="1"/>
          </p:cNvSpPr>
          <p:nvPr>
            <p:ph type="body"/>
          </p:nvPr>
        </p:nvSpPr>
        <p:spPr>
          <a:xfrm>
            <a:off x="5152680" y="3044160"/>
            <a:ext cx="4426920" cy="1568160"/>
          </a:xfrm>
          <a:prstGeom prst="rect">
            <a:avLst/>
          </a:prstGeom>
        </p:spPr>
        <p:txBody>
          <a:bodyPr lIns="0" rIns="0" tIns="0" bIns="0">
            <a:normAutofit/>
          </a:bodyPr>
          <a:p>
            <a:endParaRPr b="0" lang="en-IE"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p:spPr>
        <p:txBody>
          <a:bodyPr lIns="0" rIns="0" tIns="0" bIns="0" anchor="ctr"/>
          <a:p>
            <a:pPr algn="ctr"/>
            <a:endParaRPr b="0" lang="en-IE" sz="4400" spc="-1" strike="noStrike">
              <a:latin typeface="Arial"/>
            </a:endParaRPr>
          </a:p>
        </p:txBody>
      </p:sp>
      <p:sp>
        <p:nvSpPr>
          <p:cNvPr id="23" name="PlaceHolder 2"/>
          <p:cNvSpPr>
            <a:spLocks noGrp="1"/>
          </p:cNvSpPr>
          <p:nvPr>
            <p:ph type="body"/>
          </p:nvPr>
        </p:nvSpPr>
        <p:spPr>
          <a:xfrm>
            <a:off x="504000" y="1326600"/>
            <a:ext cx="4426920" cy="1568160"/>
          </a:xfrm>
          <a:prstGeom prst="rect">
            <a:avLst/>
          </a:prstGeom>
        </p:spPr>
        <p:txBody>
          <a:bodyPr lIns="0" rIns="0" tIns="0" bIns="0">
            <a:normAutofit/>
          </a:bodyPr>
          <a:p>
            <a:endParaRPr b="0" lang="en-IE" sz="3200" spc="-1" strike="noStrike">
              <a:latin typeface="Arial"/>
            </a:endParaRPr>
          </a:p>
        </p:txBody>
      </p:sp>
      <p:sp>
        <p:nvSpPr>
          <p:cNvPr id="24"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E" sz="3200" spc="-1" strike="noStrike">
              <a:latin typeface="Arial"/>
            </a:endParaRPr>
          </a:p>
        </p:txBody>
      </p:sp>
      <p:sp>
        <p:nvSpPr>
          <p:cNvPr id="25" name="PlaceHolder 4"/>
          <p:cNvSpPr>
            <a:spLocks noGrp="1"/>
          </p:cNvSpPr>
          <p:nvPr>
            <p:ph type="body"/>
          </p:nvPr>
        </p:nvSpPr>
        <p:spPr>
          <a:xfrm>
            <a:off x="504000" y="3044160"/>
            <a:ext cx="9071640" cy="1568160"/>
          </a:xfrm>
          <a:prstGeom prst="rect">
            <a:avLst/>
          </a:prstGeom>
        </p:spPr>
        <p:txBody>
          <a:bodyPr lIns="0" rIns="0" tIns="0" bIns="0">
            <a:normAutofit/>
          </a:bodyPr>
          <a:p>
            <a:endParaRPr b="0" lang="en-IE"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p:spPr>
        <p:txBody>
          <a:bodyPr lIns="0" rIns="0" tIns="0" bIns="0" anchor="ctr"/>
          <a:p>
            <a:pPr algn="ctr"/>
            <a:r>
              <a:rPr b="0" lang="en-IE" sz="4400" spc="-1" strike="noStrike">
                <a:latin typeface="Arial"/>
              </a:rPr>
              <a:t>Click to edit the title text format</a:t>
            </a:r>
            <a:endParaRPr b="0" lang="en-IE" sz="4400" spc="-1" strike="noStrike">
              <a:latin typeface="Arial"/>
            </a:endParaRPr>
          </a:p>
        </p:txBody>
      </p:sp>
      <p:sp>
        <p:nvSpPr>
          <p:cNvPr id="1"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E" sz="3200" spc="-1" strike="noStrike">
                <a:latin typeface="Arial"/>
              </a:rPr>
              <a:t>Click to edit the outline text format</a:t>
            </a:r>
            <a:endParaRPr b="0" lang="en-IE" sz="3200" spc="-1" strike="noStrike">
              <a:latin typeface="Arial"/>
            </a:endParaRPr>
          </a:p>
          <a:p>
            <a:pPr lvl="1" marL="864000" indent="-324000">
              <a:spcBef>
                <a:spcPts val="1134"/>
              </a:spcBef>
              <a:buClr>
                <a:srgbClr val="000000"/>
              </a:buClr>
              <a:buSzPct val="75000"/>
              <a:buFont typeface="Symbol" charset="2"/>
              <a:buChar char=""/>
            </a:pPr>
            <a:r>
              <a:rPr b="0" lang="en-IE" sz="2800" spc="-1" strike="noStrike">
                <a:latin typeface="Arial"/>
              </a:rPr>
              <a:t>Second Outline Level</a:t>
            </a:r>
            <a:endParaRPr b="0" lang="en-IE" sz="2800" spc="-1" strike="noStrike">
              <a:latin typeface="Arial"/>
            </a:endParaRPr>
          </a:p>
          <a:p>
            <a:pPr lvl="2" marL="1296000" indent="-288000">
              <a:spcBef>
                <a:spcPts val="850"/>
              </a:spcBef>
              <a:buClr>
                <a:srgbClr val="000000"/>
              </a:buClr>
              <a:buSzPct val="45000"/>
              <a:buFont typeface="Wingdings" charset="2"/>
              <a:buChar char=""/>
            </a:pPr>
            <a:r>
              <a:rPr b="0" lang="en-IE" sz="2400" spc="-1" strike="noStrike">
                <a:latin typeface="Arial"/>
              </a:rPr>
              <a:t>Third Outline Level</a:t>
            </a:r>
            <a:endParaRPr b="0" lang="en-IE" sz="2400" spc="-1" strike="noStrike">
              <a:latin typeface="Arial"/>
            </a:endParaRPr>
          </a:p>
          <a:p>
            <a:pPr lvl="3" marL="1728000" indent="-216000">
              <a:spcBef>
                <a:spcPts val="567"/>
              </a:spcBef>
              <a:buClr>
                <a:srgbClr val="000000"/>
              </a:buClr>
              <a:buSzPct val="75000"/>
              <a:buFont typeface="Symbol" charset="2"/>
              <a:buChar char=""/>
            </a:pPr>
            <a:r>
              <a:rPr b="0" lang="en-IE" sz="2000" spc="-1" strike="noStrike">
                <a:latin typeface="Arial"/>
              </a:rPr>
              <a:t>Fourth Outline Level</a:t>
            </a:r>
            <a:endParaRPr b="0" lang="en-IE" sz="2000" spc="-1" strike="noStrike">
              <a:latin typeface="Arial"/>
            </a:endParaRPr>
          </a:p>
          <a:p>
            <a:pPr lvl="4" marL="2160000" indent="-216000">
              <a:spcBef>
                <a:spcPts val="283"/>
              </a:spcBef>
              <a:buClr>
                <a:srgbClr val="000000"/>
              </a:buClr>
              <a:buSzPct val="45000"/>
              <a:buFont typeface="Wingdings" charset="2"/>
              <a:buChar char=""/>
            </a:pPr>
            <a:r>
              <a:rPr b="0" lang="en-IE" sz="2000" spc="-1" strike="noStrike">
                <a:latin typeface="Arial"/>
              </a:rPr>
              <a:t>Fifth Outline Level</a:t>
            </a:r>
            <a:endParaRPr b="0" lang="en-IE" sz="2000" spc="-1" strike="noStrike">
              <a:latin typeface="Arial"/>
            </a:endParaRPr>
          </a:p>
          <a:p>
            <a:pPr lvl="5" marL="2592000" indent="-216000">
              <a:spcBef>
                <a:spcPts val="283"/>
              </a:spcBef>
              <a:buClr>
                <a:srgbClr val="000000"/>
              </a:buClr>
              <a:buSzPct val="45000"/>
              <a:buFont typeface="Wingdings" charset="2"/>
              <a:buChar char=""/>
            </a:pPr>
            <a:r>
              <a:rPr b="0" lang="en-IE" sz="2000" spc="-1" strike="noStrike">
                <a:latin typeface="Arial"/>
              </a:rPr>
              <a:t>Sixth Outline Level</a:t>
            </a:r>
            <a:endParaRPr b="0" lang="en-IE" sz="2000" spc="-1" strike="noStrike">
              <a:latin typeface="Arial"/>
            </a:endParaRPr>
          </a:p>
          <a:p>
            <a:pPr lvl="6" marL="3024000" indent="-216000">
              <a:spcBef>
                <a:spcPts val="283"/>
              </a:spcBef>
              <a:buClr>
                <a:srgbClr val="000000"/>
              </a:buClr>
              <a:buSzPct val="45000"/>
              <a:buFont typeface="Wingdings" charset="2"/>
              <a:buChar char=""/>
            </a:pPr>
            <a:r>
              <a:rPr b="0" lang="en-IE" sz="2000" spc="-1" strike="noStrike">
                <a:latin typeface="Arial"/>
              </a:rPr>
              <a:t>Seventh Outline Level</a:t>
            </a:r>
            <a:endParaRPr b="0" lang="en-IE" sz="2000" spc="-1" strike="noStrike">
              <a:latin typeface="Arial"/>
            </a:endParaRPr>
          </a:p>
        </p:txBody>
      </p:sp>
      <p:sp>
        <p:nvSpPr>
          <p:cNvPr id="2" name="PlaceHolder 3"/>
          <p:cNvSpPr>
            <a:spLocks noGrp="1"/>
          </p:cNvSpPr>
          <p:nvPr>
            <p:ph type="dt"/>
          </p:nvPr>
        </p:nvSpPr>
        <p:spPr>
          <a:xfrm>
            <a:off x="504000" y="5165280"/>
            <a:ext cx="2348280" cy="390600"/>
          </a:xfrm>
          <a:prstGeom prst="rect">
            <a:avLst/>
          </a:prstGeom>
        </p:spPr>
        <p:txBody>
          <a:bodyPr lIns="0" rIns="0" tIns="0" bIns="0"/>
          <a:p>
            <a:r>
              <a:rPr b="0" lang="en-IE" sz="1400" spc="-1" strike="noStrike">
                <a:latin typeface="Times New Roman"/>
              </a:rPr>
              <a:t>&lt;date/time&gt;</a:t>
            </a:r>
            <a:endParaRPr b="0" lang="en-IE" sz="1400" spc="-1" strike="noStrike">
              <a:latin typeface="Times New Roman"/>
            </a:endParaRPr>
          </a:p>
        </p:txBody>
      </p:sp>
      <p:sp>
        <p:nvSpPr>
          <p:cNvPr id="3" name="PlaceHolder 4"/>
          <p:cNvSpPr>
            <a:spLocks noGrp="1"/>
          </p:cNvSpPr>
          <p:nvPr>
            <p:ph type="ftr"/>
          </p:nvPr>
        </p:nvSpPr>
        <p:spPr>
          <a:xfrm>
            <a:off x="3447360" y="5165280"/>
            <a:ext cx="3195000" cy="390600"/>
          </a:xfrm>
          <a:prstGeom prst="rect">
            <a:avLst/>
          </a:prstGeom>
        </p:spPr>
        <p:txBody>
          <a:bodyPr lIns="0" rIns="0" tIns="0" bIns="0"/>
          <a:p>
            <a:pPr algn="ctr"/>
            <a:r>
              <a:rPr b="0" lang="en-IE" sz="1400" spc="-1" strike="noStrike">
                <a:latin typeface="Times New Roman"/>
              </a:rPr>
              <a:t>&lt;footer&gt;</a:t>
            </a:r>
            <a:endParaRPr b="0" lang="en-IE" sz="1400" spc="-1" strike="noStrike">
              <a:latin typeface="Times New Roman"/>
            </a:endParaRPr>
          </a:p>
        </p:txBody>
      </p:sp>
      <p:sp>
        <p:nvSpPr>
          <p:cNvPr id="4" name="PlaceHolder 5"/>
          <p:cNvSpPr>
            <a:spLocks noGrp="1"/>
          </p:cNvSpPr>
          <p:nvPr>
            <p:ph type="sldNum"/>
          </p:nvPr>
        </p:nvSpPr>
        <p:spPr>
          <a:xfrm>
            <a:off x="7227360" y="5165280"/>
            <a:ext cx="2348280" cy="390600"/>
          </a:xfrm>
          <a:prstGeom prst="rect">
            <a:avLst/>
          </a:prstGeom>
        </p:spPr>
        <p:txBody>
          <a:bodyPr lIns="0" rIns="0" tIns="0" bIns="0"/>
          <a:p>
            <a:pPr algn="r"/>
            <a:fld id="{BDBA6D0B-72D4-4574-8286-859FA93BD217}" type="slidenum">
              <a:rPr b="0" lang="en-IE" sz="1400" spc="-1" strike="noStrike">
                <a:latin typeface="Times New Roman"/>
              </a:rPr>
              <a:t>&lt;number&gt;</a:t>
            </a:fld>
            <a:endParaRPr b="0" lang="en-IE"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1" name="" descr=""/>
          <p:cNvPicPr/>
          <p:nvPr/>
        </p:nvPicPr>
        <p:blipFill>
          <a:blip r:embed="rId1"/>
          <a:stretch/>
        </p:blipFill>
        <p:spPr>
          <a:xfrm>
            <a:off x="353520" y="353520"/>
            <a:ext cx="1950480" cy="1950480"/>
          </a:xfrm>
          <a:prstGeom prst="rect">
            <a:avLst/>
          </a:prstGeom>
          <a:ln>
            <a:noFill/>
          </a:ln>
        </p:spPr>
      </p:pic>
      <p:sp>
        <p:nvSpPr>
          <p:cNvPr id="42" name="TextShape 1"/>
          <p:cNvSpPr txBox="1"/>
          <p:nvPr/>
        </p:nvSpPr>
        <p:spPr>
          <a:xfrm>
            <a:off x="2736000" y="1152000"/>
            <a:ext cx="6408000" cy="1008000"/>
          </a:xfrm>
          <a:prstGeom prst="rect">
            <a:avLst/>
          </a:prstGeom>
          <a:noFill/>
          <a:ln>
            <a:noFill/>
          </a:ln>
        </p:spPr>
        <p:txBody>
          <a:bodyPr lIns="90000" rIns="90000" tIns="45000" bIns="45000"/>
          <a:p>
            <a:r>
              <a:rPr b="0" lang="en-IE" sz="2600" spc="-1" strike="noStrike" u="sng">
                <a:uFillTx/>
                <a:latin typeface="Arial"/>
              </a:rPr>
              <a:t>Two Page Test Presentation</a:t>
            </a:r>
            <a:endParaRPr b="0" lang="en-IE" sz="2600" spc="-1" strike="noStrike" u="sng">
              <a:uFillTx/>
              <a:latin typeface="Arial"/>
            </a:endParaRPr>
          </a:p>
        </p:txBody>
      </p:sp>
      <p:sp>
        <p:nvSpPr>
          <p:cNvPr id="43" name="TextShape 2"/>
          <p:cNvSpPr txBox="1"/>
          <p:nvPr/>
        </p:nvSpPr>
        <p:spPr>
          <a:xfrm>
            <a:off x="2232000" y="2520000"/>
            <a:ext cx="7488000" cy="2304000"/>
          </a:xfrm>
          <a:prstGeom prst="rect">
            <a:avLst/>
          </a:prstGeom>
          <a:noFill/>
          <a:ln>
            <a:noFill/>
          </a:ln>
        </p:spPr>
        <p:txBody>
          <a:bodyPr lIns="90000" rIns="90000" tIns="45000" bIns="45000"/>
          <a:p>
            <a:r>
              <a:rPr b="0" lang="en-IE" sz="1800" spc="-1" strike="noStrike">
                <a:latin typeface="Times New Roman"/>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a:t>
            </a:r>
            <a:endParaRPr b="0" lang="en-IE" sz="1800" spc="-1" strike="noStrike">
              <a:latin typeface="Times New Roman"/>
              <a:ea typeface="Times New Roman"/>
            </a:endParaRPr>
          </a:p>
          <a:p>
            <a:r>
              <a:rPr b="0" lang="en-IE" sz="1800" spc="-1" strike="noStrike">
                <a:latin typeface="Times New Roman"/>
              </a:rPr>
              <a:t>laborum.</a:t>
            </a:r>
            <a:endParaRPr b="0" lang="en-IE" sz="1800" spc="-1" strike="noStrike">
              <a:latin typeface="Times New Roman"/>
              <a:ea typeface="Times New Roman"/>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TextShape 1"/>
          <p:cNvSpPr txBox="1"/>
          <p:nvPr/>
        </p:nvSpPr>
        <p:spPr>
          <a:xfrm>
            <a:off x="1368000" y="1080000"/>
            <a:ext cx="7632000" cy="3183120"/>
          </a:xfrm>
          <a:prstGeom prst="rect">
            <a:avLst/>
          </a:prstGeom>
          <a:noFill/>
          <a:ln>
            <a:noFill/>
          </a:ln>
        </p:spPr>
        <p:txBody>
          <a:bodyPr lIns="90000" rIns="90000" tIns="45000" bIns="45000"/>
          <a:p>
            <a:pPr>
              <a:lnSpc>
                <a:spcPct val="100000"/>
              </a:lnSpc>
            </a:pPr>
            <a:r>
              <a:rPr b="0" lang="en-IE" sz="2600" spc="-1" strike="noStrike" u="sng">
                <a:uFillTx/>
                <a:latin typeface="Times New Roman"/>
                <a:ea typeface="Times New Roman"/>
              </a:rPr>
              <a:t>Page 2</a:t>
            </a:r>
            <a:r>
              <a:rPr b="0" lang="en-IE" sz="1800" spc="-1" strike="noStrike">
                <a:latin typeface="Times New Roman"/>
                <a:ea typeface="Times New Roman"/>
              </a:rPr>
              <a:t> </a:t>
            </a:r>
            <a:endParaRPr b="0" lang="en-IE" sz="1800" spc="-1" strike="noStrike">
              <a:latin typeface="Arial"/>
            </a:endParaRPr>
          </a:p>
          <a:p>
            <a:pPr>
              <a:lnSpc>
                <a:spcPct val="100000"/>
              </a:lnSpc>
            </a:pPr>
            <a:endParaRPr b="0" lang="en-IE" sz="1800" spc="-1" strike="noStrike">
              <a:latin typeface="Arial"/>
            </a:endParaRPr>
          </a:p>
          <a:p>
            <a:pPr>
              <a:lnSpc>
                <a:spcPct val="100000"/>
              </a:lnSpc>
            </a:pPr>
            <a:r>
              <a:rPr b="0" lang="en-IE" sz="2200" spc="-1" strike="noStrike">
                <a:latin typeface="Times New Roman"/>
                <a:ea typeface="Times New Roman"/>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a:t>
            </a:r>
            <a:endParaRPr b="0" lang="en-IE" sz="2200" spc="-1" strike="noStrike">
              <a:latin typeface="Arial"/>
            </a:endParaRPr>
          </a:p>
          <a:p>
            <a:r>
              <a:rPr b="0" lang="en-IE" sz="2200" spc="-1" strike="noStrike">
                <a:latin typeface="Times New Roman"/>
                <a:ea typeface="Times New Roman"/>
              </a:rPr>
              <a:t>laborum.</a:t>
            </a:r>
            <a:endParaRPr b="0" lang="en-IE" sz="2200" spc="-1" strike="noStrike">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TotalTime>
  <Application>LibreOffice/6.0.1.1$Windows_X86_64 LibreOffice_project/60bfb1526849283ce2491346ed2aa51c465abfe6</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2018-02-28T14:25:24Z</dcterms:created>
  <dc:creator/>
  <dc:description/>
  <dc:language>en-IE</dc:language>
  <cp:lastModifiedBy/>
  <dcterms:modified xsi:type="dcterms:W3CDTF">2018-02-28T14:32:04Z</dcterms:modified>
  <cp:revision>1</cp:revision>
  <dc:subject/>
  <dc:title/>
</cp:coreProperties>
</file>