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E171-F097-A94F-82E4-A6009CBB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536A-0528-5649-A96A-66D26D15C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710B-3AA6-4145-AB27-226FAEF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DACE-0D6E-4F49-B02B-1A7C96CB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B582-3E66-D147-BBE3-16E7810E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AEDA-1E7E-9B43-B489-9B67CE50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E323-04A2-AB48-96FD-8B9F1F9B7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DD95-EB95-9B49-A1E8-6B990FE1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CB91-67DF-E44D-A4D5-361F91EC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B79-0625-2D40-8F43-D7E31142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F2B3E-594A-3348-A07D-C081BA0DF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7187A-509F-2143-89CB-C0135035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AABE-9495-1943-BCB7-69085BAC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C356-D8FA-DC43-8244-EE73CA8C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8771-59EC-254A-A638-E7A5D88D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AD8-6CF4-E748-B538-C0811CD0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E189-BBB5-8147-AD9E-6DC8ABB5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8409-7EF3-0E42-BFC5-3C298153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8366-F232-A14A-864A-0834ADD0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AE96-3359-2F44-BA49-D91B5FE0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34AF-14EE-4B43-8654-4BA9AD68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7716-BA6D-2F4C-A55C-F91E52E8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4ECE-172D-3D41-815F-93567F9E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A7D0-DD9B-134B-8702-435DDA28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4552-48DA-884F-BA59-5DFA0E5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6793-80B0-354F-A4D8-5731B821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C811-C7A9-D14A-A970-A2C521C20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F46E7-73BB-754A-B5BB-790E4374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3561-AA96-A249-A557-2033F8CE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1E1F-4242-AD4A-8CD5-3FAD5045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2431-BD48-0644-BDFB-2E50E63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57BD-A51D-4247-9A8C-AFBA84B3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6964-7C3E-4C4B-8BF0-7DF3DA24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7EEBD-688A-A047-B716-D92A53D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5B71E-6CFF-E74E-9D8C-60EF15A1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31157-85E1-1C41-AB38-34B4BC1D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DEAC4-6CC7-DF4E-8BC2-AD1BFC78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225C4-E369-344E-B169-368F801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BA64F-6F45-DA4F-B564-6F84A917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2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23AE-8D15-584F-BB55-5637F096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400F-5E81-FA49-8D5E-DF7AED3F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B131-96BA-6F40-B42B-0305460A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D7CD4-6282-6942-AB2D-2FEDD509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366A4-6EFF-774F-BD85-C077C38D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B15A7-DE09-9C4E-B96E-EA3F52EF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AC3AD-31BB-AC41-939E-DBFE1C4F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0B2D-34F1-1C49-958F-F166B40D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CDA5-B196-9545-9F45-8D0A2243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CEFE-BA27-BF43-A57D-14D0438D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A1D51-66A3-3C4D-B466-7B70DA4D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F367B-4175-F246-B202-E6B8A68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EEEB-026D-4941-AF8A-12E3ACE6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CADE-7D55-004E-B5F6-F01AAB5D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30FF5-0771-9845-8E18-45AF1B70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C5675-304A-BD45-8519-49B5F74A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451B5-B6E1-1B47-8922-D1A43F9F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641D-A732-0C40-B5B6-8743CC2D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ECE4-1F1B-FD43-BD36-8DB062BD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DB6E9-9BAD-6A45-A8B6-E248093E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BF46-590A-DC4D-83AA-521139DE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909F-CD06-5E47-B7A9-2B931FAF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7AFC-5571-7644-8AD7-E56925B8673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F564-D8F3-214F-A9EC-29C10D9C8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260A-C6DE-084C-BABC-A5E348992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90B0-A990-5249-B910-44BEFD60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DB1D0CA-092F-3547-9E9A-26636C9ED28E}"/>
              </a:ext>
            </a:extLst>
          </p:cNvPr>
          <p:cNvSpPr/>
          <p:nvPr/>
        </p:nvSpPr>
        <p:spPr>
          <a:xfrm>
            <a:off x="3599934" y="270091"/>
            <a:ext cx="4992129" cy="1342768"/>
          </a:xfrm>
          <a:prstGeom prst="parallelogram">
            <a:avLst>
              <a:gd name="adj" fmla="val 77761"/>
            </a:avLst>
          </a:prstGeom>
          <a:solidFill>
            <a:srgbClr val="7030A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DC4C6B2-374A-E445-B1D6-96487F63B495}"/>
              </a:ext>
            </a:extLst>
          </p:cNvPr>
          <p:cNvSpPr/>
          <p:nvPr/>
        </p:nvSpPr>
        <p:spPr>
          <a:xfrm>
            <a:off x="3599935" y="1139486"/>
            <a:ext cx="4992129" cy="1342768"/>
          </a:xfrm>
          <a:prstGeom prst="parallelogram">
            <a:avLst>
              <a:gd name="adj" fmla="val 77761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002876D-B6B9-E541-8FDB-9F8D2450B1F5}"/>
              </a:ext>
            </a:extLst>
          </p:cNvPr>
          <p:cNvSpPr/>
          <p:nvPr/>
        </p:nvSpPr>
        <p:spPr>
          <a:xfrm>
            <a:off x="3599934" y="2086232"/>
            <a:ext cx="4992129" cy="1342768"/>
          </a:xfrm>
          <a:prstGeom prst="parallelogram">
            <a:avLst>
              <a:gd name="adj" fmla="val 77761"/>
            </a:avLst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2616347-F8C1-BF40-A180-A165F152C2B1}"/>
              </a:ext>
            </a:extLst>
          </p:cNvPr>
          <p:cNvSpPr/>
          <p:nvPr/>
        </p:nvSpPr>
        <p:spPr>
          <a:xfrm>
            <a:off x="3599935" y="3032978"/>
            <a:ext cx="4992129" cy="1342768"/>
          </a:xfrm>
          <a:prstGeom prst="parallelogram">
            <a:avLst>
              <a:gd name="adj" fmla="val 77761"/>
            </a:avLst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9DAEC7C-B4C0-E142-BADD-A028CEA9388B}"/>
              </a:ext>
            </a:extLst>
          </p:cNvPr>
          <p:cNvSpPr/>
          <p:nvPr/>
        </p:nvSpPr>
        <p:spPr>
          <a:xfrm>
            <a:off x="3599933" y="3979724"/>
            <a:ext cx="4992129" cy="1342768"/>
          </a:xfrm>
          <a:prstGeom prst="parallelogram">
            <a:avLst>
              <a:gd name="adj" fmla="val 77761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5E8BC-1F85-5342-AB79-B40E837B87AD}"/>
              </a:ext>
            </a:extLst>
          </p:cNvPr>
          <p:cNvSpPr txBox="1"/>
          <p:nvPr/>
        </p:nvSpPr>
        <p:spPr>
          <a:xfrm>
            <a:off x="5138515" y="682266"/>
            <a:ext cx="19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8F793-6C52-1E48-BB39-8729F6300A7C}"/>
              </a:ext>
            </a:extLst>
          </p:cNvPr>
          <p:cNvSpPr txBox="1"/>
          <p:nvPr/>
        </p:nvSpPr>
        <p:spPr>
          <a:xfrm>
            <a:off x="5149018" y="1629012"/>
            <a:ext cx="19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D3FF-364E-8649-AE0D-0C5DAE887474}"/>
              </a:ext>
            </a:extLst>
          </p:cNvPr>
          <p:cNvSpPr txBox="1"/>
          <p:nvPr/>
        </p:nvSpPr>
        <p:spPr>
          <a:xfrm>
            <a:off x="5037903" y="2577182"/>
            <a:ext cx="210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57284-FDB0-5747-B219-6D6BD10CEC46}"/>
              </a:ext>
            </a:extLst>
          </p:cNvPr>
          <p:cNvSpPr txBox="1"/>
          <p:nvPr/>
        </p:nvSpPr>
        <p:spPr>
          <a:xfrm>
            <a:off x="5032647" y="3515464"/>
            <a:ext cx="21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FF879-8A49-9E41-82D9-A103EDC7DDC0}"/>
              </a:ext>
            </a:extLst>
          </p:cNvPr>
          <p:cNvSpPr txBox="1"/>
          <p:nvPr/>
        </p:nvSpPr>
        <p:spPr>
          <a:xfrm>
            <a:off x="5094692" y="4479787"/>
            <a:ext cx="199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Elements</a:t>
            </a:r>
          </a:p>
        </p:txBody>
      </p:sp>
    </p:spTree>
    <p:extLst>
      <p:ext uri="{BB962C8B-B14F-4D97-AF65-F5344CB8AC3E}">
        <p14:creationId xmlns:p14="http://schemas.microsoft.com/office/powerpoint/2010/main" val="257405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Coller, James</dc:creator>
  <cp:lastModifiedBy>Coller, James</cp:lastModifiedBy>
  <cp:revision>4</cp:revision>
  <dcterms:created xsi:type="dcterms:W3CDTF">2019-11-26T14:28:34Z</dcterms:created>
  <dcterms:modified xsi:type="dcterms:W3CDTF">2019-12-03T14:43:48Z</dcterms:modified>
</cp:coreProperties>
</file>