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9" r:id="rId5"/>
  </p:sldMasterIdLst>
  <p:notesMasterIdLst>
    <p:notesMasterId r:id="rId17"/>
  </p:notesMasterIdLst>
  <p:sldIdLst>
    <p:sldId id="257" r:id="rId6"/>
    <p:sldId id="259" r:id="rId7"/>
    <p:sldId id="264" r:id="rId8"/>
    <p:sldId id="258" r:id="rId9"/>
    <p:sldId id="262" r:id="rId10"/>
    <p:sldId id="261" r:id="rId11"/>
    <p:sldId id="263" r:id="rId12"/>
    <p:sldId id="266" r:id="rId13"/>
    <p:sldId id="260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D9EC"/>
    <a:srgbClr val="90BC0D"/>
    <a:srgbClr val="FC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ECE65-5190-4C26-88E3-C9968EF2F53A}" v="68" dt="2023-02-01T14:47:09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Gooldtt" userId="9f6927ff-b522-4803-a0b4-92ec1663be38" providerId="ADAL" clId="{745ECE65-5190-4C26-88E3-C9968EF2F53A}"/>
    <pc:docChg chg="undo custSel addSld modSld sldOrd">
      <pc:chgData name="Robert Gooldtt" userId="9f6927ff-b522-4803-a0b4-92ec1663be38" providerId="ADAL" clId="{745ECE65-5190-4C26-88E3-C9968EF2F53A}" dt="2023-01-24T12:54:12.717" v="3771" actId="20577"/>
      <pc:docMkLst>
        <pc:docMk/>
      </pc:docMkLst>
      <pc:sldChg chg="modSp mod">
        <pc:chgData name="Robert Gooldtt" userId="9f6927ff-b522-4803-a0b4-92ec1663be38" providerId="ADAL" clId="{745ECE65-5190-4C26-88E3-C9968EF2F53A}" dt="2023-01-20T14:45:20.713" v="2665" actId="20577"/>
        <pc:sldMkLst>
          <pc:docMk/>
          <pc:sldMk cId="723218484" sldId="257"/>
        </pc:sldMkLst>
        <pc:spChg chg="mod">
          <ac:chgData name="Robert Gooldtt" userId="9f6927ff-b522-4803-a0b4-92ec1663be38" providerId="ADAL" clId="{745ECE65-5190-4C26-88E3-C9968EF2F53A}" dt="2023-01-20T14:45:20.713" v="2665" actId="20577"/>
          <ac:spMkLst>
            <pc:docMk/>
            <pc:sldMk cId="723218484" sldId="257"/>
            <ac:spMk id="4" creationId="{356D6603-461F-9462-58D6-F6B57007475A}"/>
          </ac:spMkLst>
        </pc:spChg>
      </pc:sldChg>
      <pc:sldChg chg="modSp mod">
        <pc:chgData name="Robert Gooldtt" userId="9f6927ff-b522-4803-a0b4-92ec1663be38" providerId="ADAL" clId="{745ECE65-5190-4C26-88E3-C9968EF2F53A}" dt="2023-01-20T15:40:09.530" v="2751" actId="255"/>
        <pc:sldMkLst>
          <pc:docMk/>
          <pc:sldMk cId="2967036369" sldId="258"/>
        </pc:sldMkLst>
        <pc:spChg chg="mod">
          <ac:chgData name="Robert Gooldtt" userId="9f6927ff-b522-4803-a0b4-92ec1663be38" providerId="ADAL" clId="{745ECE65-5190-4C26-88E3-C9968EF2F53A}" dt="2023-01-20T15:40:09.530" v="2751" actId="255"/>
          <ac:spMkLst>
            <pc:docMk/>
            <pc:sldMk cId="2967036369" sldId="258"/>
            <ac:spMk id="4" creationId="{6E5B4B66-19CA-4E07-B08C-4B705D5C7124}"/>
          </ac:spMkLst>
        </pc:spChg>
        <pc:graphicFrameChg chg="mod modGraphic">
          <ac:chgData name="Robert Gooldtt" userId="9f6927ff-b522-4803-a0b4-92ec1663be38" providerId="ADAL" clId="{745ECE65-5190-4C26-88E3-C9968EF2F53A}" dt="2023-01-19T16:43:35.303" v="1031" actId="1076"/>
          <ac:graphicFrameMkLst>
            <pc:docMk/>
            <pc:sldMk cId="2967036369" sldId="258"/>
            <ac:graphicFrameMk id="8" creationId="{3B5D2BC0-4824-4897-BF2A-B5E91FEB20BF}"/>
          </ac:graphicFrameMkLst>
        </pc:graphicFrameChg>
      </pc:sldChg>
      <pc:sldChg chg="addSp delSp modSp new mod ord">
        <pc:chgData name="Robert Gooldtt" userId="9f6927ff-b522-4803-a0b4-92ec1663be38" providerId="ADAL" clId="{745ECE65-5190-4C26-88E3-C9968EF2F53A}" dt="2023-01-24T12:54:12.717" v="3771" actId="20577"/>
        <pc:sldMkLst>
          <pc:docMk/>
          <pc:sldMk cId="2931447674" sldId="259"/>
        </pc:sldMkLst>
        <pc:spChg chg="del">
          <ac:chgData name="Robert Gooldtt" userId="9f6927ff-b522-4803-a0b4-92ec1663be38" providerId="ADAL" clId="{745ECE65-5190-4C26-88E3-C9968EF2F53A}" dt="2023-01-19T11:19:04.406" v="1" actId="478"/>
          <ac:spMkLst>
            <pc:docMk/>
            <pc:sldMk cId="2931447674" sldId="259"/>
            <ac:spMk id="2" creationId="{4AA6746A-8DC9-4205-B925-562BC18F7927}"/>
          </ac:spMkLst>
        </pc:spChg>
        <pc:spChg chg="add mod">
          <ac:chgData name="Robert Gooldtt" userId="9f6927ff-b522-4803-a0b4-92ec1663be38" providerId="ADAL" clId="{745ECE65-5190-4C26-88E3-C9968EF2F53A}" dt="2023-01-20T14:36:49.652" v="2525" actId="1076"/>
          <ac:spMkLst>
            <pc:docMk/>
            <pc:sldMk cId="2931447674" sldId="259"/>
            <ac:spMk id="2" creationId="{DF21425D-6814-4397-A065-1DBFB2C3FF84}"/>
          </ac:spMkLst>
        </pc:spChg>
        <pc:spChg chg="del">
          <ac:chgData name="Robert Gooldtt" userId="9f6927ff-b522-4803-a0b4-92ec1663be38" providerId="ADAL" clId="{745ECE65-5190-4C26-88E3-C9968EF2F53A}" dt="2023-01-19T11:19:06.941" v="2" actId="478"/>
          <ac:spMkLst>
            <pc:docMk/>
            <pc:sldMk cId="2931447674" sldId="259"/>
            <ac:spMk id="3" creationId="{2C7254A2-A512-405A-8D92-17E53C090698}"/>
          </ac:spMkLst>
        </pc:spChg>
        <pc:spChg chg="add mod">
          <ac:chgData name="Robert Gooldtt" userId="9f6927ff-b522-4803-a0b4-92ec1663be38" providerId="ADAL" clId="{745ECE65-5190-4C26-88E3-C9968EF2F53A}" dt="2023-01-20T15:36:46.916" v="2742" actId="14100"/>
          <ac:spMkLst>
            <pc:docMk/>
            <pc:sldMk cId="2931447674" sldId="259"/>
            <ac:spMk id="3" creationId="{9D4CBBEF-4FBF-4DFB-B42C-80148C594DAE}"/>
          </ac:spMkLst>
        </pc:spChg>
        <pc:spChg chg="mod">
          <ac:chgData name="Robert Gooldtt" userId="9f6927ff-b522-4803-a0b4-92ec1663be38" providerId="ADAL" clId="{745ECE65-5190-4C26-88E3-C9968EF2F53A}" dt="2023-01-20T14:46:34.233" v="2732" actId="255"/>
          <ac:spMkLst>
            <pc:docMk/>
            <pc:sldMk cId="2931447674" sldId="259"/>
            <ac:spMk id="4" creationId="{C2C16412-728D-469A-97FD-6305C39D219F}"/>
          </ac:spMkLst>
        </pc:spChg>
        <pc:spChg chg="add mod">
          <ac:chgData name="Robert Gooldtt" userId="9f6927ff-b522-4803-a0b4-92ec1663be38" providerId="ADAL" clId="{745ECE65-5190-4C26-88E3-C9968EF2F53A}" dt="2023-01-20T14:36:49.652" v="2525" actId="1076"/>
          <ac:spMkLst>
            <pc:docMk/>
            <pc:sldMk cId="2931447674" sldId="259"/>
            <ac:spMk id="5" creationId="{AA0CC55D-A4E4-40F6-8845-153821D1B523}"/>
          </ac:spMkLst>
        </pc:spChg>
        <pc:spChg chg="add mod ord">
          <ac:chgData name="Robert Gooldtt" userId="9f6927ff-b522-4803-a0b4-92ec1663be38" providerId="ADAL" clId="{745ECE65-5190-4C26-88E3-C9968EF2F53A}" dt="2023-01-20T14:36:49.652" v="2525" actId="1076"/>
          <ac:spMkLst>
            <pc:docMk/>
            <pc:sldMk cId="2931447674" sldId="259"/>
            <ac:spMk id="6" creationId="{8233E8A3-CD71-4862-A49F-177A32B2CF79}"/>
          </ac:spMkLst>
        </pc:spChg>
        <pc:spChg chg="add mod ord">
          <ac:chgData name="Robert Gooldtt" userId="9f6927ff-b522-4803-a0b4-92ec1663be38" providerId="ADAL" clId="{745ECE65-5190-4C26-88E3-C9968EF2F53A}" dt="2023-01-24T12:54:12.717" v="3771" actId="20577"/>
          <ac:spMkLst>
            <pc:docMk/>
            <pc:sldMk cId="2931447674" sldId="259"/>
            <ac:spMk id="7" creationId="{9B9A4920-C74A-468A-9DA5-1C606B7F9AC7}"/>
          </ac:spMkLst>
        </pc:spChg>
        <pc:spChg chg="add mod ord">
          <ac:chgData name="Robert Gooldtt" userId="9f6927ff-b522-4803-a0b4-92ec1663be38" providerId="ADAL" clId="{745ECE65-5190-4C26-88E3-C9968EF2F53A}" dt="2023-01-20T14:39:36.736" v="2572" actId="167"/>
          <ac:spMkLst>
            <pc:docMk/>
            <pc:sldMk cId="2931447674" sldId="259"/>
            <ac:spMk id="12" creationId="{787EA63F-D802-4439-BA61-D20953338B14}"/>
          </ac:spMkLst>
        </pc:spChg>
        <pc:spChg chg="add del mod">
          <ac:chgData name="Robert Gooldtt" userId="9f6927ff-b522-4803-a0b4-92ec1663be38" providerId="ADAL" clId="{745ECE65-5190-4C26-88E3-C9968EF2F53A}" dt="2023-01-20T14:44:01.440" v="2645" actId="478"/>
          <ac:spMkLst>
            <pc:docMk/>
            <pc:sldMk cId="2931447674" sldId="259"/>
            <ac:spMk id="13" creationId="{3E96BB4A-6DD2-43EC-ACA7-BFEF111F5110}"/>
          </ac:spMkLst>
        </pc:spChg>
        <pc:spChg chg="add del mod ord">
          <ac:chgData name="Robert Gooldtt" userId="9f6927ff-b522-4803-a0b4-92ec1663be38" providerId="ADAL" clId="{745ECE65-5190-4C26-88E3-C9968EF2F53A}" dt="2023-01-20T14:41:28.551" v="2592" actId="478"/>
          <ac:spMkLst>
            <pc:docMk/>
            <pc:sldMk cId="2931447674" sldId="259"/>
            <ac:spMk id="14" creationId="{38352833-CB67-4857-B78A-72D7C3C6BCC6}"/>
          </ac:spMkLst>
        </pc:spChg>
        <pc:spChg chg="add del mod">
          <ac:chgData name="Robert Gooldtt" userId="9f6927ff-b522-4803-a0b4-92ec1663be38" providerId="ADAL" clId="{745ECE65-5190-4C26-88E3-C9968EF2F53A}" dt="2023-01-20T14:44:03.232" v="2646" actId="478"/>
          <ac:spMkLst>
            <pc:docMk/>
            <pc:sldMk cId="2931447674" sldId="259"/>
            <ac:spMk id="15" creationId="{2CAEBFA5-9391-480D-A34E-ABFF8315731C}"/>
          </ac:spMkLst>
        </pc:spChg>
        <pc:spChg chg="add mod">
          <ac:chgData name="Robert Gooldtt" userId="9f6927ff-b522-4803-a0b4-92ec1663be38" providerId="ADAL" clId="{745ECE65-5190-4C26-88E3-C9968EF2F53A}" dt="2023-01-20T15:36:53.396" v="2744" actId="14100"/>
          <ac:spMkLst>
            <pc:docMk/>
            <pc:sldMk cId="2931447674" sldId="259"/>
            <ac:spMk id="19" creationId="{9EC4CCCC-B84F-4383-8C79-0CFA3E11569E}"/>
          </ac:spMkLst>
        </pc:spChg>
        <pc:spChg chg="add mod">
          <ac:chgData name="Robert Gooldtt" userId="9f6927ff-b522-4803-a0b4-92ec1663be38" providerId="ADAL" clId="{745ECE65-5190-4C26-88E3-C9968EF2F53A}" dt="2023-01-20T15:36:58.131" v="2746" actId="14100"/>
          <ac:spMkLst>
            <pc:docMk/>
            <pc:sldMk cId="2931447674" sldId="259"/>
            <ac:spMk id="20" creationId="{F09EB672-EAD7-487C-9949-B7EC6B2A5B5A}"/>
          </ac:spMkLst>
        </pc:spChg>
        <pc:spChg chg="add mod">
          <ac:chgData name="Robert Gooldtt" userId="9f6927ff-b522-4803-a0b4-92ec1663be38" providerId="ADAL" clId="{745ECE65-5190-4C26-88E3-C9968EF2F53A}" dt="2023-01-20T14:36:49.652" v="2525" actId="1076"/>
          <ac:spMkLst>
            <pc:docMk/>
            <pc:sldMk cId="2931447674" sldId="259"/>
            <ac:spMk id="21" creationId="{C33E009C-AB0B-4B6E-B191-F27DB7D49E02}"/>
          </ac:spMkLst>
        </pc:spChg>
        <pc:spChg chg="add del">
          <ac:chgData name="Robert Gooldtt" userId="9f6927ff-b522-4803-a0b4-92ec1663be38" providerId="ADAL" clId="{745ECE65-5190-4C26-88E3-C9968EF2F53A}" dt="2023-01-19T16:45:46.790" v="1047" actId="478"/>
          <ac:spMkLst>
            <pc:docMk/>
            <pc:sldMk cId="2931447674" sldId="259"/>
            <ac:spMk id="23" creationId="{DFBAB31B-B0A9-4B32-89C2-CAF8F54211BF}"/>
          </ac:spMkLst>
        </pc:spChg>
        <pc:spChg chg="add mod ord">
          <ac:chgData name="Robert Gooldtt" userId="9f6927ff-b522-4803-a0b4-92ec1663be38" providerId="ADAL" clId="{745ECE65-5190-4C26-88E3-C9968EF2F53A}" dt="2023-01-20T14:36:49.652" v="2525" actId="1076"/>
          <ac:spMkLst>
            <pc:docMk/>
            <pc:sldMk cId="2931447674" sldId="259"/>
            <ac:spMk id="26" creationId="{A0C3D489-668A-4265-9BB9-554BEB87DD08}"/>
          </ac:spMkLst>
        </pc:spChg>
        <pc:spChg chg="add mod">
          <ac:chgData name="Robert Gooldtt" userId="9f6927ff-b522-4803-a0b4-92ec1663be38" providerId="ADAL" clId="{745ECE65-5190-4C26-88E3-C9968EF2F53A}" dt="2023-01-20T14:36:49.652" v="2525" actId="1076"/>
          <ac:spMkLst>
            <pc:docMk/>
            <pc:sldMk cId="2931447674" sldId="259"/>
            <ac:spMk id="27" creationId="{7FCE3D6D-8CEA-4815-876D-67E590EBD63C}"/>
          </ac:spMkLst>
        </pc:spChg>
        <pc:spChg chg="add mod">
          <ac:chgData name="Robert Gooldtt" userId="9f6927ff-b522-4803-a0b4-92ec1663be38" providerId="ADAL" clId="{745ECE65-5190-4C26-88E3-C9968EF2F53A}" dt="2023-01-20T14:36:49.652" v="2525" actId="1076"/>
          <ac:spMkLst>
            <pc:docMk/>
            <pc:sldMk cId="2931447674" sldId="259"/>
            <ac:spMk id="28" creationId="{0FF9A5FD-0F40-4AE1-A593-778533B9A5CF}"/>
          </ac:spMkLst>
        </pc:spChg>
        <pc:spChg chg="add mod">
          <ac:chgData name="Robert Gooldtt" userId="9f6927ff-b522-4803-a0b4-92ec1663be38" providerId="ADAL" clId="{745ECE65-5190-4C26-88E3-C9968EF2F53A}" dt="2023-01-20T14:36:49.652" v="2525" actId="1076"/>
          <ac:spMkLst>
            <pc:docMk/>
            <pc:sldMk cId="2931447674" sldId="259"/>
            <ac:spMk id="29" creationId="{EB2DA029-CAD8-4012-BD6E-2D1E6992EB4D}"/>
          </ac:spMkLst>
        </pc:spChg>
        <pc:spChg chg="add mod">
          <ac:chgData name="Robert Gooldtt" userId="9f6927ff-b522-4803-a0b4-92ec1663be38" providerId="ADAL" clId="{745ECE65-5190-4C26-88E3-C9968EF2F53A}" dt="2023-01-20T14:37:31.076" v="2539" actId="255"/>
          <ac:spMkLst>
            <pc:docMk/>
            <pc:sldMk cId="2931447674" sldId="259"/>
            <ac:spMk id="31" creationId="{F86621DF-AED3-468B-BB6F-7C453978F751}"/>
          </ac:spMkLst>
        </pc:spChg>
        <pc:spChg chg="add mod">
          <ac:chgData name="Robert Gooldtt" userId="9f6927ff-b522-4803-a0b4-92ec1663be38" providerId="ADAL" clId="{745ECE65-5190-4C26-88E3-C9968EF2F53A}" dt="2023-01-20T14:40:48.262" v="2587" actId="122"/>
          <ac:spMkLst>
            <pc:docMk/>
            <pc:sldMk cId="2931447674" sldId="259"/>
            <ac:spMk id="32" creationId="{A9E6124F-BCB5-4AB4-A8D3-80BF7552E1F5}"/>
          </ac:spMkLst>
        </pc:spChg>
        <pc:spChg chg="add mod">
          <ac:chgData name="Robert Gooldtt" userId="9f6927ff-b522-4803-a0b4-92ec1663be38" providerId="ADAL" clId="{745ECE65-5190-4C26-88E3-C9968EF2F53A}" dt="2023-01-20T14:38:00.632" v="2547" actId="20577"/>
          <ac:spMkLst>
            <pc:docMk/>
            <pc:sldMk cId="2931447674" sldId="259"/>
            <ac:spMk id="33" creationId="{51B187DC-2F90-4F35-A132-CA404CFE02BC}"/>
          </ac:spMkLst>
        </pc:spChg>
        <pc:spChg chg="add mod">
          <ac:chgData name="Robert Gooldtt" userId="9f6927ff-b522-4803-a0b4-92ec1663be38" providerId="ADAL" clId="{745ECE65-5190-4C26-88E3-C9968EF2F53A}" dt="2023-01-20T14:38:03.559" v="2549" actId="20577"/>
          <ac:spMkLst>
            <pc:docMk/>
            <pc:sldMk cId="2931447674" sldId="259"/>
            <ac:spMk id="34" creationId="{4600D3CD-800D-4832-9148-849C05C8F9DF}"/>
          </ac:spMkLst>
        </pc:spChg>
        <pc:spChg chg="add mod">
          <ac:chgData name="Robert Gooldtt" userId="9f6927ff-b522-4803-a0b4-92ec1663be38" providerId="ADAL" clId="{745ECE65-5190-4C26-88E3-C9968EF2F53A}" dt="2023-01-20T14:38:06.079" v="2551" actId="20577"/>
          <ac:spMkLst>
            <pc:docMk/>
            <pc:sldMk cId="2931447674" sldId="259"/>
            <ac:spMk id="35" creationId="{A2B2BCB1-DDAB-4922-9229-4BB72BBC2A91}"/>
          </ac:spMkLst>
        </pc:spChg>
        <pc:spChg chg="add mod">
          <ac:chgData name="Robert Gooldtt" userId="9f6927ff-b522-4803-a0b4-92ec1663be38" providerId="ADAL" clId="{745ECE65-5190-4C26-88E3-C9968EF2F53A}" dt="2023-01-20T14:42:39.464" v="2604" actId="20577"/>
          <ac:spMkLst>
            <pc:docMk/>
            <pc:sldMk cId="2931447674" sldId="259"/>
            <ac:spMk id="36" creationId="{503F4380-D24B-4F27-ADFF-68A1FFBAA91C}"/>
          </ac:spMkLst>
        </pc:spChg>
        <pc:spChg chg="add mod">
          <ac:chgData name="Robert Gooldtt" userId="9f6927ff-b522-4803-a0b4-92ec1663be38" providerId="ADAL" clId="{745ECE65-5190-4C26-88E3-C9968EF2F53A}" dt="2023-01-20T14:43:26.049" v="2609" actId="1076"/>
          <ac:spMkLst>
            <pc:docMk/>
            <pc:sldMk cId="2931447674" sldId="259"/>
            <ac:spMk id="39" creationId="{1A3BDB83-64E9-457F-B88C-62B1AA043DB1}"/>
          </ac:spMkLst>
        </pc:spChg>
        <pc:spChg chg="add mod">
          <ac:chgData name="Robert Gooldtt" userId="9f6927ff-b522-4803-a0b4-92ec1663be38" providerId="ADAL" clId="{745ECE65-5190-4C26-88E3-C9968EF2F53A}" dt="2023-01-20T14:43:36.048" v="2625" actId="20577"/>
          <ac:spMkLst>
            <pc:docMk/>
            <pc:sldMk cId="2931447674" sldId="259"/>
            <ac:spMk id="40" creationId="{40ADE4C5-E8DA-4B82-8E08-57EC1040FB13}"/>
          </ac:spMkLst>
        </pc:spChg>
        <pc:spChg chg="add mod">
          <ac:chgData name="Robert Gooldtt" userId="9f6927ff-b522-4803-a0b4-92ec1663be38" providerId="ADAL" clId="{745ECE65-5190-4C26-88E3-C9968EF2F53A}" dt="2023-01-20T14:43:57.791" v="2644" actId="207"/>
          <ac:spMkLst>
            <pc:docMk/>
            <pc:sldMk cId="2931447674" sldId="259"/>
            <ac:spMk id="41" creationId="{E643EECE-E59F-4531-ADA5-26E2D5DAE96A}"/>
          </ac:spMkLst>
        </pc:spChg>
        <pc:cxnChg chg="add del mod">
          <ac:chgData name="Robert Gooldtt" userId="9f6927ff-b522-4803-a0b4-92ec1663be38" providerId="ADAL" clId="{745ECE65-5190-4C26-88E3-C9968EF2F53A}" dt="2023-01-19T16:45:58.494" v="1049" actId="478"/>
          <ac:cxnSpMkLst>
            <pc:docMk/>
            <pc:sldMk cId="2931447674" sldId="259"/>
            <ac:cxnSpMk id="9" creationId="{27B80E25-370E-4E50-A1BA-288C4D53E56A}"/>
          </ac:cxnSpMkLst>
        </pc:cxnChg>
        <pc:cxnChg chg="add del mod">
          <ac:chgData name="Robert Gooldtt" userId="9f6927ff-b522-4803-a0b4-92ec1663be38" providerId="ADAL" clId="{745ECE65-5190-4C26-88E3-C9968EF2F53A}" dt="2023-01-19T16:46:05.189" v="1051" actId="478"/>
          <ac:cxnSpMkLst>
            <pc:docMk/>
            <pc:sldMk cId="2931447674" sldId="259"/>
            <ac:cxnSpMk id="11" creationId="{036C65D7-7956-44DE-AE74-D198CC7BA748}"/>
          </ac:cxnSpMkLst>
        </pc:cxnChg>
        <pc:cxnChg chg="add mod">
          <ac:chgData name="Robert Gooldtt" userId="9f6927ff-b522-4803-a0b4-92ec1663be38" providerId="ADAL" clId="{745ECE65-5190-4C26-88E3-C9968EF2F53A}" dt="2023-01-20T14:36:49.652" v="2525" actId="1076"/>
          <ac:cxnSpMkLst>
            <pc:docMk/>
            <pc:sldMk cId="2931447674" sldId="259"/>
            <ac:cxnSpMk id="16" creationId="{29209569-534E-4179-8028-7FC58F378150}"/>
          </ac:cxnSpMkLst>
        </pc:cxnChg>
        <pc:cxnChg chg="add mod">
          <ac:chgData name="Robert Gooldtt" userId="9f6927ff-b522-4803-a0b4-92ec1663be38" providerId="ADAL" clId="{745ECE65-5190-4C26-88E3-C9968EF2F53A}" dt="2023-01-20T14:36:49.652" v="2525" actId="1076"/>
          <ac:cxnSpMkLst>
            <pc:docMk/>
            <pc:sldMk cId="2931447674" sldId="259"/>
            <ac:cxnSpMk id="17" creationId="{7DEFCC70-43FD-4C4F-85A5-FB04A5888AA0}"/>
          </ac:cxnSpMkLst>
        </pc:cxnChg>
        <pc:cxnChg chg="add mod">
          <ac:chgData name="Robert Gooldtt" userId="9f6927ff-b522-4803-a0b4-92ec1663be38" providerId="ADAL" clId="{745ECE65-5190-4C26-88E3-C9968EF2F53A}" dt="2023-01-20T14:36:49.652" v="2525" actId="1076"/>
          <ac:cxnSpMkLst>
            <pc:docMk/>
            <pc:sldMk cId="2931447674" sldId="259"/>
            <ac:cxnSpMk id="18" creationId="{5812AC36-65E9-4014-A03D-256B4D8B3E89}"/>
          </ac:cxnSpMkLst>
        </pc:cxnChg>
        <pc:cxnChg chg="add del mod">
          <ac:chgData name="Robert Gooldtt" userId="9f6927ff-b522-4803-a0b4-92ec1663be38" providerId="ADAL" clId="{745ECE65-5190-4C26-88E3-C9968EF2F53A}" dt="2023-01-20T14:29:53.912" v="2477" actId="478"/>
          <ac:cxnSpMkLst>
            <pc:docMk/>
            <pc:sldMk cId="2931447674" sldId="259"/>
            <ac:cxnSpMk id="24" creationId="{A9693AA7-82EA-4C74-B39A-CD31D4644309}"/>
          </ac:cxnSpMkLst>
        </pc:cxnChg>
        <pc:cxnChg chg="add del mod">
          <ac:chgData name="Robert Gooldtt" userId="9f6927ff-b522-4803-a0b4-92ec1663be38" providerId="ADAL" clId="{745ECE65-5190-4C26-88E3-C9968EF2F53A}" dt="2023-01-20T14:32:27.414" v="2482" actId="478"/>
          <ac:cxnSpMkLst>
            <pc:docMk/>
            <pc:sldMk cId="2931447674" sldId="259"/>
            <ac:cxnSpMk id="25" creationId="{14D3BBC0-DD01-46B6-A8DC-0799838D0261}"/>
          </ac:cxnSpMkLst>
        </pc:cxnChg>
        <pc:cxnChg chg="add mod">
          <ac:chgData name="Robert Gooldtt" userId="9f6927ff-b522-4803-a0b4-92ec1663be38" providerId="ADAL" clId="{745ECE65-5190-4C26-88E3-C9968EF2F53A}" dt="2023-01-20T14:36:49.652" v="2525" actId="1076"/>
          <ac:cxnSpMkLst>
            <pc:docMk/>
            <pc:sldMk cId="2931447674" sldId="259"/>
            <ac:cxnSpMk id="30" creationId="{12B693DC-B718-4914-91C1-9E7DA55A44C5}"/>
          </ac:cxnSpMkLst>
        </pc:cxnChg>
        <pc:cxnChg chg="add del mod">
          <ac:chgData name="Robert Gooldtt" userId="9f6927ff-b522-4803-a0b4-92ec1663be38" providerId="ADAL" clId="{745ECE65-5190-4C26-88E3-C9968EF2F53A}" dt="2023-01-20T14:43:09.648" v="2606" actId="478"/>
          <ac:cxnSpMkLst>
            <pc:docMk/>
            <pc:sldMk cId="2931447674" sldId="259"/>
            <ac:cxnSpMk id="37" creationId="{6233ED86-72F2-4E0B-B246-0C042CC0A248}"/>
          </ac:cxnSpMkLst>
        </pc:cxnChg>
        <pc:cxnChg chg="add mod">
          <ac:chgData name="Robert Gooldtt" userId="9f6927ff-b522-4803-a0b4-92ec1663be38" providerId="ADAL" clId="{745ECE65-5190-4C26-88E3-C9968EF2F53A}" dt="2023-01-20T14:44:35.969" v="2648" actId="13822"/>
          <ac:cxnSpMkLst>
            <pc:docMk/>
            <pc:sldMk cId="2931447674" sldId="259"/>
            <ac:cxnSpMk id="43" creationId="{FB15940B-6DFC-4A02-AD18-D4043F5CDDFC}"/>
          </ac:cxnSpMkLst>
        </pc:cxnChg>
      </pc:sldChg>
      <pc:sldChg chg="addSp delSp modSp new mod ord">
        <pc:chgData name="Robert Gooldtt" userId="9f6927ff-b522-4803-a0b4-92ec1663be38" providerId="ADAL" clId="{745ECE65-5190-4C26-88E3-C9968EF2F53A}" dt="2023-01-20T14:44:54.707" v="2650"/>
        <pc:sldMkLst>
          <pc:docMk/>
          <pc:sldMk cId="1002913783" sldId="260"/>
        </pc:sldMkLst>
        <pc:spChg chg="del">
          <ac:chgData name="Robert Gooldtt" userId="9f6927ff-b522-4803-a0b4-92ec1663be38" providerId="ADAL" clId="{745ECE65-5190-4C26-88E3-C9968EF2F53A}" dt="2023-01-19T13:12:31.650" v="95" actId="478"/>
          <ac:spMkLst>
            <pc:docMk/>
            <pc:sldMk cId="1002913783" sldId="260"/>
            <ac:spMk id="2" creationId="{C1ADA46C-EBA0-4FCD-85AC-F30C2235E799}"/>
          </ac:spMkLst>
        </pc:spChg>
        <pc:spChg chg="del">
          <ac:chgData name="Robert Gooldtt" userId="9f6927ff-b522-4803-a0b4-92ec1663be38" providerId="ADAL" clId="{745ECE65-5190-4C26-88E3-C9968EF2F53A}" dt="2023-01-19T13:12:33.028" v="96" actId="478"/>
          <ac:spMkLst>
            <pc:docMk/>
            <pc:sldMk cId="1002913783" sldId="260"/>
            <ac:spMk id="3" creationId="{C1240657-7BFC-49F2-8BF0-8EE1A3289C4F}"/>
          </ac:spMkLst>
        </pc:spChg>
        <pc:spChg chg="mod">
          <ac:chgData name="Robert Gooldtt" userId="9f6927ff-b522-4803-a0b4-92ec1663be38" providerId="ADAL" clId="{745ECE65-5190-4C26-88E3-C9968EF2F53A}" dt="2023-01-19T13:12:37.166" v="101" actId="20577"/>
          <ac:spMkLst>
            <pc:docMk/>
            <pc:sldMk cId="1002913783" sldId="260"/>
            <ac:spMk id="4" creationId="{DCE28D1E-819E-421C-8EFB-BE52BD703BE9}"/>
          </ac:spMkLst>
        </pc:spChg>
        <pc:spChg chg="add mod">
          <ac:chgData name="Robert Gooldtt" userId="9f6927ff-b522-4803-a0b4-92ec1663be38" providerId="ADAL" clId="{745ECE65-5190-4C26-88E3-C9968EF2F53A}" dt="2023-01-19T15:28:09.820" v="844" actId="1076"/>
          <ac:spMkLst>
            <pc:docMk/>
            <pc:sldMk cId="1002913783" sldId="260"/>
            <ac:spMk id="5" creationId="{98B8AE4D-0AA7-4B03-8974-5C11740951E7}"/>
          </ac:spMkLst>
        </pc:spChg>
        <pc:spChg chg="add mod">
          <ac:chgData name="Robert Gooldtt" userId="9f6927ff-b522-4803-a0b4-92ec1663be38" providerId="ADAL" clId="{745ECE65-5190-4C26-88E3-C9968EF2F53A}" dt="2023-01-19T15:28:13.616" v="845" actId="1076"/>
          <ac:spMkLst>
            <pc:docMk/>
            <pc:sldMk cId="1002913783" sldId="260"/>
            <ac:spMk id="6" creationId="{AC629741-4D91-4E3C-A502-BF0B3EE7DF16}"/>
          </ac:spMkLst>
        </pc:spChg>
        <pc:spChg chg="add mod">
          <ac:chgData name="Robert Gooldtt" userId="9f6927ff-b522-4803-a0b4-92ec1663be38" providerId="ADAL" clId="{745ECE65-5190-4C26-88E3-C9968EF2F53A}" dt="2023-01-19T15:28:44.414" v="851" actId="20577"/>
          <ac:spMkLst>
            <pc:docMk/>
            <pc:sldMk cId="1002913783" sldId="260"/>
            <ac:spMk id="7" creationId="{AD0126CD-E18E-495F-BCE7-EC7664DF04EC}"/>
          </ac:spMkLst>
        </pc:spChg>
        <pc:spChg chg="add mod">
          <ac:chgData name="Robert Gooldtt" userId="9f6927ff-b522-4803-a0b4-92ec1663be38" providerId="ADAL" clId="{745ECE65-5190-4C26-88E3-C9968EF2F53A}" dt="2023-01-19T15:28:53.349" v="856" actId="20577"/>
          <ac:spMkLst>
            <pc:docMk/>
            <pc:sldMk cId="1002913783" sldId="260"/>
            <ac:spMk id="9" creationId="{FB6A5533-5DF9-42EC-843A-4D41FC1E3845}"/>
          </ac:spMkLst>
        </pc:spChg>
        <pc:spChg chg="add mod">
          <ac:chgData name="Robert Gooldtt" userId="9f6927ff-b522-4803-a0b4-92ec1663be38" providerId="ADAL" clId="{745ECE65-5190-4C26-88E3-C9968EF2F53A}" dt="2023-01-19T15:26:59.647" v="834" actId="1076"/>
          <ac:spMkLst>
            <pc:docMk/>
            <pc:sldMk cId="1002913783" sldId="260"/>
            <ac:spMk id="10" creationId="{94974F22-599F-4153-9113-614FE38BA697}"/>
          </ac:spMkLst>
        </pc:spChg>
        <pc:spChg chg="add mod">
          <ac:chgData name="Robert Gooldtt" userId="9f6927ff-b522-4803-a0b4-92ec1663be38" providerId="ADAL" clId="{745ECE65-5190-4C26-88E3-C9968EF2F53A}" dt="2023-01-19T15:27:11.246" v="835" actId="1076"/>
          <ac:spMkLst>
            <pc:docMk/>
            <pc:sldMk cId="1002913783" sldId="260"/>
            <ac:spMk id="11" creationId="{DF665E09-3EB7-4E49-B8DF-DA15E188A758}"/>
          </ac:spMkLst>
        </pc:spChg>
        <pc:spChg chg="add mod">
          <ac:chgData name="Robert Gooldtt" userId="9f6927ff-b522-4803-a0b4-92ec1663be38" providerId="ADAL" clId="{745ECE65-5190-4C26-88E3-C9968EF2F53A}" dt="2023-01-19T15:27:14.727" v="836" actId="1076"/>
          <ac:spMkLst>
            <pc:docMk/>
            <pc:sldMk cId="1002913783" sldId="260"/>
            <ac:spMk id="12" creationId="{8E386226-CC26-4C4E-B34E-D0B92622D2CF}"/>
          </ac:spMkLst>
        </pc:spChg>
        <pc:spChg chg="add mod">
          <ac:chgData name="Robert Gooldtt" userId="9f6927ff-b522-4803-a0b4-92ec1663be38" providerId="ADAL" clId="{745ECE65-5190-4C26-88E3-C9968EF2F53A}" dt="2023-01-19T15:27:41.299" v="840" actId="1076"/>
          <ac:spMkLst>
            <pc:docMk/>
            <pc:sldMk cId="1002913783" sldId="260"/>
            <ac:spMk id="13" creationId="{FD3B8BDD-576E-4D3E-8BB6-33757AA4FA70}"/>
          </ac:spMkLst>
        </pc:spChg>
        <pc:spChg chg="add mod">
          <ac:chgData name="Robert Gooldtt" userId="9f6927ff-b522-4803-a0b4-92ec1663be38" providerId="ADAL" clId="{745ECE65-5190-4C26-88E3-C9968EF2F53A}" dt="2023-01-19T15:27:36.423" v="839" actId="1076"/>
          <ac:spMkLst>
            <pc:docMk/>
            <pc:sldMk cId="1002913783" sldId="260"/>
            <ac:spMk id="14" creationId="{F450D6AE-B1C0-4DDE-9012-A25BEF50D33F}"/>
          </ac:spMkLst>
        </pc:spChg>
        <pc:spChg chg="add mod">
          <ac:chgData name="Robert Gooldtt" userId="9f6927ff-b522-4803-a0b4-92ec1663be38" providerId="ADAL" clId="{745ECE65-5190-4C26-88E3-C9968EF2F53A}" dt="2023-01-19T15:27:51.033" v="842" actId="1076"/>
          <ac:spMkLst>
            <pc:docMk/>
            <pc:sldMk cId="1002913783" sldId="260"/>
            <ac:spMk id="15" creationId="{34B08127-F383-4F9A-B398-4074BA31E080}"/>
          </ac:spMkLst>
        </pc:spChg>
        <pc:spChg chg="add mod">
          <ac:chgData name="Robert Gooldtt" userId="9f6927ff-b522-4803-a0b4-92ec1663be38" providerId="ADAL" clId="{745ECE65-5190-4C26-88E3-C9968EF2F53A}" dt="2023-01-19T15:27:55.486" v="843" actId="1076"/>
          <ac:spMkLst>
            <pc:docMk/>
            <pc:sldMk cId="1002913783" sldId="260"/>
            <ac:spMk id="16" creationId="{6C91CD73-367F-4CC5-A44B-86B156675F0D}"/>
          </ac:spMkLst>
        </pc:spChg>
        <pc:graphicFrameChg chg="add mod modGraphic">
          <ac:chgData name="Robert Gooldtt" userId="9f6927ff-b522-4803-a0b4-92ec1663be38" providerId="ADAL" clId="{745ECE65-5190-4C26-88E3-C9968EF2F53A}" dt="2023-01-19T15:26:27.459" v="832" actId="14734"/>
          <ac:graphicFrameMkLst>
            <pc:docMk/>
            <pc:sldMk cId="1002913783" sldId="260"/>
            <ac:graphicFrameMk id="8" creationId="{90CC3E92-CAFC-474E-A8D0-EAE826AA393C}"/>
          </ac:graphicFrameMkLst>
        </pc:graphicFrameChg>
      </pc:sldChg>
      <pc:sldChg chg="addSp delSp modSp new mod ord">
        <pc:chgData name="Robert Gooldtt" userId="9f6927ff-b522-4803-a0b4-92ec1663be38" providerId="ADAL" clId="{745ECE65-5190-4C26-88E3-C9968EF2F53A}" dt="2023-01-20T14:16:06.498" v="2354" actId="2164"/>
        <pc:sldMkLst>
          <pc:docMk/>
          <pc:sldMk cId="810235244" sldId="261"/>
        </pc:sldMkLst>
        <pc:spChg chg="del">
          <ac:chgData name="Robert Gooldtt" userId="9f6927ff-b522-4803-a0b4-92ec1663be38" providerId="ADAL" clId="{745ECE65-5190-4C26-88E3-C9968EF2F53A}" dt="2023-01-19T16:34:42.804" v="1029" actId="478"/>
          <ac:spMkLst>
            <pc:docMk/>
            <pc:sldMk cId="810235244" sldId="261"/>
            <ac:spMk id="2" creationId="{CFFA5808-AE1B-412C-871C-555DD7D42BDF}"/>
          </ac:spMkLst>
        </pc:spChg>
        <pc:spChg chg="del">
          <ac:chgData name="Robert Gooldtt" userId="9f6927ff-b522-4803-a0b4-92ec1663be38" providerId="ADAL" clId="{745ECE65-5190-4C26-88E3-C9968EF2F53A}" dt="2023-01-19T16:34:44.923" v="1030" actId="478"/>
          <ac:spMkLst>
            <pc:docMk/>
            <pc:sldMk cId="810235244" sldId="261"/>
            <ac:spMk id="3" creationId="{D08399FE-8CA2-4B2F-A6AD-DB17C1672C6D}"/>
          </ac:spMkLst>
        </pc:spChg>
        <pc:spChg chg="mod">
          <ac:chgData name="Robert Gooldtt" userId="9f6927ff-b522-4803-a0b4-92ec1663be38" providerId="ADAL" clId="{745ECE65-5190-4C26-88E3-C9968EF2F53A}" dt="2023-01-19T16:57:48.664" v="1183" actId="20577"/>
          <ac:spMkLst>
            <pc:docMk/>
            <pc:sldMk cId="810235244" sldId="261"/>
            <ac:spMk id="4" creationId="{BC742558-0E64-47F6-B617-ECDBBDF68403}"/>
          </ac:spMkLst>
        </pc:spChg>
        <pc:graphicFrameChg chg="add del mod modGraphic">
          <ac:chgData name="Robert Gooldtt" userId="9f6927ff-b522-4803-a0b4-92ec1663be38" providerId="ADAL" clId="{745ECE65-5190-4C26-88E3-C9968EF2F53A}" dt="2023-01-19T17:11:53.625" v="1372" actId="478"/>
          <ac:graphicFrameMkLst>
            <pc:docMk/>
            <pc:sldMk cId="810235244" sldId="261"/>
            <ac:graphicFrameMk id="5" creationId="{F9B48A86-32F3-4630-9D32-12E5FD2C714E}"/>
          </ac:graphicFrameMkLst>
        </pc:graphicFrameChg>
        <pc:graphicFrameChg chg="add del mod modGraphic">
          <ac:chgData name="Robert Gooldtt" userId="9f6927ff-b522-4803-a0b4-92ec1663be38" providerId="ADAL" clId="{745ECE65-5190-4C26-88E3-C9968EF2F53A}" dt="2023-01-20T14:16:06.498" v="2354" actId="2164"/>
          <ac:graphicFrameMkLst>
            <pc:docMk/>
            <pc:sldMk cId="810235244" sldId="261"/>
            <ac:graphicFrameMk id="6" creationId="{5543BB36-3D54-4189-B901-AAF81A1445BA}"/>
          </ac:graphicFrameMkLst>
        </pc:graphicFrameChg>
      </pc:sldChg>
      <pc:sldChg chg="modSp mod ord">
        <pc:chgData name="Robert Gooldtt" userId="9f6927ff-b522-4803-a0b4-92ec1663be38" providerId="ADAL" clId="{745ECE65-5190-4C26-88E3-C9968EF2F53A}" dt="2023-01-20T16:13:15.189" v="3770" actId="114"/>
        <pc:sldMkLst>
          <pc:docMk/>
          <pc:sldMk cId="566210988" sldId="262"/>
        </pc:sldMkLst>
        <pc:graphicFrameChg chg="mod modGraphic">
          <ac:chgData name="Robert Gooldtt" userId="9f6927ff-b522-4803-a0b4-92ec1663be38" providerId="ADAL" clId="{745ECE65-5190-4C26-88E3-C9968EF2F53A}" dt="2023-01-20T16:13:15.189" v="3770" actId="114"/>
          <ac:graphicFrameMkLst>
            <pc:docMk/>
            <pc:sldMk cId="566210988" sldId="262"/>
            <ac:graphicFrameMk id="8" creationId="{3B5D2BC0-4824-4897-BF2A-B5E91FEB20BF}"/>
          </ac:graphicFrameMkLst>
        </pc:graphicFrameChg>
      </pc:sldChg>
    </pc:docChg>
  </pc:docChgLst>
  <pc:docChgLst>
    <pc:chgData name="Robert Goold TT" userId="9f6927ff-b522-4803-a0b4-92ec1663be38" providerId="ADAL" clId="{745ECE65-5190-4C26-88E3-C9968EF2F53A}"/>
    <pc:docChg chg="undo custSel addSld delSld modSld">
      <pc:chgData name="Robert Goold TT" userId="9f6927ff-b522-4803-a0b4-92ec1663be38" providerId="ADAL" clId="{745ECE65-5190-4C26-88E3-C9968EF2F53A}" dt="2023-02-01T15:27:04.577" v="2321" actId="20577"/>
      <pc:docMkLst>
        <pc:docMk/>
      </pc:docMkLst>
      <pc:sldChg chg="modSp mod">
        <pc:chgData name="Robert Goold TT" userId="9f6927ff-b522-4803-a0b4-92ec1663be38" providerId="ADAL" clId="{745ECE65-5190-4C26-88E3-C9968EF2F53A}" dt="2023-02-01T15:27:04.577" v="2321" actId="20577"/>
        <pc:sldMkLst>
          <pc:docMk/>
          <pc:sldMk cId="723218484" sldId="257"/>
        </pc:sldMkLst>
        <pc:spChg chg="mod">
          <ac:chgData name="Robert Goold TT" userId="9f6927ff-b522-4803-a0b4-92ec1663be38" providerId="ADAL" clId="{745ECE65-5190-4C26-88E3-C9968EF2F53A}" dt="2023-02-01T15:27:04.577" v="2321" actId="20577"/>
          <ac:spMkLst>
            <pc:docMk/>
            <pc:sldMk cId="723218484" sldId="257"/>
            <ac:spMk id="2" creationId="{387444C0-1732-88C6-135D-0002BCED0CBB}"/>
          </ac:spMkLst>
        </pc:spChg>
      </pc:sldChg>
      <pc:sldChg chg="modSp mod">
        <pc:chgData name="Robert Goold TT" userId="9f6927ff-b522-4803-a0b4-92ec1663be38" providerId="ADAL" clId="{745ECE65-5190-4C26-88E3-C9968EF2F53A}" dt="2023-02-01T14:34:54.462" v="840" actId="255"/>
        <pc:sldMkLst>
          <pc:docMk/>
          <pc:sldMk cId="2967036369" sldId="258"/>
        </pc:sldMkLst>
        <pc:spChg chg="mod">
          <ac:chgData name="Robert Goold TT" userId="9f6927ff-b522-4803-a0b4-92ec1663be38" providerId="ADAL" clId="{745ECE65-5190-4C26-88E3-C9968EF2F53A}" dt="2023-02-01T14:34:54.462" v="840" actId="255"/>
          <ac:spMkLst>
            <pc:docMk/>
            <pc:sldMk cId="2967036369" sldId="258"/>
            <ac:spMk id="4" creationId="{6E5B4B66-19CA-4E07-B08C-4B705D5C7124}"/>
          </ac:spMkLst>
        </pc:spChg>
        <pc:graphicFrameChg chg="mod modGraphic">
          <ac:chgData name="Robert Goold TT" userId="9f6927ff-b522-4803-a0b4-92ec1663be38" providerId="ADAL" clId="{745ECE65-5190-4C26-88E3-C9968EF2F53A}" dt="2023-02-01T14:32:56.746" v="798" actId="1076"/>
          <ac:graphicFrameMkLst>
            <pc:docMk/>
            <pc:sldMk cId="2967036369" sldId="258"/>
            <ac:graphicFrameMk id="8" creationId="{3B5D2BC0-4824-4897-BF2A-B5E91FEB20BF}"/>
          </ac:graphicFrameMkLst>
        </pc:graphicFrameChg>
      </pc:sldChg>
      <pc:sldChg chg="addSp delSp modSp mod">
        <pc:chgData name="Robert Goold TT" userId="9f6927ff-b522-4803-a0b4-92ec1663be38" providerId="ADAL" clId="{745ECE65-5190-4C26-88E3-C9968EF2F53A}" dt="2023-02-01T14:34:26.038" v="835" actId="20577"/>
        <pc:sldMkLst>
          <pc:docMk/>
          <pc:sldMk cId="1002913783" sldId="260"/>
        </pc:sldMkLst>
        <pc:spChg chg="add del mod">
          <ac:chgData name="Robert Goold TT" userId="9f6927ff-b522-4803-a0b4-92ec1663be38" providerId="ADAL" clId="{745ECE65-5190-4C26-88E3-C9968EF2F53A}" dt="2023-02-01T14:33:45.686" v="810" actId="478"/>
          <ac:spMkLst>
            <pc:docMk/>
            <pc:sldMk cId="1002913783" sldId="260"/>
            <ac:spMk id="2" creationId="{B3C145C6-6403-4F40-A923-4F4A655F433D}"/>
          </ac:spMkLst>
        </pc:spChg>
        <pc:spChg chg="mod">
          <ac:chgData name="Robert Goold TT" userId="9f6927ff-b522-4803-a0b4-92ec1663be38" providerId="ADAL" clId="{745ECE65-5190-4C26-88E3-C9968EF2F53A}" dt="2023-02-01T14:34:26.038" v="835" actId="20577"/>
          <ac:spMkLst>
            <pc:docMk/>
            <pc:sldMk cId="1002913783" sldId="260"/>
            <ac:spMk id="4" creationId="{DCE28D1E-819E-421C-8EFB-BE52BD703BE9}"/>
          </ac:spMkLst>
        </pc:spChg>
        <pc:spChg chg="del">
          <ac:chgData name="Robert Goold TT" userId="9f6927ff-b522-4803-a0b4-92ec1663be38" providerId="ADAL" clId="{745ECE65-5190-4C26-88E3-C9968EF2F53A}" dt="2023-02-01T14:33:24.511" v="801" actId="478"/>
          <ac:spMkLst>
            <pc:docMk/>
            <pc:sldMk cId="1002913783" sldId="260"/>
            <ac:spMk id="5" creationId="{98B8AE4D-0AA7-4B03-8974-5C11740951E7}"/>
          </ac:spMkLst>
        </pc:spChg>
        <pc:spChg chg="del">
          <ac:chgData name="Robert Goold TT" userId="9f6927ff-b522-4803-a0b4-92ec1663be38" providerId="ADAL" clId="{745ECE65-5190-4C26-88E3-C9968EF2F53A}" dt="2023-02-01T14:33:24.511" v="801" actId="478"/>
          <ac:spMkLst>
            <pc:docMk/>
            <pc:sldMk cId="1002913783" sldId="260"/>
            <ac:spMk id="6" creationId="{AC629741-4D91-4E3C-A502-BF0B3EE7DF16}"/>
          </ac:spMkLst>
        </pc:spChg>
        <pc:spChg chg="del">
          <ac:chgData name="Robert Goold TT" userId="9f6927ff-b522-4803-a0b4-92ec1663be38" providerId="ADAL" clId="{745ECE65-5190-4C26-88E3-C9968EF2F53A}" dt="2023-02-01T14:33:24.511" v="801" actId="478"/>
          <ac:spMkLst>
            <pc:docMk/>
            <pc:sldMk cId="1002913783" sldId="260"/>
            <ac:spMk id="7" creationId="{AD0126CD-E18E-495F-BCE7-EC7664DF04EC}"/>
          </ac:spMkLst>
        </pc:spChg>
        <pc:spChg chg="del mod">
          <ac:chgData name="Robert Goold TT" userId="9f6927ff-b522-4803-a0b4-92ec1663be38" providerId="ADAL" clId="{745ECE65-5190-4C26-88E3-C9968EF2F53A}" dt="2023-02-01T14:33:31.062" v="803" actId="478"/>
          <ac:spMkLst>
            <pc:docMk/>
            <pc:sldMk cId="1002913783" sldId="260"/>
            <ac:spMk id="9" creationId="{FB6A5533-5DF9-42EC-843A-4D41FC1E3845}"/>
          </ac:spMkLst>
        </pc:spChg>
        <pc:spChg chg="del">
          <ac:chgData name="Robert Goold TT" userId="9f6927ff-b522-4803-a0b4-92ec1663be38" providerId="ADAL" clId="{745ECE65-5190-4C26-88E3-C9968EF2F53A}" dt="2023-02-01T14:33:24.511" v="801" actId="478"/>
          <ac:spMkLst>
            <pc:docMk/>
            <pc:sldMk cId="1002913783" sldId="260"/>
            <ac:spMk id="10" creationId="{94974F22-599F-4153-9113-614FE38BA697}"/>
          </ac:spMkLst>
        </pc:spChg>
        <pc:spChg chg="del">
          <ac:chgData name="Robert Goold TT" userId="9f6927ff-b522-4803-a0b4-92ec1663be38" providerId="ADAL" clId="{745ECE65-5190-4C26-88E3-C9968EF2F53A}" dt="2023-02-01T14:33:24.511" v="801" actId="478"/>
          <ac:spMkLst>
            <pc:docMk/>
            <pc:sldMk cId="1002913783" sldId="260"/>
            <ac:spMk id="11" creationId="{DF665E09-3EB7-4E49-B8DF-DA15E188A758}"/>
          </ac:spMkLst>
        </pc:spChg>
        <pc:spChg chg="del">
          <ac:chgData name="Robert Goold TT" userId="9f6927ff-b522-4803-a0b4-92ec1663be38" providerId="ADAL" clId="{745ECE65-5190-4C26-88E3-C9968EF2F53A}" dt="2023-02-01T14:33:24.511" v="801" actId="478"/>
          <ac:spMkLst>
            <pc:docMk/>
            <pc:sldMk cId="1002913783" sldId="260"/>
            <ac:spMk id="12" creationId="{8E386226-CC26-4C4E-B34E-D0B92622D2CF}"/>
          </ac:spMkLst>
        </pc:spChg>
        <pc:spChg chg="del">
          <ac:chgData name="Robert Goold TT" userId="9f6927ff-b522-4803-a0b4-92ec1663be38" providerId="ADAL" clId="{745ECE65-5190-4C26-88E3-C9968EF2F53A}" dt="2023-02-01T14:33:24.511" v="801" actId="478"/>
          <ac:spMkLst>
            <pc:docMk/>
            <pc:sldMk cId="1002913783" sldId="260"/>
            <ac:spMk id="13" creationId="{FD3B8BDD-576E-4D3E-8BB6-33757AA4FA70}"/>
          </ac:spMkLst>
        </pc:spChg>
        <pc:spChg chg="del">
          <ac:chgData name="Robert Goold TT" userId="9f6927ff-b522-4803-a0b4-92ec1663be38" providerId="ADAL" clId="{745ECE65-5190-4C26-88E3-C9968EF2F53A}" dt="2023-02-01T14:33:24.511" v="801" actId="478"/>
          <ac:spMkLst>
            <pc:docMk/>
            <pc:sldMk cId="1002913783" sldId="260"/>
            <ac:spMk id="14" creationId="{F450D6AE-B1C0-4DDE-9012-A25BEF50D33F}"/>
          </ac:spMkLst>
        </pc:spChg>
        <pc:spChg chg="del">
          <ac:chgData name="Robert Goold TT" userId="9f6927ff-b522-4803-a0b4-92ec1663be38" providerId="ADAL" clId="{745ECE65-5190-4C26-88E3-C9968EF2F53A}" dt="2023-02-01T14:33:24.511" v="801" actId="478"/>
          <ac:spMkLst>
            <pc:docMk/>
            <pc:sldMk cId="1002913783" sldId="260"/>
            <ac:spMk id="15" creationId="{34B08127-F383-4F9A-B398-4074BA31E080}"/>
          </ac:spMkLst>
        </pc:spChg>
        <pc:spChg chg="del">
          <ac:chgData name="Robert Goold TT" userId="9f6927ff-b522-4803-a0b4-92ec1663be38" providerId="ADAL" clId="{745ECE65-5190-4C26-88E3-C9968EF2F53A}" dt="2023-02-01T14:33:24.511" v="801" actId="478"/>
          <ac:spMkLst>
            <pc:docMk/>
            <pc:sldMk cId="1002913783" sldId="260"/>
            <ac:spMk id="16" creationId="{6C91CD73-367F-4CC5-A44B-86B156675F0D}"/>
          </ac:spMkLst>
        </pc:spChg>
        <pc:spChg chg="add mod">
          <ac:chgData name="Robert Goold TT" userId="9f6927ff-b522-4803-a0b4-92ec1663be38" providerId="ADAL" clId="{745ECE65-5190-4C26-88E3-C9968EF2F53A}" dt="2023-02-01T14:34:20.463" v="827" actId="20577"/>
          <ac:spMkLst>
            <pc:docMk/>
            <pc:sldMk cId="1002913783" sldId="260"/>
            <ac:spMk id="17" creationId="{CC4EC41C-F048-43FE-B505-8343D6C4A4F3}"/>
          </ac:spMkLst>
        </pc:spChg>
        <pc:graphicFrameChg chg="del">
          <ac:chgData name="Robert Goold TT" userId="9f6927ff-b522-4803-a0b4-92ec1663be38" providerId="ADAL" clId="{745ECE65-5190-4C26-88E3-C9968EF2F53A}" dt="2023-02-01T14:33:24.511" v="801" actId="478"/>
          <ac:graphicFrameMkLst>
            <pc:docMk/>
            <pc:sldMk cId="1002913783" sldId="260"/>
            <ac:graphicFrameMk id="8" creationId="{90CC3E92-CAFC-474E-A8D0-EAE826AA393C}"/>
          </ac:graphicFrameMkLst>
        </pc:graphicFrameChg>
      </pc:sldChg>
      <pc:sldChg chg="modSp mod">
        <pc:chgData name="Robert Goold TT" userId="9f6927ff-b522-4803-a0b4-92ec1663be38" providerId="ADAL" clId="{745ECE65-5190-4C26-88E3-C9968EF2F53A}" dt="2023-02-01T14:32:41.796" v="796" actId="1076"/>
        <pc:sldMkLst>
          <pc:docMk/>
          <pc:sldMk cId="810235244" sldId="261"/>
        </pc:sldMkLst>
        <pc:graphicFrameChg chg="mod modGraphic">
          <ac:chgData name="Robert Goold TT" userId="9f6927ff-b522-4803-a0b4-92ec1663be38" providerId="ADAL" clId="{745ECE65-5190-4C26-88E3-C9968EF2F53A}" dt="2023-02-01T14:32:41.796" v="796" actId="1076"/>
          <ac:graphicFrameMkLst>
            <pc:docMk/>
            <pc:sldMk cId="810235244" sldId="261"/>
            <ac:graphicFrameMk id="6" creationId="{5543BB36-3D54-4189-B901-AAF81A1445BA}"/>
          </ac:graphicFrameMkLst>
        </pc:graphicFrameChg>
      </pc:sldChg>
      <pc:sldChg chg="modSp mod">
        <pc:chgData name="Robert Goold TT" userId="9f6927ff-b522-4803-a0b4-92ec1663be38" providerId="ADAL" clId="{745ECE65-5190-4C26-88E3-C9968EF2F53A}" dt="2023-02-01T14:32:50.576" v="797" actId="1076"/>
        <pc:sldMkLst>
          <pc:docMk/>
          <pc:sldMk cId="566210988" sldId="262"/>
        </pc:sldMkLst>
        <pc:graphicFrameChg chg="mod modGraphic">
          <ac:chgData name="Robert Goold TT" userId="9f6927ff-b522-4803-a0b4-92ec1663be38" providerId="ADAL" clId="{745ECE65-5190-4C26-88E3-C9968EF2F53A}" dt="2023-02-01T14:32:50.576" v="797" actId="1076"/>
          <ac:graphicFrameMkLst>
            <pc:docMk/>
            <pc:sldMk cId="566210988" sldId="262"/>
            <ac:graphicFrameMk id="8" creationId="{3B5D2BC0-4824-4897-BF2A-B5E91FEB20BF}"/>
          </ac:graphicFrameMkLst>
        </pc:graphicFrameChg>
      </pc:sldChg>
      <pc:sldChg chg="addSp delSp modSp add mod">
        <pc:chgData name="Robert Goold TT" userId="9f6927ff-b522-4803-a0b4-92ec1663be38" providerId="ADAL" clId="{745ECE65-5190-4C26-88E3-C9968EF2F53A}" dt="2023-02-01T14:32:31.602" v="795" actId="1076"/>
        <pc:sldMkLst>
          <pc:docMk/>
          <pc:sldMk cId="334565538" sldId="263"/>
        </pc:sldMkLst>
        <pc:graphicFrameChg chg="add mod modGraphic">
          <ac:chgData name="Robert Goold TT" userId="9f6927ff-b522-4803-a0b4-92ec1663be38" providerId="ADAL" clId="{745ECE65-5190-4C26-88E3-C9968EF2F53A}" dt="2023-02-01T14:32:31.602" v="795" actId="1076"/>
          <ac:graphicFrameMkLst>
            <pc:docMk/>
            <pc:sldMk cId="334565538" sldId="263"/>
            <ac:graphicFrameMk id="2" creationId="{0177D028-32DA-41EC-9ADE-E53A23AA642B}"/>
          </ac:graphicFrameMkLst>
        </pc:graphicFrameChg>
        <pc:graphicFrameChg chg="del modGraphic">
          <ac:chgData name="Robert Goold TT" userId="9f6927ff-b522-4803-a0b4-92ec1663be38" providerId="ADAL" clId="{745ECE65-5190-4C26-88E3-C9968EF2F53A}" dt="2023-02-01T14:07:08.486" v="251" actId="478"/>
          <ac:graphicFrameMkLst>
            <pc:docMk/>
            <pc:sldMk cId="334565538" sldId="263"/>
            <ac:graphicFrameMk id="6" creationId="{5543BB36-3D54-4189-B901-AAF81A1445BA}"/>
          </ac:graphicFrameMkLst>
        </pc:graphicFrameChg>
      </pc:sldChg>
      <pc:sldChg chg="addSp delSp modSp add mod">
        <pc:chgData name="Robert Goold TT" userId="9f6927ff-b522-4803-a0b4-92ec1663be38" providerId="ADAL" clId="{745ECE65-5190-4C26-88E3-C9968EF2F53A}" dt="2023-02-01T14:35:11.395" v="850" actId="255"/>
        <pc:sldMkLst>
          <pc:docMk/>
          <pc:sldMk cId="3811552762" sldId="264"/>
        </pc:sldMkLst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2" creationId="{DF21425D-6814-4397-A065-1DBFB2C3FF84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3" creationId="{9D4CBBEF-4FBF-4DFB-B42C-80148C594DAE}"/>
          </ac:spMkLst>
        </pc:spChg>
        <pc:spChg chg="mod">
          <ac:chgData name="Robert Goold TT" userId="9f6927ff-b522-4803-a0b4-92ec1663be38" providerId="ADAL" clId="{745ECE65-5190-4C26-88E3-C9968EF2F53A}" dt="2023-02-01T14:35:11.395" v="850" actId="255"/>
          <ac:spMkLst>
            <pc:docMk/>
            <pc:sldMk cId="3811552762" sldId="264"/>
            <ac:spMk id="4" creationId="{C2C16412-728D-469A-97FD-6305C39D219F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5" creationId="{AA0CC55D-A4E4-40F6-8845-153821D1B523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6" creationId="{8233E8A3-CD71-4862-A49F-177A32B2CF79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7" creationId="{9B9A4920-C74A-468A-9DA5-1C606B7F9AC7}"/>
          </ac:spMkLst>
        </pc:spChg>
        <pc:spChg chg="add del mod">
          <ac:chgData name="Robert Goold TT" userId="9f6927ff-b522-4803-a0b4-92ec1663be38" providerId="ADAL" clId="{745ECE65-5190-4C26-88E3-C9968EF2F53A}" dt="2023-02-01T14:31:48.048" v="783" actId="478"/>
          <ac:spMkLst>
            <pc:docMk/>
            <pc:sldMk cId="3811552762" sldId="264"/>
            <ac:spMk id="8" creationId="{7243329E-567A-4117-9478-A15BB71A411A}"/>
          </ac:spMkLst>
        </pc:spChg>
        <pc:spChg chg="add mod">
          <ac:chgData name="Robert Goold TT" userId="9f6927ff-b522-4803-a0b4-92ec1663be38" providerId="ADAL" clId="{745ECE65-5190-4C26-88E3-C9968EF2F53A}" dt="2023-02-01T14:34:08.461" v="812" actId="1076"/>
          <ac:spMkLst>
            <pc:docMk/>
            <pc:sldMk cId="3811552762" sldId="264"/>
            <ac:spMk id="9" creationId="{C0EC3CEE-9C4A-4370-8922-0E66DB98B56E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12" creationId="{787EA63F-D802-4439-BA61-D20953338B14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19" creationId="{9EC4CCCC-B84F-4383-8C79-0CFA3E11569E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20" creationId="{F09EB672-EAD7-487C-9949-B7EC6B2A5B5A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21" creationId="{C33E009C-AB0B-4B6E-B191-F27DB7D49E02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26" creationId="{A0C3D489-668A-4265-9BB9-554BEB87DD08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27" creationId="{7FCE3D6D-8CEA-4815-876D-67E590EBD63C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28" creationId="{0FF9A5FD-0F40-4AE1-A593-778533B9A5CF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29" creationId="{EB2DA029-CAD8-4012-BD6E-2D1E6992EB4D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31" creationId="{F86621DF-AED3-468B-BB6F-7C453978F751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32" creationId="{A9E6124F-BCB5-4AB4-A8D3-80BF7552E1F5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33" creationId="{51B187DC-2F90-4F35-A132-CA404CFE02BC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34" creationId="{4600D3CD-800D-4832-9148-849C05C8F9DF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35" creationId="{A2B2BCB1-DDAB-4922-9229-4BB72BBC2A91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36" creationId="{503F4380-D24B-4F27-ADFF-68A1FFBAA91C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39" creationId="{1A3BDB83-64E9-457F-B88C-62B1AA043DB1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40" creationId="{40ADE4C5-E8DA-4B82-8E08-57EC1040FB13}"/>
          </ac:spMkLst>
        </pc:spChg>
        <pc:spChg chg="del">
          <ac:chgData name="Robert Goold TT" userId="9f6927ff-b522-4803-a0b4-92ec1663be38" providerId="ADAL" clId="{745ECE65-5190-4C26-88E3-C9968EF2F53A}" dt="2023-02-01T14:31:17.332" v="765" actId="478"/>
          <ac:spMkLst>
            <pc:docMk/>
            <pc:sldMk cId="3811552762" sldId="264"/>
            <ac:spMk id="41" creationId="{E643EECE-E59F-4531-ADA5-26E2D5DAE96A}"/>
          </ac:spMkLst>
        </pc:spChg>
        <pc:cxnChg chg="del">
          <ac:chgData name="Robert Goold TT" userId="9f6927ff-b522-4803-a0b4-92ec1663be38" providerId="ADAL" clId="{745ECE65-5190-4C26-88E3-C9968EF2F53A}" dt="2023-02-01T14:31:17.332" v="765" actId="478"/>
          <ac:cxnSpMkLst>
            <pc:docMk/>
            <pc:sldMk cId="3811552762" sldId="264"/>
            <ac:cxnSpMk id="16" creationId="{29209569-534E-4179-8028-7FC58F378150}"/>
          </ac:cxnSpMkLst>
        </pc:cxnChg>
        <pc:cxnChg chg="del mod">
          <ac:chgData name="Robert Goold TT" userId="9f6927ff-b522-4803-a0b4-92ec1663be38" providerId="ADAL" clId="{745ECE65-5190-4C26-88E3-C9968EF2F53A}" dt="2023-02-01T14:31:17.332" v="765" actId="478"/>
          <ac:cxnSpMkLst>
            <pc:docMk/>
            <pc:sldMk cId="3811552762" sldId="264"/>
            <ac:cxnSpMk id="17" creationId="{7DEFCC70-43FD-4C4F-85A5-FB04A5888AA0}"/>
          </ac:cxnSpMkLst>
        </pc:cxnChg>
        <pc:cxnChg chg="del">
          <ac:chgData name="Robert Goold TT" userId="9f6927ff-b522-4803-a0b4-92ec1663be38" providerId="ADAL" clId="{745ECE65-5190-4C26-88E3-C9968EF2F53A}" dt="2023-02-01T14:31:17.332" v="765" actId="478"/>
          <ac:cxnSpMkLst>
            <pc:docMk/>
            <pc:sldMk cId="3811552762" sldId="264"/>
            <ac:cxnSpMk id="18" creationId="{5812AC36-65E9-4014-A03D-256B4D8B3E89}"/>
          </ac:cxnSpMkLst>
        </pc:cxnChg>
        <pc:cxnChg chg="del">
          <ac:chgData name="Robert Goold TT" userId="9f6927ff-b522-4803-a0b4-92ec1663be38" providerId="ADAL" clId="{745ECE65-5190-4C26-88E3-C9968EF2F53A}" dt="2023-02-01T14:31:17.332" v="765" actId="478"/>
          <ac:cxnSpMkLst>
            <pc:docMk/>
            <pc:sldMk cId="3811552762" sldId="264"/>
            <ac:cxnSpMk id="30" creationId="{12B693DC-B718-4914-91C1-9E7DA55A44C5}"/>
          </ac:cxnSpMkLst>
        </pc:cxnChg>
        <pc:cxnChg chg="del mod">
          <ac:chgData name="Robert Goold TT" userId="9f6927ff-b522-4803-a0b4-92ec1663be38" providerId="ADAL" clId="{745ECE65-5190-4C26-88E3-C9968EF2F53A}" dt="2023-02-01T14:31:17.332" v="765" actId="478"/>
          <ac:cxnSpMkLst>
            <pc:docMk/>
            <pc:sldMk cId="3811552762" sldId="264"/>
            <ac:cxnSpMk id="43" creationId="{FB15940B-6DFC-4A02-AD18-D4043F5CDDFC}"/>
          </ac:cxnSpMkLst>
        </pc:cxnChg>
      </pc:sldChg>
      <pc:sldChg chg="add">
        <pc:chgData name="Robert Goold TT" userId="9f6927ff-b522-4803-a0b4-92ec1663be38" providerId="ADAL" clId="{745ECE65-5190-4C26-88E3-C9968EF2F53A}" dt="2023-02-01T14:33:19.232" v="800"/>
        <pc:sldMkLst>
          <pc:docMk/>
          <pc:sldMk cId="261463020" sldId="265"/>
        </pc:sldMkLst>
      </pc:sldChg>
      <pc:sldChg chg="addSp delSp modSp add mod">
        <pc:chgData name="Robert Goold TT" userId="9f6927ff-b522-4803-a0b4-92ec1663be38" providerId="ADAL" clId="{745ECE65-5190-4C26-88E3-C9968EF2F53A}" dt="2023-02-01T15:16:34.175" v="1593" actId="20577"/>
        <pc:sldMkLst>
          <pc:docMk/>
          <pc:sldMk cId="3658113837" sldId="266"/>
        </pc:sldMkLst>
        <pc:graphicFrameChg chg="del modGraphic">
          <ac:chgData name="Robert Goold TT" userId="9f6927ff-b522-4803-a0b4-92ec1663be38" providerId="ADAL" clId="{745ECE65-5190-4C26-88E3-C9968EF2F53A}" dt="2023-02-01T14:36:02.960" v="853" actId="478"/>
          <ac:graphicFrameMkLst>
            <pc:docMk/>
            <pc:sldMk cId="3658113837" sldId="266"/>
            <ac:graphicFrameMk id="2" creationId="{0177D028-32DA-41EC-9ADE-E53A23AA642B}"/>
          </ac:graphicFrameMkLst>
        </pc:graphicFrameChg>
        <pc:graphicFrameChg chg="add mod modGraphic">
          <ac:chgData name="Robert Goold TT" userId="9f6927ff-b522-4803-a0b4-92ec1663be38" providerId="ADAL" clId="{745ECE65-5190-4C26-88E3-C9968EF2F53A}" dt="2023-02-01T15:16:34.175" v="1593" actId="20577"/>
          <ac:graphicFrameMkLst>
            <pc:docMk/>
            <pc:sldMk cId="3658113837" sldId="266"/>
            <ac:graphicFrameMk id="3" creationId="{18B21C8F-5D42-495E-B15E-E4303D1A6173}"/>
          </ac:graphicFrameMkLst>
        </pc:graphicFrameChg>
      </pc:sldChg>
      <pc:sldChg chg="addSp delSp modSp add mod">
        <pc:chgData name="Robert Goold TT" userId="9f6927ff-b522-4803-a0b4-92ec1663be38" providerId="ADAL" clId="{745ECE65-5190-4C26-88E3-C9968EF2F53A}" dt="2023-02-01T15:26:18.561" v="2266" actId="20577"/>
        <pc:sldMkLst>
          <pc:docMk/>
          <pc:sldMk cId="653619547" sldId="267"/>
        </pc:sldMkLst>
        <pc:spChg chg="del">
          <ac:chgData name="Robert Goold TT" userId="9f6927ff-b522-4803-a0b4-92ec1663be38" providerId="ADAL" clId="{745ECE65-5190-4C26-88E3-C9968EF2F53A}" dt="2023-02-01T14:46:54.368" v="1506" actId="478"/>
          <ac:spMkLst>
            <pc:docMk/>
            <pc:sldMk cId="653619547" sldId="267"/>
            <ac:spMk id="5" creationId="{98B8AE4D-0AA7-4B03-8974-5C11740951E7}"/>
          </ac:spMkLst>
        </pc:spChg>
        <pc:spChg chg="del">
          <ac:chgData name="Robert Goold TT" userId="9f6927ff-b522-4803-a0b4-92ec1663be38" providerId="ADAL" clId="{745ECE65-5190-4C26-88E3-C9968EF2F53A}" dt="2023-02-01T14:46:54.368" v="1506" actId="478"/>
          <ac:spMkLst>
            <pc:docMk/>
            <pc:sldMk cId="653619547" sldId="267"/>
            <ac:spMk id="6" creationId="{AC629741-4D91-4E3C-A502-BF0B3EE7DF16}"/>
          </ac:spMkLst>
        </pc:spChg>
        <pc:spChg chg="del">
          <ac:chgData name="Robert Goold TT" userId="9f6927ff-b522-4803-a0b4-92ec1663be38" providerId="ADAL" clId="{745ECE65-5190-4C26-88E3-C9968EF2F53A}" dt="2023-02-01T14:46:54.368" v="1506" actId="478"/>
          <ac:spMkLst>
            <pc:docMk/>
            <pc:sldMk cId="653619547" sldId="267"/>
            <ac:spMk id="7" creationId="{AD0126CD-E18E-495F-BCE7-EC7664DF04EC}"/>
          </ac:spMkLst>
        </pc:spChg>
        <pc:spChg chg="del">
          <ac:chgData name="Robert Goold TT" userId="9f6927ff-b522-4803-a0b4-92ec1663be38" providerId="ADAL" clId="{745ECE65-5190-4C26-88E3-C9968EF2F53A}" dt="2023-02-01T14:46:54.368" v="1506" actId="478"/>
          <ac:spMkLst>
            <pc:docMk/>
            <pc:sldMk cId="653619547" sldId="267"/>
            <ac:spMk id="9" creationId="{FB6A5533-5DF9-42EC-843A-4D41FC1E3845}"/>
          </ac:spMkLst>
        </pc:spChg>
        <pc:spChg chg="del">
          <ac:chgData name="Robert Goold TT" userId="9f6927ff-b522-4803-a0b4-92ec1663be38" providerId="ADAL" clId="{745ECE65-5190-4C26-88E3-C9968EF2F53A}" dt="2023-02-01T14:46:54.368" v="1506" actId="478"/>
          <ac:spMkLst>
            <pc:docMk/>
            <pc:sldMk cId="653619547" sldId="267"/>
            <ac:spMk id="10" creationId="{94974F22-599F-4153-9113-614FE38BA697}"/>
          </ac:spMkLst>
        </pc:spChg>
        <pc:spChg chg="del">
          <ac:chgData name="Robert Goold TT" userId="9f6927ff-b522-4803-a0b4-92ec1663be38" providerId="ADAL" clId="{745ECE65-5190-4C26-88E3-C9968EF2F53A}" dt="2023-02-01T14:46:54.368" v="1506" actId="478"/>
          <ac:spMkLst>
            <pc:docMk/>
            <pc:sldMk cId="653619547" sldId="267"/>
            <ac:spMk id="11" creationId="{DF665E09-3EB7-4E49-B8DF-DA15E188A758}"/>
          </ac:spMkLst>
        </pc:spChg>
        <pc:spChg chg="del">
          <ac:chgData name="Robert Goold TT" userId="9f6927ff-b522-4803-a0b4-92ec1663be38" providerId="ADAL" clId="{745ECE65-5190-4C26-88E3-C9968EF2F53A}" dt="2023-02-01T14:46:54.368" v="1506" actId="478"/>
          <ac:spMkLst>
            <pc:docMk/>
            <pc:sldMk cId="653619547" sldId="267"/>
            <ac:spMk id="12" creationId="{8E386226-CC26-4C4E-B34E-D0B92622D2CF}"/>
          </ac:spMkLst>
        </pc:spChg>
        <pc:spChg chg="del">
          <ac:chgData name="Robert Goold TT" userId="9f6927ff-b522-4803-a0b4-92ec1663be38" providerId="ADAL" clId="{745ECE65-5190-4C26-88E3-C9968EF2F53A}" dt="2023-02-01T14:46:54.368" v="1506" actId="478"/>
          <ac:spMkLst>
            <pc:docMk/>
            <pc:sldMk cId="653619547" sldId="267"/>
            <ac:spMk id="13" creationId="{FD3B8BDD-576E-4D3E-8BB6-33757AA4FA70}"/>
          </ac:spMkLst>
        </pc:spChg>
        <pc:spChg chg="del">
          <ac:chgData name="Robert Goold TT" userId="9f6927ff-b522-4803-a0b4-92ec1663be38" providerId="ADAL" clId="{745ECE65-5190-4C26-88E3-C9968EF2F53A}" dt="2023-02-01T14:46:54.368" v="1506" actId="478"/>
          <ac:spMkLst>
            <pc:docMk/>
            <pc:sldMk cId="653619547" sldId="267"/>
            <ac:spMk id="14" creationId="{F450D6AE-B1C0-4DDE-9012-A25BEF50D33F}"/>
          </ac:spMkLst>
        </pc:spChg>
        <pc:spChg chg="del">
          <ac:chgData name="Robert Goold TT" userId="9f6927ff-b522-4803-a0b4-92ec1663be38" providerId="ADAL" clId="{745ECE65-5190-4C26-88E3-C9968EF2F53A}" dt="2023-02-01T14:46:54.368" v="1506" actId="478"/>
          <ac:spMkLst>
            <pc:docMk/>
            <pc:sldMk cId="653619547" sldId="267"/>
            <ac:spMk id="15" creationId="{34B08127-F383-4F9A-B398-4074BA31E080}"/>
          </ac:spMkLst>
        </pc:spChg>
        <pc:spChg chg="del">
          <ac:chgData name="Robert Goold TT" userId="9f6927ff-b522-4803-a0b4-92ec1663be38" providerId="ADAL" clId="{745ECE65-5190-4C26-88E3-C9968EF2F53A}" dt="2023-02-01T14:46:54.368" v="1506" actId="478"/>
          <ac:spMkLst>
            <pc:docMk/>
            <pc:sldMk cId="653619547" sldId="267"/>
            <ac:spMk id="16" creationId="{6C91CD73-367F-4CC5-A44B-86B156675F0D}"/>
          </ac:spMkLst>
        </pc:spChg>
        <pc:graphicFrameChg chg="del">
          <ac:chgData name="Robert Goold TT" userId="9f6927ff-b522-4803-a0b4-92ec1663be38" providerId="ADAL" clId="{745ECE65-5190-4C26-88E3-C9968EF2F53A}" dt="2023-02-01T14:46:54.368" v="1506" actId="478"/>
          <ac:graphicFrameMkLst>
            <pc:docMk/>
            <pc:sldMk cId="653619547" sldId="267"/>
            <ac:graphicFrameMk id="8" creationId="{90CC3E92-CAFC-474E-A8D0-EAE826AA393C}"/>
          </ac:graphicFrameMkLst>
        </pc:graphicFrameChg>
        <pc:graphicFrameChg chg="add mod modGraphic">
          <ac:chgData name="Robert Goold TT" userId="9f6927ff-b522-4803-a0b4-92ec1663be38" providerId="ADAL" clId="{745ECE65-5190-4C26-88E3-C9968EF2F53A}" dt="2023-02-01T15:26:18.561" v="2266" actId="20577"/>
          <ac:graphicFrameMkLst>
            <pc:docMk/>
            <pc:sldMk cId="653619547" sldId="267"/>
            <ac:graphicFrameMk id="17" creationId="{146EEEC2-EA84-4377-BD0E-AA9C053FD5F0}"/>
          </ac:graphicFrameMkLst>
        </pc:graphicFrameChg>
      </pc:sldChg>
      <pc:sldChg chg="add del">
        <pc:chgData name="Robert Goold TT" userId="9f6927ff-b522-4803-a0b4-92ec1663be38" providerId="ADAL" clId="{745ECE65-5190-4C26-88E3-C9968EF2F53A}" dt="2023-02-01T14:47:03.981" v="1508"/>
        <pc:sldMkLst>
          <pc:docMk/>
          <pc:sldMk cId="767943717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882AE-A6A6-40E3-85FE-C34BDAEADBE1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7E568-A746-491C-B226-3ECC26F9D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91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a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9654F0-FF00-42CC-8B24-7AEE6F73F0E8}"/>
              </a:ext>
            </a:extLst>
          </p:cNvPr>
          <p:cNvSpPr/>
          <p:nvPr userDrawn="1"/>
        </p:nvSpPr>
        <p:spPr>
          <a:xfrm>
            <a:off x="0" y="0"/>
            <a:ext cx="41954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ep 11">
            <a:extLst>
              <a:ext uri="{FF2B5EF4-FFF2-40B4-BE49-F238E27FC236}">
                <a16:creationId xmlns:a16="http://schemas.microsoft.com/office/drawing/2014/main" id="{FF9EA841-056E-4F6B-9543-FBDC8A5CC6B2}"/>
              </a:ext>
            </a:extLst>
          </p:cNvPr>
          <p:cNvGrpSpPr/>
          <p:nvPr userDrawn="1"/>
        </p:nvGrpSpPr>
        <p:grpSpPr>
          <a:xfrm rot="10800000">
            <a:off x="0" y="-31751"/>
            <a:ext cx="3448050" cy="6889751"/>
            <a:chOff x="-3175" y="-14288"/>
            <a:chExt cx="3448050" cy="6889751"/>
          </a:xfrm>
          <a:solidFill>
            <a:schemeClr val="tx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258094C-14BB-4139-B333-00B43B5EC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2501900"/>
              <a:ext cx="952500" cy="1847850"/>
            </a:xfrm>
            <a:custGeom>
              <a:avLst/>
              <a:gdLst>
                <a:gd name="T0" fmla="*/ 254 w 254"/>
                <a:gd name="T1" fmla="*/ 493 h 493"/>
                <a:gd name="T2" fmla="*/ 0 w 254"/>
                <a:gd name="T3" fmla="*/ 246 h 493"/>
                <a:gd name="T4" fmla="*/ 254 w 254"/>
                <a:gd name="T5" fmla="*/ 0 h 493"/>
                <a:gd name="T6" fmla="*/ 254 w 254"/>
                <a:gd name="T7" fmla="*/ 44 h 493"/>
                <a:gd name="T8" fmla="*/ 44 w 254"/>
                <a:gd name="T9" fmla="*/ 246 h 493"/>
                <a:gd name="T10" fmla="*/ 254 w 254"/>
                <a:gd name="T11" fmla="*/ 448 h 493"/>
                <a:gd name="T12" fmla="*/ 254 w 254"/>
                <a:gd name="T13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" h="493">
                  <a:moveTo>
                    <a:pt x="254" y="493"/>
                  </a:moveTo>
                  <a:cubicBezTo>
                    <a:pt x="114" y="493"/>
                    <a:pt x="0" y="382"/>
                    <a:pt x="0" y="246"/>
                  </a:cubicBezTo>
                  <a:cubicBezTo>
                    <a:pt x="0" y="110"/>
                    <a:pt x="114" y="0"/>
                    <a:pt x="254" y="0"/>
                  </a:cubicBezTo>
                  <a:cubicBezTo>
                    <a:pt x="254" y="44"/>
                    <a:pt x="254" y="44"/>
                    <a:pt x="254" y="44"/>
                  </a:cubicBezTo>
                  <a:cubicBezTo>
                    <a:pt x="138" y="44"/>
                    <a:pt x="44" y="135"/>
                    <a:pt x="44" y="246"/>
                  </a:cubicBezTo>
                  <a:cubicBezTo>
                    <a:pt x="44" y="358"/>
                    <a:pt x="138" y="448"/>
                    <a:pt x="254" y="448"/>
                  </a:cubicBezTo>
                  <a:lnTo>
                    <a:pt x="254" y="4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440AB7-0B26-4DFA-9A6B-BA20CB3D9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-14288"/>
              <a:ext cx="3448050" cy="6889751"/>
            </a:xfrm>
            <a:custGeom>
              <a:avLst/>
              <a:gdLst>
                <a:gd name="T0" fmla="*/ 919 w 919"/>
                <a:gd name="T1" fmla="*/ 528 h 1838"/>
                <a:gd name="T2" fmla="*/ 919 w 919"/>
                <a:gd name="T3" fmla="*/ 0 h 1838"/>
                <a:gd name="T4" fmla="*/ 0 w 919"/>
                <a:gd name="T5" fmla="*/ 919 h 1838"/>
                <a:gd name="T6" fmla="*/ 919 w 919"/>
                <a:gd name="T7" fmla="*/ 1838 h 1838"/>
                <a:gd name="T8" fmla="*/ 919 w 919"/>
                <a:gd name="T9" fmla="*/ 1311 h 1838"/>
                <a:gd name="T10" fmla="*/ 514 w 919"/>
                <a:gd name="T11" fmla="*/ 919 h 1838"/>
                <a:gd name="T12" fmla="*/ 919 w 919"/>
                <a:gd name="T13" fmla="*/ 528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9" h="1838">
                  <a:moveTo>
                    <a:pt x="919" y="528"/>
                  </a:moveTo>
                  <a:cubicBezTo>
                    <a:pt x="919" y="0"/>
                    <a:pt x="919" y="0"/>
                    <a:pt x="919" y="0"/>
                  </a:cubicBezTo>
                  <a:cubicBezTo>
                    <a:pt x="411" y="0"/>
                    <a:pt x="0" y="412"/>
                    <a:pt x="0" y="919"/>
                  </a:cubicBezTo>
                  <a:cubicBezTo>
                    <a:pt x="0" y="1427"/>
                    <a:pt x="411" y="1838"/>
                    <a:pt x="919" y="1838"/>
                  </a:cubicBezTo>
                  <a:cubicBezTo>
                    <a:pt x="919" y="1311"/>
                    <a:pt x="919" y="1311"/>
                    <a:pt x="919" y="1311"/>
                  </a:cubicBezTo>
                  <a:cubicBezTo>
                    <a:pt x="695" y="1311"/>
                    <a:pt x="514" y="1136"/>
                    <a:pt x="514" y="919"/>
                  </a:cubicBezTo>
                  <a:cubicBezTo>
                    <a:pt x="514" y="703"/>
                    <a:pt x="695" y="528"/>
                    <a:pt x="919" y="52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E01867B-421A-4B78-BFF1-19011BC3E99E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ED201-EA38-453F-A2C0-0617CD3C283D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96B142-92C2-489D-9AB8-2DCB59D78F54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38B2FD9-7D65-42AA-92F5-7FB9581E9257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EF230547-0987-4220-8D33-3AB25609AC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86871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as_Title Slide: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/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9A4868-BA1E-4793-BFE4-884E804F8A5F}"/>
              </a:ext>
            </a:extLst>
          </p:cNvPr>
          <p:cNvSpPr/>
          <p:nvPr userDrawn="1"/>
        </p:nvSpPr>
        <p:spPr>
          <a:xfrm>
            <a:off x="0" y="0"/>
            <a:ext cx="41954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Graphic 6">
            <a:extLst>
              <a:ext uri="{FF2B5EF4-FFF2-40B4-BE49-F238E27FC236}">
                <a16:creationId xmlns:a16="http://schemas.microsoft.com/office/drawing/2014/main" id="{855C78E8-C3E9-4FC3-9367-7C5DD83002B0}"/>
              </a:ext>
            </a:extLst>
          </p:cNvPr>
          <p:cNvSpPr/>
          <p:nvPr/>
        </p:nvSpPr>
        <p:spPr>
          <a:xfrm>
            <a:off x="-4" y="0"/>
            <a:ext cx="4343028" cy="6551590"/>
          </a:xfrm>
          <a:custGeom>
            <a:avLst/>
            <a:gdLst>
              <a:gd name="connsiteX0" fmla="*/ 1210522 w 4343028"/>
              <a:gd name="connsiteY0" fmla="*/ 5578 h 6551590"/>
              <a:gd name="connsiteX1" fmla="*/ 837495 w 4343028"/>
              <a:gd name="connsiteY1" fmla="*/ 390489 h 6551590"/>
              <a:gd name="connsiteX2" fmla="*/ 527771 w 4343028"/>
              <a:gd name="connsiteY2" fmla="*/ 613869 h 6551590"/>
              <a:gd name="connsiteX3" fmla="*/ 1008728 w 4343028"/>
              <a:gd name="connsiteY3" fmla="*/ 568999 h 6551590"/>
              <a:gd name="connsiteX4" fmla="*/ 1210522 w 4343028"/>
              <a:gd name="connsiteY4" fmla="*/ 5578 h 6551590"/>
              <a:gd name="connsiteX5" fmla="*/ 2081483 w 4343028"/>
              <a:gd name="connsiteY5" fmla="*/ 487263 h 6551590"/>
              <a:gd name="connsiteX6" fmla="*/ 1333975 w 4343028"/>
              <a:gd name="connsiteY6" fmla="*/ 17705 h 6551590"/>
              <a:gd name="connsiteX7" fmla="*/ 1289832 w 4343028"/>
              <a:gd name="connsiteY7" fmla="*/ 0 h 6551590"/>
              <a:gd name="connsiteX8" fmla="*/ 1511757 w 4343028"/>
              <a:gd name="connsiteY8" fmla="*/ 535771 h 6551590"/>
              <a:gd name="connsiteX9" fmla="*/ 2081483 w 4343028"/>
              <a:gd name="connsiteY9" fmla="*/ 487263 h 6551590"/>
              <a:gd name="connsiteX10" fmla="*/ 4090686 w 4343028"/>
              <a:gd name="connsiteY10" fmla="*/ 1765449 h 6551590"/>
              <a:gd name="connsiteX11" fmla="*/ 2137025 w 4343028"/>
              <a:gd name="connsiteY11" fmla="*/ 523644 h 6551590"/>
              <a:gd name="connsiteX12" fmla="*/ 1700453 w 4343028"/>
              <a:gd name="connsiteY12" fmla="*/ 932566 h 6551590"/>
              <a:gd name="connsiteX13" fmla="*/ 2015755 w 4343028"/>
              <a:gd name="connsiteY13" fmla="*/ 1629384 h 6551590"/>
              <a:gd name="connsiteX14" fmla="*/ 1662617 w 4343028"/>
              <a:gd name="connsiteY14" fmla="*/ 1447722 h 6551590"/>
              <a:gd name="connsiteX15" fmla="*/ 1340766 w 4343028"/>
              <a:gd name="connsiteY15" fmla="*/ 1244716 h 6551590"/>
              <a:gd name="connsiteX16" fmla="*/ 945911 w 4343028"/>
              <a:gd name="connsiteY16" fmla="*/ 1496230 h 6551590"/>
              <a:gd name="connsiteX17" fmla="*/ 689546 w 4343028"/>
              <a:gd name="connsiteY17" fmla="*/ 1666008 h 6551590"/>
              <a:gd name="connsiteX18" fmla="*/ 892794 w 4343028"/>
              <a:gd name="connsiteY18" fmla="*/ 950999 h 6551590"/>
              <a:gd name="connsiteX19" fmla="*/ 485084 w 4343028"/>
              <a:gd name="connsiteY19" fmla="*/ 719374 h 6551590"/>
              <a:gd name="connsiteX20" fmla="*/ 481446 w 4343028"/>
              <a:gd name="connsiteY20" fmla="*/ 730046 h 6551590"/>
              <a:gd name="connsiteX21" fmla="*/ 315306 w 4343028"/>
              <a:gd name="connsiteY21" fmla="*/ 6550521 h 6551590"/>
              <a:gd name="connsiteX22" fmla="*/ 1129513 w 4343028"/>
              <a:gd name="connsiteY22" fmla="*/ 4559511 h 6551590"/>
              <a:gd name="connsiteX23" fmla="*/ 2163220 w 4343028"/>
              <a:gd name="connsiteY23" fmla="*/ 5831148 h 6551590"/>
              <a:gd name="connsiteX24" fmla="*/ 2282549 w 4343028"/>
              <a:gd name="connsiteY24" fmla="*/ 4289321 h 6551590"/>
              <a:gd name="connsiteX25" fmla="*/ 3482395 w 4343028"/>
              <a:gd name="connsiteY25" fmla="*/ 5042650 h 6551590"/>
              <a:gd name="connsiteX26" fmla="*/ 2738767 w 4343028"/>
              <a:gd name="connsiteY26" fmla="*/ 3229906 h 6551590"/>
              <a:gd name="connsiteX27" fmla="*/ 4042663 w 4343028"/>
              <a:gd name="connsiteY27" fmla="*/ 3503734 h 6551590"/>
              <a:gd name="connsiteX28" fmla="*/ 3426126 w 4343028"/>
              <a:gd name="connsiteY28" fmla="*/ 2316985 h 6551590"/>
              <a:gd name="connsiteX29" fmla="*/ 4089958 w 4343028"/>
              <a:gd name="connsiteY29" fmla="*/ 1765449 h 655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343028" h="6551590">
                <a:moveTo>
                  <a:pt x="1210522" y="5578"/>
                </a:moveTo>
                <a:cubicBezTo>
                  <a:pt x="1067181" y="72762"/>
                  <a:pt x="1003878" y="349743"/>
                  <a:pt x="837495" y="390489"/>
                </a:cubicBezTo>
                <a:cubicBezTo>
                  <a:pt x="646373" y="436572"/>
                  <a:pt x="587436" y="505453"/>
                  <a:pt x="527771" y="613869"/>
                </a:cubicBezTo>
                <a:cubicBezTo>
                  <a:pt x="650982" y="585734"/>
                  <a:pt x="958765" y="606108"/>
                  <a:pt x="1008728" y="568999"/>
                </a:cubicBezTo>
                <a:cubicBezTo>
                  <a:pt x="1058692" y="531890"/>
                  <a:pt x="1152070" y="128789"/>
                  <a:pt x="1210522" y="5578"/>
                </a:cubicBezTo>
                <a:moveTo>
                  <a:pt x="2081483" y="487263"/>
                </a:moveTo>
                <a:cubicBezTo>
                  <a:pt x="1775155" y="285955"/>
                  <a:pt x="1509089" y="114964"/>
                  <a:pt x="1333975" y="17705"/>
                </a:cubicBezTo>
                <a:cubicBezTo>
                  <a:pt x="1320055" y="9989"/>
                  <a:pt x="1305226" y="4041"/>
                  <a:pt x="1289832" y="0"/>
                </a:cubicBezTo>
                <a:cubicBezTo>
                  <a:pt x="1344161" y="117389"/>
                  <a:pt x="1445543" y="497450"/>
                  <a:pt x="1511757" y="535771"/>
                </a:cubicBezTo>
                <a:cubicBezTo>
                  <a:pt x="1577970" y="574092"/>
                  <a:pt x="1957060" y="473681"/>
                  <a:pt x="2081483" y="487263"/>
                </a:cubicBezTo>
                <a:moveTo>
                  <a:pt x="4090686" y="1765449"/>
                </a:moveTo>
                <a:cubicBezTo>
                  <a:pt x="3557098" y="1474401"/>
                  <a:pt x="2204694" y="536499"/>
                  <a:pt x="2137025" y="523644"/>
                </a:cubicBezTo>
                <a:cubicBezTo>
                  <a:pt x="2069356" y="510789"/>
                  <a:pt x="1715248" y="869991"/>
                  <a:pt x="1700453" y="932566"/>
                </a:cubicBezTo>
                <a:cubicBezTo>
                  <a:pt x="1685658" y="995142"/>
                  <a:pt x="2054561" y="1589365"/>
                  <a:pt x="2015755" y="1629384"/>
                </a:cubicBezTo>
                <a:cubicBezTo>
                  <a:pt x="1976949" y="1669403"/>
                  <a:pt x="1765211" y="1519756"/>
                  <a:pt x="1662617" y="1447722"/>
                </a:cubicBezTo>
                <a:cubicBezTo>
                  <a:pt x="1560022" y="1375687"/>
                  <a:pt x="1439480" y="1241320"/>
                  <a:pt x="1340766" y="1244716"/>
                </a:cubicBezTo>
                <a:cubicBezTo>
                  <a:pt x="1242052" y="1248111"/>
                  <a:pt x="1073487" y="1405035"/>
                  <a:pt x="945911" y="1496230"/>
                </a:cubicBezTo>
                <a:cubicBezTo>
                  <a:pt x="860779" y="1557107"/>
                  <a:pt x="754061" y="1700691"/>
                  <a:pt x="689546" y="1666008"/>
                </a:cubicBezTo>
                <a:cubicBezTo>
                  <a:pt x="625030" y="1631324"/>
                  <a:pt x="916806" y="1025944"/>
                  <a:pt x="892794" y="950999"/>
                </a:cubicBezTo>
                <a:cubicBezTo>
                  <a:pt x="868783" y="876055"/>
                  <a:pt x="579432" y="784860"/>
                  <a:pt x="485084" y="719374"/>
                </a:cubicBezTo>
                <a:cubicBezTo>
                  <a:pt x="485084" y="723254"/>
                  <a:pt x="482659" y="726407"/>
                  <a:pt x="481446" y="730046"/>
                </a:cubicBezTo>
                <a:cubicBezTo>
                  <a:pt x="339560" y="1174379"/>
                  <a:pt x="-418620" y="6639291"/>
                  <a:pt x="315306" y="6550521"/>
                </a:cubicBezTo>
                <a:cubicBezTo>
                  <a:pt x="491148" y="6529178"/>
                  <a:pt x="842103" y="4757666"/>
                  <a:pt x="1129513" y="4559511"/>
                </a:cubicBezTo>
                <a:cubicBezTo>
                  <a:pt x="1339311" y="4413987"/>
                  <a:pt x="1932806" y="6028333"/>
                  <a:pt x="2163220" y="5831148"/>
                </a:cubicBezTo>
                <a:cubicBezTo>
                  <a:pt x="2393633" y="5633963"/>
                  <a:pt x="2062808" y="4505667"/>
                  <a:pt x="2282549" y="4289321"/>
                </a:cubicBezTo>
                <a:cubicBezTo>
                  <a:pt x="2436320" y="4137733"/>
                  <a:pt x="3348271" y="5188417"/>
                  <a:pt x="3482395" y="5042650"/>
                </a:cubicBezTo>
                <a:cubicBezTo>
                  <a:pt x="3795515" y="4703094"/>
                  <a:pt x="2635930" y="3428061"/>
                  <a:pt x="2738767" y="3229906"/>
                </a:cubicBezTo>
                <a:cubicBezTo>
                  <a:pt x="2803525" y="3105725"/>
                  <a:pt x="3857605" y="3731964"/>
                  <a:pt x="4042663" y="3503734"/>
                </a:cubicBezTo>
                <a:cubicBezTo>
                  <a:pt x="4227721" y="3275503"/>
                  <a:pt x="3464932" y="2480942"/>
                  <a:pt x="3426126" y="2316985"/>
                </a:cubicBezTo>
                <a:cubicBezTo>
                  <a:pt x="3377618" y="2117132"/>
                  <a:pt x="4938364" y="2229671"/>
                  <a:pt x="4089958" y="1765449"/>
                </a:cubicBezTo>
              </a:path>
            </a:pathLst>
          </a:custGeom>
          <a:solidFill>
            <a:schemeClr val="accent6"/>
          </a:solidFill>
          <a:ln w="2421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AD0733-F289-4053-BAC9-33FCD10D8DB6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7F54FB-AFC2-41BD-8CFC-0CA5BBC5D064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5568CF-A56A-4B5A-A2C9-9B65221C5ABF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C5822D-09F1-40B6-9F6B-FC354B20B999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02CBE6C4-6317-4EF5-8DF5-66AEE6D393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20249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640"/>
            <a:ext cx="10515600" cy="88804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AE6037-D26F-4AF8-8DED-7FC8B2C6A7A1}"/>
              </a:ext>
            </a:extLst>
          </p:cNvPr>
          <p:cNvSpPr/>
          <p:nvPr/>
        </p:nvSpPr>
        <p:spPr>
          <a:xfrm flipH="1">
            <a:off x="-9226" y="-1010"/>
            <a:ext cx="12201226" cy="904140"/>
          </a:xfrm>
          <a:custGeom>
            <a:avLst/>
            <a:gdLst>
              <a:gd name="connsiteX0" fmla="*/ 0 w 3808745"/>
              <a:gd name="connsiteY0" fmla="*/ 1321213 h 1321212"/>
              <a:gd name="connsiteX1" fmla="*/ 3758184 w 3808745"/>
              <a:gd name="connsiteY1" fmla="*/ 858298 h 1321212"/>
              <a:gd name="connsiteX2" fmla="*/ 3730752 w 3808745"/>
              <a:gd name="connsiteY2" fmla="*/ 0 h 1321212"/>
              <a:gd name="connsiteX3" fmla="*/ 0 w 3808745"/>
              <a:gd name="connsiteY3" fmla="*/ 0 h 1321212"/>
              <a:gd name="connsiteX0" fmla="*/ 0 w 3800369"/>
              <a:gd name="connsiteY0" fmla="*/ 1321213 h 1321213"/>
              <a:gd name="connsiteX1" fmla="*/ 3758184 w 3800369"/>
              <a:gd name="connsiteY1" fmla="*/ 858298 h 1321213"/>
              <a:gd name="connsiteX2" fmla="*/ 3682031 w 3800369"/>
              <a:gd name="connsiteY2" fmla="*/ 0 h 1321213"/>
              <a:gd name="connsiteX3" fmla="*/ 0 w 3800369"/>
              <a:gd name="connsiteY3" fmla="*/ 0 h 1321213"/>
              <a:gd name="connsiteX4" fmla="*/ 0 w 3800369"/>
              <a:gd name="connsiteY4" fmla="*/ 1321213 h 1321213"/>
              <a:gd name="connsiteX0" fmla="*/ 0 w 3758184"/>
              <a:gd name="connsiteY0" fmla="*/ 1321213 h 1321213"/>
              <a:gd name="connsiteX1" fmla="*/ 3758184 w 3758184"/>
              <a:gd name="connsiteY1" fmla="*/ 858298 h 1321213"/>
              <a:gd name="connsiteX2" fmla="*/ 3682031 w 3758184"/>
              <a:gd name="connsiteY2" fmla="*/ 0 h 1321213"/>
              <a:gd name="connsiteX3" fmla="*/ 0 w 3758184"/>
              <a:gd name="connsiteY3" fmla="*/ 0 h 1321213"/>
              <a:gd name="connsiteX4" fmla="*/ 0 w 3758184"/>
              <a:gd name="connsiteY4" fmla="*/ 1321213 h 1321213"/>
              <a:gd name="connsiteX0" fmla="*/ 0 w 3683750"/>
              <a:gd name="connsiteY0" fmla="*/ 1321213 h 1321213"/>
              <a:gd name="connsiteX1" fmla="*/ 3683750 w 3683750"/>
              <a:gd name="connsiteY1" fmla="*/ 851746 h 1321213"/>
              <a:gd name="connsiteX2" fmla="*/ 3682031 w 3683750"/>
              <a:gd name="connsiteY2" fmla="*/ 0 h 1321213"/>
              <a:gd name="connsiteX3" fmla="*/ 0 w 3683750"/>
              <a:gd name="connsiteY3" fmla="*/ 0 h 1321213"/>
              <a:gd name="connsiteX4" fmla="*/ 0 w 3683750"/>
              <a:gd name="connsiteY4" fmla="*/ 1321213 h 1321213"/>
              <a:gd name="connsiteX0" fmla="*/ 0 w 3683907"/>
              <a:gd name="connsiteY0" fmla="*/ 1321213 h 1321213"/>
              <a:gd name="connsiteX1" fmla="*/ 3683750 w 3683907"/>
              <a:gd name="connsiteY1" fmla="*/ 851746 h 1321213"/>
              <a:gd name="connsiteX2" fmla="*/ 3682031 w 3683907"/>
              <a:gd name="connsiteY2" fmla="*/ 0 h 1321213"/>
              <a:gd name="connsiteX3" fmla="*/ 0 w 3683907"/>
              <a:gd name="connsiteY3" fmla="*/ 0 h 1321213"/>
              <a:gd name="connsiteX4" fmla="*/ 0 w 3683907"/>
              <a:gd name="connsiteY4" fmla="*/ 1321213 h 132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907" h="1321213">
                <a:moveTo>
                  <a:pt x="0" y="1321213"/>
                </a:moveTo>
                <a:cubicBezTo>
                  <a:pt x="973836" y="1238917"/>
                  <a:pt x="1517384" y="1193598"/>
                  <a:pt x="3683750" y="851746"/>
                </a:cubicBezTo>
                <a:cubicBezTo>
                  <a:pt x="3684552" y="300005"/>
                  <a:pt x="3682031" y="0"/>
                  <a:pt x="3682031" y="0"/>
                </a:cubicBezTo>
                <a:lnTo>
                  <a:pt x="0" y="0"/>
                </a:lnTo>
                <a:lnTo>
                  <a:pt x="0" y="1321213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7DB045-B1D3-4F68-A9A9-3D1E5FD92F83}"/>
              </a:ext>
            </a:extLst>
          </p:cNvPr>
          <p:cNvSpPr/>
          <p:nvPr/>
        </p:nvSpPr>
        <p:spPr>
          <a:xfrm flipH="1">
            <a:off x="-10286" y="-34121"/>
            <a:ext cx="3706006" cy="735348"/>
          </a:xfrm>
          <a:custGeom>
            <a:avLst/>
            <a:gdLst>
              <a:gd name="connsiteX0" fmla="*/ 3173731 w 3173730"/>
              <a:gd name="connsiteY0" fmla="*/ 511060 h 1022394"/>
              <a:gd name="connsiteX1" fmla="*/ 408052 w 3173730"/>
              <a:gd name="connsiteY1" fmla="*/ 1018838 h 1022394"/>
              <a:gd name="connsiteX2" fmla="*/ 1191673 w 3173730"/>
              <a:gd name="connsiteY2" fmla="*/ 737564 h 1022394"/>
              <a:gd name="connsiteX3" fmla="*/ 689230 w 3173730"/>
              <a:gd name="connsiteY3" fmla="*/ 723848 h 1022394"/>
              <a:gd name="connsiteX4" fmla="*/ 1001269 w 3173730"/>
              <a:gd name="connsiteY4" fmla="*/ 489248 h 1022394"/>
              <a:gd name="connsiteX5" fmla="*/ 521208 w 3173730"/>
              <a:gd name="connsiteY5" fmla="*/ 403523 h 1022394"/>
              <a:gd name="connsiteX6" fmla="*/ 903923 w 3173730"/>
              <a:gd name="connsiteY6" fmla="*/ 301986 h 1022394"/>
              <a:gd name="connsiteX7" fmla="*/ 0 w 3173730"/>
              <a:gd name="connsiteY7" fmla="*/ 28714 h 1022394"/>
              <a:gd name="connsiteX8" fmla="*/ 3173731 w 3173730"/>
              <a:gd name="connsiteY8" fmla="*/ 33953 h 1022394"/>
              <a:gd name="connsiteX0" fmla="*/ 3162007 w 3173731"/>
              <a:gd name="connsiteY0" fmla="*/ 833437 h 1022048"/>
              <a:gd name="connsiteX1" fmla="*/ 408052 w 3173731"/>
              <a:gd name="connsiteY1" fmla="*/ 1018838 h 1022048"/>
              <a:gd name="connsiteX2" fmla="*/ 1191673 w 3173731"/>
              <a:gd name="connsiteY2" fmla="*/ 737564 h 1022048"/>
              <a:gd name="connsiteX3" fmla="*/ 689230 w 3173731"/>
              <a:gd name="connsiteY3" fmla="*/ 723848 h 1022048"/>
              <a:gd name="connsiteX4" fmla="*/ 1001269 w 3173731"/>
              <a:gd name="connsiteY4" fmla="*/ 489248 h 1022048"/>
              <a:gd name="connsiteX5" fmla="*/ 521208 w 3173731"/>
              <a:gd name="connsiteY5" fmla="*/ 403523 h 1022048"/>
              <a:gd name="connsiteX6" fmla="*/ 903923 w 3173731"/>
              <a:gd name="connsiteY6" fmla="*/ 301986 h 1022048"/>
              <a:gd name="connsiteX7" fmla="*/ 0 w 3173731"/>
              <a:gd name="connsiteY7" fmla="*/ 28714 h 1022048"/>
              <a:gd name="connsiteX8" fmla="*/ 3173731 w 3173731"/>
              <a:gd name="connsiteY8" fmla="*/ 33953 h 1022048"/>
              <a:gd name="connsiteX9" fmla="*/ 3162007 w 3173731"/>
              <a:gd name="connsiteY9" fmla="*/ 833437 h 1022048"/>
              <a:gd name="connsiteX0" fmla="*/ 3162007 w 3173731"/>
              <a:gd name="connsiteY0" fmla="*/ 833437 h 1020735"/>
              <a:gd name="connsiteX1" fmla="*/ 408052 w 3173731"/>
              <a:gd name="connsiteY1" fmla="*/ 1018838 h 1020735"/>
              <a:gd name="connsiteX2" fmla="*/ 1191673 w 3173731"/>
              <a:gd name="connsiteY2" fmla="*/ 737564 h 1020735"/>
              <a:gd name="connsiteX3" fmla="*/ 689230 w 3173731"/>
              <a:gd name="connsiteY3" fmla="*/ 723848 h 1020735"/>
              <a:gd name="connsiteX4" fmla="*/ 1001269 w 3173731"/>
              <a:gd name="connsiteY4" fmla="*/ 489248 h 1020735"/>
              <a:gd name="connsiteX5" fmla="*/ 521208 w 3173731"/>
              <a:gd name="connsiteY5" fmla="*/ 403523 h 1020735"/>
              <a:gd name="connsiteX6" fmla="*/ 903923 w 3173731"/>
              <a:gd name="connsiteY6" fmla="*/ 301986 h 1020735"/>
              <a:gd name="connsiteX7" fmla="*/ 0 w 3173731"/>
              <a:gd name="connsiteY7" fmla="*/ 28714 h 1020735"/>
              <a:gd name="connsiteX8" fmla="*/ 3173731 w 3173731"/>
              <a:gd name="connsiteY8" fmla="*/ 33953 h 1020735"/>
              <a:gd name="connsiteX9" fmla="*/ 3162007 w 3173731"/>
              <a:gd name="connsiteY9" fmla="*/ 833437 h 1020735"/>
              <a:gd name="connsiteX0" fmla="*/ 3162007 w 3173731"/>
              <a:gd name="connsiteY0" fmla="*/ 833437 h 967440"/>
              <a:gd name="connsiteX1" fmla="*/ 413913 w 3173731"/>
              <a:gd name="connsiteY1" fmla="*/ 963574 h 967440"/>
              <a:gd name="connsiteX2" fmla="*/ 1191673 w 3173731"/>
              <a:gd name="connsiteY2" fmla="*/ 737564 h 967440"/>
              <a:gd name="connsiteX3" fmla="*/ 689230 w 3173731"/>
              <a:gd name="connsiteY3" fmla="*/ 723848 h 967440"/>
              <a:gd name="connsiteX4" fmla="*/ 1001269 w 3173731"/>
              <a:gd name="connsiteY4" fmla="*/ 489248 h 967440"/>
              <a:gd name="connsiteX5" fmla="*/ 521208 w 3173731"/>
              <a:gd name="connsiteY5" fmla="*/ 403523 h 967440"/>
              <a:gd name="connsiteX6" fmla="*/ 903923 w 3173731"/>
              <a:gd name="connsiteY6" fmla="*/ 301986 h 967440"/>
              <a:gd name="connsiteX7" fmla="*/ 0 w 3173731"/>
              <a:gd name="connsiteY7" fmla="*/ 28714 h 967440"/>
              <a:gd name="connsiteX8" fmla="*/ 3173731 w 3173731"/>
              <a:gd name="connsiteY8" fmla="*/ 33953 h 967440"/>
              <a:gd name="connsiteX9" fmla="*/ 3162007 w 3173731"/>
              <a:gd name="connsiteY9" fmla="*/ 833437 h 967440"/>
              <a:gd name="connsiteX0" fmla="*/ 3181402 w 3181402"/>
              <a:gd name="connsiteY0" fmla="*/ 829627 h 966993"/>
              <a:gd name="connsiteX1" fmla="*/ 413913 w 3181402"/>
              <a:gd name="connsiteY1" fmla="*/ 963574 h 966993"/>
              <a:gd name="connsiteX2" fmla="*/ 1191673 w 3181402"/>
              <a:gd name="connsiteY2" fmla="*/ 737564 h 966993"/>
              <a:gd name="connsiteX3" fmla="*/ 689230 w 3181402"/>
              <a:gd name="connsiteY3" fmla="*/ 723848 h 966993"/>
              <a:gd name="connsiteX4" fmla="*/ 1001269 w 3181402"/>
              <a:gd name="connsiteY4" fmla="*/ 489248 h 966993"/>
              <a:gd name="connsiteX5" fmla="*/ 521208 w 3181402"/>
              <a:gd name="connsiteY5" fmla="*/ 403523 h 966993"/>
              <a:gd name="connsiteX6" fmla="*/ 903923 w 3181402"/>
              <a:gd name="connsiteY6" fmla="*/ 301986 h 966993"/>
              <a:gd name="connsiteX7" fmla="*/ 0 w 3181402"/>
              <a:gd name="connsiteY7" fmla="*/ 28714 h 966993"/>
              <a:gd name="connsiteX8" fmla="*/ 3173731 w 3181402"/>
              <a:gd name="connsiteY8" fmla="*/ 33953 h 966993"/>
              <a:gd name="connsiteX9" fmla="*/ 3181402 w 3181402"/>
              <a:gd name="connsiteY9" fmla="*/ 829627 h 966993"/>
              <a:gd name="connsiteX0" fmla="*/ 3181402 w 3183428"/>
              <a:gd name="connsiteY0" fmla="*/ 829627 h 966993"/>
              <a:gd name="connsiteX1" fmla="*/ 413913 w 3183428"/>
              <a:gd name="connsiteY1" fmla="*/ 963574 h 966993"/>
              <a:gd name="connsiteX2" fmla="*/ 1191673 w 3183428"/>
              <a:gd name="connsiteY2" fmla="*/ 737564 h 966993"/>
              <a:gd name="connsiteX3" fmla="*/ 689230 w 3183428"/>
              <a:gd name="connsiteY3" fmla="*/ 723848 h 966993"/>
              <a:gd name="connsiteX4" fmla="*/ 1001269 w 3183428"/>
              <a:gd name="connsiteY4" fmla="*/ 489248 h 966993"/>
              <a:gd name="connsiteX5" fmla="*/ 521208 w 3183428"/>
              <a:gd name="connsiteY5" fmla="*/ 403523 h 966993"/>
              <a:gd name="connsiteX6" fmla="*/ 903923 w 3183428"/>
              <a:gd name="connsiteY6" fmla="*/ 301986 h 966993"/>
              <a:gd name="connsiteX7" fmla="*/ 0 w 3183428"/>
              <a:gd name="connsiteY7" fmla="*/ 28714 h 966993"/>
              <a:gd name="connsiteX8" fmla="*/ 3183428 w 3183428"/>
              <a:gd name="connsiteY8" fmla="*/ 33952 h 966993"/>
              <a:gd name="connsiteX9" fmla="*/ 3181402 w 3183428"/>
              <a:gd name="connsiteY9" fmla="*/ 829627 h 966993"/>
              <a:gd name="connsiteX0" fmla="*/ 3181402 w 3183428"/>
              <a:gd name="connsiteY0" fmla="*/ 829627 h 992561"/>
              <a:gd name="connsiteX1" fmla="*/ 384821 w 3183428"/>
              <a:gd name="connsiteY1" fmla="*/ 990240 h 992561"/>
              <a:gd name="connsiteX2" fmla="*/ 1191673 w 3183428"/>
              <a:gd name="connsiteY2" fmla="*/ 737564 h 992561"/>
              <a:gd name="connsiteX3" fmla="*/ 689230 w 3183428"/>
              <a:gd name="connsiteY3" fmla="*/ 723848 h 992561"/>
              <a:gd name="connsiteX4" fmla="*/ 1001269 w 3183428"/>
              <a:gd name="connsiteY4" fmla="*/ 489248 h 992561"/>
              <a:gd name="connsiteX5" fmla="*/ 521208 w 3183428"/>
              <a:gd name="connsiteY5" fmla="*/ 403523 h 992561"/>
              <a:gd name="connsiteX6" fmla="*/ 903923 w 3183428"/>
              <a:gd name="connsiteY6" fmla="*/ 301986 h 992561"/>
              <a:gd name="connsiteX7" fmla="*/ 0 w 3183428"/>
              <a:gd name="connsiteY7" fmla="*/ 28714 h 992561"/>
              <a:gd name="connsiteX8" fmla="*/ 3183428 w 3183428"/>
              <a:gd name="connsiteY8" fmla="*/ 33952 h 992561"/>
              <a:gd name="connsiteX9" fmla="*/ 3181402 w 3183428"/>
              <a:gd name="connsiteY9" fmla="*/ 829627 h 992561"/>
              <a:gd name="connsiteX0" fmla="*/ 3181402 w 3183428"/>
              <a:gd name="connsiteY0" fmla="*/ 829627 h 992560"/>
              <a:gd name="connsiteX1" fmla="*/ 384821 w 3183428"/>
              <a:gd name="connsiteY1" fmla="*/ 990239 h 992560"/>
              <a:gd name="connsiteX2" fmla="*/ 1191673 w 3183428"/>
              <a:gd name="connsiteY2" fmla="*/ 737564 h 992560"/>
              <a:gd name="connsiteX3" fmla="*/ 689230 w 3183428"/>
              <a:gd name="connsiteY3" fmla="*/ 723848 h 992560"/>
              <a:gd name="connsiteX4" fmla="*/ 1001269 w 3183428"/>
              <a:gd name="connsiteY4" fmla="*/ 489248 h 992560"/>
              <a:gd name="connsiteX5" fmla="*/ 521208 w 3183428"/>
              <a:gd name="connsiteY5" fmla="*/ 403523 h 992560"/>
              <a:gd name="connsiteX6" fmla="*/ 903923 w 3183428"/>
              <a:gd name="connsiteY6" fmla="*/ 301986 h 992560"/>
              <a:gd name="connsiteX7" fmla="*/ 0 w 3183428"/>
              <a:gd name="connsiteY7" fmla="*/ 28714 h 992560"/>
              <a:gd name="connsiteX8" fmla="*/ 3183428 w 3183428"/>
              <a:gd name="connsiteY8" fmla="*/ 33952 h 992560"/>
              <a:gd name="connsiteX9" fmla="*/ 3181402 w 3183428"/>
              <a:gd name="connsiteY9" fmla="*/ 829627 h 99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3428" h="992560">
                <a:moveTo>
                  <a:pt x="3181402" y="829627"/>
                </a:moveTo>
                <a:cubicBezTo>
                  <a:pt x="2554948" y="944069"/>
                  <a:pt x="716442" y="1005583"/>
                  <a:pt x="384821" y="990239"/>
                </a:cubicBezTo>
                <a:cubicBezTo>
                  <a:pt x="53200" y="974895"/>
                  <a:pt x="1140938" y="781963"/>
                  <a:pt x="1191673" y="737564"/>
                </a:cubicBezTo>
                <a:cubicBezTo>
                  <a:pt x="1242408" y="693166"/>
                  <a:pt x="697802" y="787094"/>
                  <a:pt x="689230" y="723848"/>
                </a:cubicBezTo>
                <a:cubicBezTo>
                  <a:pt x="680657" y="660602"/>
                  <a:pt x="1048227" y="535349"/>
                  <a:pt x="1001269" y="489248"/>
                </a:cubicBezTo>
                <a:cubicBezTo>
                  <a:pt x="954310" y="443147"/>
                  <a:pt x="454533" y="453529"/>
                  <a:pt x="521208" y="403523"/>
                </a:cubicBezTo>
                <a:cubicBezTo>
                  <a:pt x="589789" y="352088"/>
                  <a:pt x="892207" y="361803"/>
                  <a:pt x="903923" y="301986"/>
                </a:cubicBezTo>
                <a:cubicBezTo>
                  <a:pt x="918972" y="225215"/>
                  <a:pt x="1239" y="96246"/>
                  <a:pt x="0" y="28714"/>
                </a:cubicBezTo>
                <a:cubicBezTo>
                  <a:pt x="-1238" y="-38818"/>
                  <a:pt x="3183428" y="33952"/>
                  <a:pt x="3183428" y="33952"/>
                </a:cubicBezTo>
                <a:cubicBezTo>
                  <a:pt x="3183428" y="192988"/>
                  <a:pt x="3181402" y="670591"/>
                  <a:pt x="3181402" y="82962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572D1-C4D0-4331-B9A4-F6A76B182F49}"/>
              </a:ext>
            </a:extLst>
          </p:cNvPr>
          <p:cNvSpPr/>
          <p:nvPr/>
        </p:nvSpPr>
        <p:spPr>
          <a:xfrm flipH="1">
            <a:off x="2820" y="0"/>
            <a:ext cx="555979" cy="572911"/>
          </a:xfrm>
          <a:custGeom>
            <a:avLst/>
            <a:gdLst>
              <a:gd name="connsiteX0" fmla="*/ 20146 w 611624"/>
              <a:gd name="connsiteY0" fmla="*/ 149190 h 638910"/>
              <a:gd name="connsiteX1" fmla="*/ 239221 w 611624"/>
              <a:gd name="connsiteY1" fmla="*/ 193671 h 638910"/>
              <a:gd name="connsiteX2" fmla="*/ 363142 w 611624"/>
              <a:gd name="connsiteY2" fmla="*/ 28 h 638910"/>
              <a:gd name="connsiteX3" fmla="*/ 414196 w 611624"/>
              <a:gd name="connsiteY3" fmla="*/ 233486 h 638910"/>
              <a:gd name="connsiteX4" fmla="*/ 611553 w 611624"/>
              <a:gd name="connsiteY4" fmla="*/ 298637 h 638910"/>
              <a:gd name="connsiteX5" fmla="*/ 433626 w 611624"/>
              <a:gd name="connsiteY5" fmla="*/ 374837 h 638910"/>
              <a:gd name="connsiteX6" fmla="*/ 465345 w 611624"/>
              <a:gd name="connsiteY6" fmla="*/ 638013 h 638910"/>
              <a:gd name="connsiteX7" fmla="*/ 384573 w 611624"/>
              <a:gd name="connsiteY7" fmla="*/ 563908 h 638910"/>
              <a:gd name="connsiteX8" fmla="*/ 259890 w 611624"/>
              <a:gd name="connsiteY8" fmla="*/ 453418 h 638910"/>
              <a:gd name="connsiteX9" fmla="*/ 135113 w 611624"/>
              <a:gd name="connsiteY9" fmla="*/ 506949 h 638910"/>
              <a:gd name="connsiteX10" fmla="*/ 620 w 611624"/>
              <a:gd name="connsiteY10" fmla="*/ 551240 h 638910"/>
              <a:gd name="connsiteX11" fmla="*/ 150639 w 611624"/>
              <a:gd name="connsiteY11" fmla="*/ 323402 h 638910"/>
              <a:gd name="connsiteX12" fmla="*/ 20146 w 611624"/>
              <a:gd name="connsiteY12" fmla="*/ 149571 h 63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624" h="638910">
                <a:moveTo>
                  <a:pt x="20146" y="149190"/>
                </a:moveTo>
                <a:cubicBezTo>
                  <a:pt x="31957" y="130140"/>
                  <a:pt x="176261" y="175764"/>
                  <a:pt x="239221" y="193671"/>
                </a:cubicBezTo>
                <a:cubicBezTo>
                  <a:pt x="285037" y="135569"/>
                  <a:pt x="349235" y="-2258"/>
                  <a:pt x="363142" y="28"/>
                </a:cubicBezTo>
                <a:cubicBezTo>
                  <a:pt x="377048" y="2314"/>
                  <a:pt x="402385" y="157000"/>
                  <a:pt x="414196" y="233486"/>
                </a:cubicBezTo>
                <a:cubicBezTo>
                  <a:pt x="486395" y="246916"/>
                  <a:pt x="615077" y="276348"/>
                  <a:pt x="611553" y="298637"/>
                </a:cubicBezTo>
                <a:cubicBezTo>
                  <a:pt x="608029" y="320925"/>
                  <a:pt x="490396" y="345690"/>
                  <a:pt x="433626" y="374837"/>
                </a:cubicBezTo>
                <a:cubicBezTo>
                  <a:pt x="447057" y="459514"/>
                  <a:pt x="490015" y="629345"/>
                  <a:pt x="465345" y="638013"/>
                </a:cubicBezTo>
                <a:cubicBezTo>
                  <a:pt x="440675" y="646680"/>
                  <a:pt x="411147" y="590388"/>
                  <a:pt x="384573" y="563908"/>
                </a:cubicBezTo>
                <a:cubicBezTo>
                  <a:pt x="344663" y="524760"/>
                  <a:pt x="269415" y="457038"/>
                  <a:pt x="259890" y="453418"/>
                </a:cubicBezTo>
                <a:cubicBezTo>
                  <a:pt x="250365" y="449799"/>
                  <a:pt x="175308" y="487327"/>
                  <a:pt x="135113" y="506949"/>
                </a:cubicBezTo>
                <a:cubicBezTo>
                  <a:pt x="94917" y="526570"/>
                  <a:pt x="11860" y="567528"/>
                  <a:pt x="620" y="551240"/>
                </a:cubicBezTo>
                <a:cubicBezTo>
                  <a:pt x="-10620" y="534952"/>
                  <a:pt x="134446" y="332927"/>
                  <a:pt x="150639" y="323402"/>
                </a:cubicBezTo>
                <a:cubicBezTo>
                  <a:pt x="98537" y="271491"/>
                  <a:pt x="8430" y="168621"/>
                  <a:pt x="20146" y="149571"/>
                </a:cubicBezTo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B7B99-3A7A-4320-A864-14138A71D28D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FFFFFF">
                <a:alpha val="69804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75F91C-6CEC-4581-91F8-71CD6FEA5F02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D28832B-8490-44D0-9E06-B87010A4EB6F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67205E-D042-4E27-90BF-1518F69DA046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E6D3F8F-8877-498E-8360-E7D93246F7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350188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620853F-15D9-46CF-9E74-7FCF3B651221}"/>
              </a:ext>
            </a:extLst>
          </p:cNvPr>
          <p:cNvSpPr/>
          <p:nvPr userDrawn="1"/>
        </p:nvSpPr>
        <p:spPr>
          <a:xfrm flipV="1">
            <a:off x="0" y="6264613"/>
            <a:ext cx="12201226" cy="593389"/>
          </a:xfrm>
          <a:custGeom>
            <a:avLst/>
            <a:gdLst>
              <a:gd name="connsiteX0" fmla="*/ 0 w 3808745"/>
              <a:gd name="connsiteY0" fmla="*/ 1321213 h 1321212"/>
              <a:gd name="connsiteX1" fmla="*/ 3758184 w 3808745"/>
              <a:gd name="connsiteY1" fmla="*/ 858298 h 1321212"/>
              <a:gd name="connsiteX2" fmla="*/ 3730752 w 3808745"/>
              <a:gd name="connsiteY2" fmla="*/ 0 h 1321212"/>
              <a:gd name="connsiteX3" fmla="*/ 0 w 3808745"/>
              <a:gd name="connsiteY3" fmla="*/ 0 h 1321212"/>
              <a:gd name="connsiteX0" fmla="*/ 0 w 3800369"/>
              <a:gd name="connsiteY0" fmla="*/ 1321213 h 1321213"/>
              <a:gd name="connsiteX1" fmla="*/ 3758184 w 3800369"/>
              <a:gd name="connsiteY1" fmla="*/ 858298 h 1321213"/>
              <a:gd name="connsiteX2" fmla="*/ 3682031 w 3800369"/>
              <a:gd name="connsiteY2" fmla="*/ 0 h 1321213"/>
              <a:gd name="connsiteX3" fmla="*/ 0 w 3800369"/>
              <a:gd name="connsiteY3" fmla="*/ 0 h 1321213"/>
              <a:gd name="connsiteX4" fmla="*/ 0 w 3800369"/>
              <a:gd name="connsiteY4" fmla="*/ 1321213 h 1321213"/>
              <a:gd name="connsiteX0" fmla="*/ 0 w 3758184"/>
              <a:gd name="connsiteY0" fmla="*/ 1321213 h 1321213"/>
              <a:gd name="connsiteX1" fmla="*/ 3758184 w 3758184"/>
              <a:gd name="connsiteY1" fmla="*/ 858298 h 1321213"/>
              <a:gd name="connsiteX2" fmla="*/ 3682031 w 3758184"/>
              <a:gd name="connsiteY2" fmla="*/ 0 h 1321213"/>
              <a:gd name="connsiteX3" fmla="*/ 0 w 3758184"/>
              <a:gd name="connsiteY3" fmla="*/ 0 h 1321213"/>
              <a:gd name="connsiteX4" fmla="*/ 0 w 3758184"/>
              <a:gd name="connsiteY4" fmla="*/ 1321213 h 1321213"/>
              <a:gd name="connsiteX0" fmla="*/ 0 w 3683750"/>
              <a:gd name="connsiteY0" fmla="*/ 1321213 h 1321213"/>
              <a:gd name="connsiteX1" fmla="*/ 3683750 w 3683750"/>
              <a:gd name="connsiteY1" fmla="*/ 851746 h 1321213"/>
              <a:gd name="connsiteX2" fmla="*/ 3682031 w 3683750"/>
              <a:gd name="connsiteY2" fmla="*/ 0 h 1321213"/>
              <a:gd name="connsiteX3" fmla="*/ 0 w 3683750"/>
              <a:gd name="connsiteY3" fmla="*/ 0 h 1321213"/>
              <a:gd name="connsiteX4" fmla="*/ 0 w 3683750"/>
              <a:gd name="connsiteY4" fmla="*/ 1321213 h 1321213"/>
              <a:gd name="connsiteX0" fmla="*/ 0 w 3683907"/>
              <a:gd name="connsiteY0" fmla="*/ 1321213 h 1321213"/>
              <a:gd name="connsiteX1" fmla="*/ 3683750 w 3683907"/>
              <a:gd name="connsiteY1" fmla="*/ 851746 h 1321213"/>
              <a:gd name="connsiteX2" fmla="*/ 3682031 w 3683907"/>
              <a:gd name="connsiteY2" fmla="*/ 0 h 1321213"/>
              <a:gd name="connsiteX3" fmla="*/ 0 w 3683907"/>
              <a:gd name="connsiteY3" fmla="*/ 0 h 1321213"/>
              <a:gd name="connsiteX4" fmla="*/ 0 w 3683907"/>
              <a:gd name="connsiteY4" fmla="*/ 1321213 h 132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907" h="1321213">
                <a:moveTo>
                  <a:pt x="0" y="1321213"/>
                </a:moveTo>
                <a:cubicBezTo>
                  <a:pt x="973836" y="1238917"/>
                  <a:pt x="1517384" y="1193598"/>
                  <a:pt x="3683750" y="851746"/>
                </a:cubicBezTo>
                <a:cubicBezTo>
                  <a:pt x="3684552" y="300005"/>
                  <a:pt x="3682031" y="0"/>
                  <a:pt x="3682031" y="0"/>
                </a:cubicBezTo>
                <a:lnTo>
                  <a:pt x="0" y="0"/>
                </a:lnTo>
                <a:lnTo>
                  <a:pt x="0" y="1321213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5257193-35E7-4BFD-8F66-3BC859234474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69A215-ED1F-4EAC-A659-1C452D1CF58C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2449555-3338-41E2-B509-BDA3641C9976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394C09-5DB3-414D-927D-33060446D525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412EA8B-AB16-4C51-B241-7F0F6AA72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4BB1F-165D-4DB2-A7F4-EF7AB7B6E800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</p:spTree>
    <p:extLst>
      <p:ext uri="{BB962C8B-B14F-4D97-AF65-F5344CB8AC3E}">
        <p14:creationId xmlns:p14="http://schemas.microsoft.com/office/powerpoint/2010/main" val="16249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178773" cy="687546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8A5C84-D4FF-4B21-8114-ADD681BED7D9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485E745-7732-413F-AD19-870D1E685B58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8F3848-782D-4C71-93C6-F255E9D623D1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23F582-4456-4755-ACB3-F7DCAEAB3574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84F5F64A-AD1C-45EB-B15C-4690113BF3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41030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178773" cy="68754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8A5C84-D4FF-4B21-8114-ADD681BED7D9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485E745-7732-413F-AD19-870D1E685B58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8F3848-782D-4C71-93C6-F255E9D623D1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23F582-4456-4755-ACB3-F7DCAEAB3574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84F5F64A-AD1C-45EB-B15C-4690113BF3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3175817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178773" cy="6875462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93EB856-55FD-4DC5-8579-33CCC367EDF8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44E373B-552C-450E-98CA-A2DDD73159D5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12824D-7F76-47FC-8003-67093A218579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16E190A-D04C-4DAA-90AA-BCE9D2D597B9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CD7BFBCB-5DBA-495C-9EC0-44907CF0E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3133049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178773" cy="687546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BFDEBF-DE6F-4D88-986F-600329BABFD8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18D864D-397C-4C0E-BF95-5FDD943274EB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8B1916D-0C92-4EE4-8EAA-010C66EC9A5E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4F87E7-CCCE-4FC3-8152-27573F4EF00E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B3C0C469-8DB3-4E34-8D57-26E1FD50DD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2555021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178773" cy="6875462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6098A7E-88B5-4D5F-958F-CEB56011A604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68C4D70-B5C2-42DB-A95A-4F34CEEC721B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E7D73D-6CC7-43DD-8368-596D5E26813A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8DA36A-5541-4443-958B-D61A3846F1B9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AA107F8-32AE-4093-8203-027B78647F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76825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178773" cy="6875462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BA7E1D-B33B-4A40-9A23-B076A7D3378E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7C10F86-BD6E-47C0-98B9-997790F9CA1B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395B56-EAB2-4117-8BAB-F6C386CEABC6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D6B532-99FF-4E3B-B6DD-3B1718739D46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B30F4741-FE5C-43B1-84B8-9128EC3C16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991928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ic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339" y="365125"/>
            <a:ext cx="9131461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FFF35-BE2B-4215-BD0B-1733DF59ECBA}"/>
              </a:ext>
            </a:extLst>
          </p:cNvPr>
          <p:cNvSpPr/>
          <p:nvPr userDrawn="1"/>
        </p:nvSpPr>
        <p:spPr>
          <a:xfrm>
            <a:off x="1998135" y="6400801"/>
            <a:ext cx="1354666" cy="440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339" y="1825625"/>
            <a:ext cx="9131461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2142311" cy="687546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71B801-6B5A-458C-A27B-6AC8E187F303}"/>
              </a:ext>
            </a:extLst>
          </p:cNvPr>
          <p:cNvSpPr/>
          <p:nvPr userDrawn="1"/>
        </p:nvSpPr>
        <p:spPr>
          <a:xfrm>
            <a:off x="2152809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2068B80-7994-43BA-82E0-8ABB153BEE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560" y="4423714"/>
            <a:ext cx="1966912" cy="1818842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GB" sz="1200" i="1" kern="1200" dirty="0" smtClean="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</a:lstStyle>
          <a:p>
            <a:r>
              <a:rPr lang="en-GB"/>
              <a:t>Insert icon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D5C4865-E946-4F41-B082-AB0022D008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178" y="6308436"/>
            <a:ext cx="1966912" cy="457201"/>
          </a:xfrm>
        </p:spPr>
        <p:txBody>
          <a:bodyPr anchor="ctr">
            <a:normAutofit/>
          </a:bodyPr>
          <a:lstStyle>
            <a:lvl1pPr marL="0" indent="0" algn="l">
              <a:lnSpc>
                <a:spcPts val="500"/>
              </a:lnSpc>
              <a:buNone/>
              <a:defRPr sz="1000" i="1">
                <a:solidFill>
                  <a:schemeClr val="bg1"/>
                </a:solidFill>
              </a:defRPr>
            </a:lvl1pPr>
          </a:lstStyle>
          <a:p>
            <a:r>
              <a:rPr lang="en-GB"/>
              <a:t>Insert </a:t>
            </a:r>
          </a:p>
          <a:p>
            <a:r>
              <a:rPr lang="en-GB"/>
              <a:t>wordmark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BC404B9-2848-43F9-8A78-EC656A7B6041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EE99F3-4968-4709-AE1F-9408E9E590FD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E9ACA2-28D7-4537-8CE0-1B205E54B6CE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BBD32F7-3406-4158-AC33-FB1A235AE02E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7430430C-74FE-49D4-8DAE-DA787F11D4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314102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0A55-2913-4AA4-8D75-12B00DA9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62584-7C48-4CB0-9F2F-511C3063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C410E40-D306-4A4E-99A4-D6038702BB1A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D5DE8E-8E65-4AA9-8D71-238830748D8C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0A10EEC-8C91-4923-971F-FFAF2C079F48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B164FF-0688-4A7F-8FFB-BE76F0179D50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55EB8AB-0EA2-4D06-A683-AAACE49F2A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1335273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ic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339" y="365125"/>
            <a:ext cx="9131461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339" y="1825625"/>
            <a:ext cx="9131461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F994BD-03BB-45E7-8B57-030EF3346B0C}"/>
              </a:ext>
            </a:extLst>
          </p:cNvPr>
          <p:cNvSpPr/>
          <p:nvPr userDrawn="1"/>
        </p:nvSpPr>
        <p:spPr>
          <a:xfrm>
            <a:off x="1998135" y="6400801"/>
            <a:ext cx="1354666" cy="440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2142311" cy="68754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3F09EF-CDAB-4D43-9FEB-A806501A5A80}"/>
              </a:ext>
            </a:extLst>
          </p:cNvPr>
          <p:cNvSpPr/>
          <p:nvPr userDrawn="1"/>
        </p:nvSpPr>
        <p:spPr>
          <a:xfrm>
            <a:off x="2152809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5AA4C49E-6A4E-45D0-929A-8AC5268DF6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560" y="4423714"/>
            <a:ext cx="1966912" cy="1818842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GB" sz="1200" i="1" kern="1200" dirty="0" smtClean="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</a:lstStyle>
          <a:p>
            <a:r>
              <a:rPr lang="en-GB"/>
              <a:t>Insert icon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10F7F46D-46B0-49B0-8E07-7737AE7153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178" y="6308436"/>
            <a:ext cx="1966912" cy="457201"/>
          </a:xfrm>
        </p:spPr>
        <p:txBody>
          <a:bodyPr anchor="ctr">
            <a:normAutofit/>
          </a:bodyPr>
          <a:lstStyle>
            <a:lvl1pPr marL="0" indent="0" algn="l">
              <a:lnSpc>
                <a:spcPts val="500"/>
              </a:lnSpc>
              <a:buNone/>
              <a:defRPr sz="1000" i="1">
                <a:solidFill>
                  <a:schemeClr val="bg1"/>
                </a:solidFill>
              </a:defRPr>
            </a:lvl1pPr>
          </a:lstStyle>
          <a:p>
            <a:r>
              <a:rPr lang="en-GB"/>
              <a:t>Insert </a:t>
            </a:r>
          </a:p>
          <a:p>
            <a:r>
              <a:rPr lang="en-GB"/>
              <a:t>wordmark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029D22-A86F-48D1-A1B5-4A8873B97D61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1CA7343-77F0-45F7-A757-9A8342B7A59C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96E8B0F-D58D-4BA2-91E5-09FA8C2CAC85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3E9D49F-425A-48F4-9F71-B6FB9C46FDFD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9B869631-6EA8-430C-A28D-60991F4905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4067243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with ic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339" y="365125"/>
            <a:ext cx="9131461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339" y="1825625"/>
            <a:ext cx="9131461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F994BD-03BB-45E7-8B57-030EF3346B0C}"/>
              </a:ext>
            </a:extLst>
          </p:cNvPr>
          <p:cNvSpPr/>
          <p:nvPr userDrawn="1"/>
        </p:nvSpPr>
        <p:spPr>
          <a:xfrm>
            <a:off x="1998135" y="6400801"/>
            <a:ext cx="1354666" cy="440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2142311" cy="6875462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3F09EF-CDAB-4D43-9FEB-A806501A5A80}"/>
              </a:ext>
            </a:extLst>
          </p:cNvPr>
          <p:cNvSpPr/>
          <p:nvPr userDrawn="1"/>
        </p:nvSpPr>
        <p:spPr>
          <a:xfrm>
            <a:off x="2152809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248A3D98-F638-4434-B0FA-0759C0EBD1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560" y="4423714"/>
            <a:ext cx="1966912" cy="1818842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GB" sz="1200" i="1" kern="1200" dirty="0" smtClean="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</a:lstStyle>
          <a:p>
            <a:r>
              <a:rPr lang="en-GB"/>
              <a:t>Insert icon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FCA6A6CC-F6E6-4376-B654-B09E7BBB245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178" y="6308436"/>
            <a:ext cx="1966912" cy="457201"/>
          </a:xfrm>
        </p:spPr>
        <p:txBody>
          <a:bodyPr anchor="ctr">
            <a:normAutofit/>
          </a:bodyPr>
          <a:lstStyle>
            <a:lvl1pPr marL="0" indent="0" algn="l">
              <a:lnSpc>
                <a:spcPts val="500"/>
              </a:lnSpc>
              <a:buNone/>
              <a:defRPr sz="1000" i="1">
                <a:solidFill>
                  <a:schemeClr val="bg1"/>
                </a:solidFill>
              </a:defRPr>
            </a:lvl1pPr>
          </a:lstStyle>
          <a:p>
            <a:r>
              <a:rPr lang="en-GB"/>
              <a:t>Insert </a:t>
            </a:r>
          </a:p>
          <a:p>
            <a:r>
              <a:rPr lang="en-GB"/>
              <a:t>wordmark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F2B47FF-7BF2-4308-B7C0-B402D00C6072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15B5208-95E1-4465-9AB5-3E1071D05961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F6642E-AFE7-4EEC-AFE8-3D0E76EDBC99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5E7AF6-7F3F-489E-9C9C-69E7A8810FC6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DE5000A-2179-4FC2-A7AE-5E12233DEB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1993899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with ic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339" y="365125"/>
            <a:ext cx="9131461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339" y="1825625"/>
            <a:ext cx="9131461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F994BD-03BB-45E7-8B57-030EF3346B0C}"/>
              </a:ext>
            </a:extLst>
          </p:cNvPr>
          <p:cNvSpPr/>
          <p:nvPr userDrawn="1"/>
        </p:nvSpPr>
        <p:spPr>
          <a:xfrm>
            <a:off x="1998135" y="6400801"/>
            <a:ext cx="1354666" cy="440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2142311" cy="687546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3F09EF-CDAB-4D43-9FEB-A806501A5A80}"/>
              </a:ext>
            </a:extLst>
          </p:cNvPr>
          <p:cNvSpPr/>
          <p:nvPr userDrawn="1"/>
        </p:nvSpPr>
        <p:spPr>
          <a:xfrm>
            <a:off x="2152809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32D5AFD6-DE4D-4001-8B85-63D0E49F46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560" y="4423714"/>
            <a:ext cx="1966912" cy="1818842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GB" sz="1200" i="1" kern="1200" dirty="0" smtClean="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</a:lstStyle>
          <a:p>
            <a:r>
              <a:rPr lang="en-GB"/>
              <a:t>Insert icon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994E7C48-08B8-4554-9D37-F5B1A28F0C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178" y="6308436"/>
            <a:ext cx="1966912" cy="457201"/>
          </a:xfrm>
        </p:spPr>
        <p:txBody>
          <a:bodyPr anchor="ctr">
            <a:normAutofit/>
          </a:bodyPr>
          <a:lstStyle>
            <a:lvl1pPr marL="0" indent="0" algn="l">
              <a:lnSpc>
                <a:spcPts val="500"/>
              </a:lnSpc>
              <a:buNone/>
              <a:defRPr sz="1000" i="1">
                <a:solidFill>
                  <a:schemeClr val="bg1"/>
                </a:solidFill>
              </a:defRPr>
            </a:lvl1pPr>
          </a:lstStyle>
          <a:p>
            <a:r>
              <a:rPr lang="en-GB"/>
              <a:t>Insert </a:t>
            </a:r>
          </a:p>
          <a:p>
            <a:r>
              <a:rPr lang="en-GB"/>
              <a:t>wordmark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AF85D4-9655-46A0-92EC-0F576B6C98C4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920395-3FB7-47C1-8161-1D98D9653847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4DDBF1-CDC2-4BB9-BA99-B022E46C7B6D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E0E820F-0946-4369-9084-1034028B1F59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67D2EF85-03FD-4803-A12A-F844AAE475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2937444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with ic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339" y="365125"/>
            <a:ext cx="9131461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339" y="1825625"/>
            <a:ext cx="9131461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F994BD-03BB-45E7-8B57-030EF3346B0C}"/>
              </a:ext>
            </a:extLst>
          </p:cNvPr>
          <p:cNvSpPr/>
          <p:nvPr userDrawn="1"/>
        </p:nvSpPr>
        <p:spPr>
          <a:xfrm>
            <a:off x="1998135" y="6400801"/>
            <a:ext cx="1354666" cy="440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2142311" cy="6875462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3F09EF-CDAB-4D43-9FEB-A806501A5A80}"/>
              </a:ext>
            </a:extLst>
          </p:cNvPr>
          <p:cNvSpPr/>
          <p:nvPr userDrawn="1"/>
        </p:nvSpPr>
        <p:spPr>
          <a:xfrm>
            <a:off x="2152809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1611B003-4126-48DC-81DA-383EB16E4C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560" y="4423714"/>
            <a:ext cx="1966912" cy="1818842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GB" sz="1200" i="1" kern="1200" dirty="0" smtClean="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</a:lstStyle>
          <a:p>
            <a:r>
              <a:rPr lang="en-GB"/>
              <a:t>Insert icon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B5204540-D82D-4B34-8DBD-FDC80E5863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178" y="6308436"/>
            <a:ext cx="1966912" cy="457201"/>
          </a:xfrm>
        </p:spPr>
        <p:txBody>
          <a:bodyPr anchor="ctr">
            <a:normAutofit/>
          </a:bodyPr>
          <a:lstStyle>
            <a:lvl1pPr marL="0" indent="0" algn="l">
              <a:lnSpc>
                <a:spcPts val="500"/>
              </a:lnSpc>
              <a:buNone/>
              <a:defRPr sz="1000" i="1">
                <a:solidFill>
                  <a:schemeClr val="bg1"/>
                </a:solidFill>
              </a:defRPr>
            </a:lvl1pPr>
          </a:lstStyle>
          <a:p>
            <a:r>
              <a:rPr lang="en-GB"/>
              <a:t>Insert </a:t>
            </a:r>
          </a:p>
          <a:p>
            <a:r>
              <a:rPr lang="en-GB"/>
              <a:t>wordmark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49EEBF-9663-42C1-B2E3-378F444B351D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4654C0-1BE0-4374-BA17-C7D96A1B69EA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189F2E-431F-4D82-8FC1-61F0FD5F7CF2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9AA4A6-1C3B-48D3-BEF8-6964C61A35D6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A6270C76-8883-42F1-9EAE-E0FFFBF917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3712029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with ic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339" y="365125"/>
            <a:ext cx="9131461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339" y="1825625"/>
            <a:ext cx="9131461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F994BD-03BB-45E7-8B57-030EF3346B0C}"/>
              </a:ext>
            </a:extLst>
          </p:cNvPr>
          <p:cNvSpPr/>
          <p:nvPr userDrawn="1"/>
        </p:nvSpPr>
        <p:spPr>
          <a:xfrm>
            <a:off x="1998135" y="6400801"/>
            <a:ext cx="1354666" cy="440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2142311" cy="6875462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3F09EF-CDAB-4D43-9FEB-A806501A5A80}"/>
              </a:ext>
            </a:extLst>
          </p:cNvPr>
          <p:cNvSpPr/>
          <p:nvPr userDrawn="1"/>
        </p:nvSpPr>
        <p:spPr>
          <a:xfrm>
            <a:off x="2152809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2ED4DED0-FC26-4A45-9F21-F724CD06D8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560" y="4423714"/>
            <a:ext cx="1966912" cy="1818842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GB" sz="1200" i="1" kern="1200" dirty="0" smtClean="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</a:lstStyle>
          <a:p>
            <a:r>
              <a:rPr lang="en-GB"/>
              <a:t>Insert icon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37" name="Picture Placeholder 7">
            <a:extLst>
              <a:ext uri="{FF2B5EF4-FFF2-40B4-BE49-F238E27FC236}">
                <a16:creationId xmlns:a16="http://schemas.microsoft.com/office/drawing/2014/main" id="{D23345B1-B0D1-447E-B7F8-49325C265E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178" y="6308436"/>
            <a:ext cx="1966912" cy="457201"/>
          </a:xfrm>
        </p:spPr>
        <p:txBody>
          <a:bodyPr anchor="ctr">
            <a:normAutofit/>
          </a:bodyPr>
          <a:lstStyle>
            <a:lvl1pPr marL="0" indent="0" algn="l">
              <a:lnSpc>
                <a:spcPts val="500"/>
              </a:lnSpc>
              <a:buNone/>
              <a:defRPr sz="1000" i="1">
                <a:solidFill>
                  <a:schemeClr val="bg1"/>
                </a:solidFill>
              </a:defRPr>
            </a:lvl1pPr>
          </a:lstStyle>
          <a:p>
            <a:r>
              <a:rPr lang="en-GB"/>
              <a:t>Insert </a:t>
            </a:r>
          </a:p>
          <a:p>
            <a:r>
              <a:rPr lang="en-GB"/>
              <a:t>wordmark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0C77110-CC2F-4506-A3FB-F1166946A777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34FF046-C25A-4521-9911-625101CC1AFE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8D22E92-E383-49BA-A0D7-9A65B40343C2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0F7C1D3-293B-49A7-8BF1-89AC46B5E4C3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EA39165E-5EC4-4043-8751-7C68A209CE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3439580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4">
            <a:extLst>
              <a:ext uri="{FF2B5EF4-FFF2-40B4-BE49-F238E27FC236}">
                <a16:creationId xmlns:a16="http://schemas.microsoft.com/office/drawing/2014/main" id="{ED6904CA-27E9-451E-86CC-E48A60E7CD66}"/>
              </a:ext>
            </a:extLst>
          </p:cNvPr>
          <p:cNvSpPr/>
          <p:nvPr userDrawn="1"/>
        </p:nvSpPr>
        <p:spPr bwMode="gray">
          <a:xfrm>
            <a:off x="-2" y="0"/>
            <a:ext cx="4500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65125"/>
            <a:ext cx="40821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6" y="1825625"/>
            <a:ext cx="401682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986" y="1175657"/>
            <a:ext cx="7380514" cy="5001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918E4-7EB9-4128-A250-55E0E0428199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8B9524-858F-4252-8718-B26FB704DF2F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0E18A9-9E73-41E7-8BB8-E6B141EFD0A8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CE3548-5C8B-4A3D-9177-3F7B752E2FFF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037628-A0E5-4AB3-8F9F-8F69885D7F45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CB7B134A-9010-4236-A490-10EB934D4D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1998158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4">
            <a:extLst>
              <a:ext uri="{FF2B5EF4-FFF2-40B4-BE49-F238E27FC236}">
                <a16:creationId xmlns:a16="http://schemas.microsoft.com/office/drawing/2014/main" id="{ED6904CA-27E9-451E-86CC-E48A60E7CD66}"/>
              </a:ext>
            </a:extLst>
          </p:cNvPr>
          <p:cNvSpPr/>
          <p:nvPr userDrawn="1"/>
        </p:nvSpPr>
        <p:spPr bwMode="gray">
          <a:xfrm>
            <a:off x="-2" y="0"/>
            <a:ext cx="4500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65125"/>
            <a:ext cx="40821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6" y="1825625"/>
            <a:ext cx="401682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986" y="1175657"/>
            <a:ext cx="7380514" cy="5001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EA530-FE1C-4316-8E8C-E6EA8E683029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1C9EF2-2B4E-4348-8903-CE7C0E1F0ADF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E75F7-B58F-4C2E-BD1B-533C21426375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94EC563-0755-4FC2-8363-EDBE0B05D532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FD6515-4974-43E1-87CE-2EFF3E8664A5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E3FE6CF8-4F8D-475F-AB4D-6BADD52F2B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515416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4">
            <a:extLst>
              <a:ext uri="{FF2B5EF4-FFF2-40B4-BE49-F238E27FC236}">
                <a16:creationId xmlns:a16="http://schemas.microsoft.com/office/drawing/2014/main" id="{ED6904CA-27E9-451E-86CC-E48A60E7CD66}"/>
              </a:ext>
            </a:extLst>
          </p:cNvPr>
          <p:cNvSpPr/>
          <p:nvPr userDrawn="1"/>
        </p:nvSpPr>
        <p:spPr bwMode="gray">
          <a:xfrm>
            <a:off x="-2" y="0"/>
            <a:ext cx="4500000" cy="6858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65125"/>
            <a:ext cx="40821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6" y="1825625"/>
            <a:ext cx="401682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986" y="1175657"/>
            <a:ext cx="7380514" cy="5001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58FD12-372F-4CEF-9D0C-17D2D8E23C8D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FA5343-39DC-4A8F-985C-589D77254979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CE9431-305D-4928-83AD-622D26ADB468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D960EDD-A129-45D4-BA14-834E4176CA77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B4FBCF1-0D2C-4BF8-8E88-126D6109A165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C09D3B4A-7762-4CF5-817B-2495ABD93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1511657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4">
            <a:extLst>
              <a:ext uri="{FF2B5EF4-FFF2-40B4-BE49-F238E27FC236}">
                <a16:creationId xmlns:a16="http://schemas.microsoft.com/office/drawing/2014/main" id="{ED6904CA-27E9-451E-86CC-E48A60E7CD66}"/>
              </a:ext>
            </a:extLst>
          </p:cNvPr>
          <p:cNvSpPr/>
          <p:nvPr userDrawn="1"/>
        </p:nvSpPr>
        <p:spPr bwMode="gray">
          <a:xfrm>
            <a:off x="-2" y="0"/>
            <a:ext cx="4500000" cy="685800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65125"/>
            <a:ext cx="40821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6" y="1825625"/>
            <a:ext cx="401682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986" y="1175657"/>
            <a:ext cx="7380514" cy="5001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59315-20A9-4CF2-9AC6-6E85DF5484CB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B80930-2858-4BB0-9D6B-DA622B22C66A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A9B5F8-FAFC-47EF-9344-A633C72557E4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D53372-ED71-40E1-9E14-3F3DA46597D0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A997F4-A9D1-455A-9601-7748A7BE5875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299F6D9B-C4D9-467D-8744-1EF8026A1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432331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4">
            <a:extLst>
              <a:ext uri="{FF2B5EF4-FFF2-40B4-BE49-F238E27FC236}">
                <a16:creationId xmlns:a16="http://schemas.microsoft.com/office/drawing/2014/main" id="{ED6904CA-27E9-451E-86CC-E48A60E7CD66}"/>
              </a:ext>
            </a:extLst>
          </p:cNvPr>
          <p:cNvSpPr/>
          <p:nvPr userDrawn="1"/>
        </p:nvSpPr>
        <p:spPr bwMode="gray">
          <a:xfrm>
            <a:off x="-2" y="0"/>
            <a:ext cx="4500000" cy="6858000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65125"/>
            <a:ext cx="40821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6" y="1825625"/>
            <a:ext cx="401682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986" y="1175657"/>
            <a:ext cx="7380514" cy="5001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F1016-90CD-4C6C-9F9A-4A279575ED0E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96EFE9-9D51-4E96-8D9A-FE7E991CCD4E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E585F7-950F-4381-B322-9A510D2FA518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0405E3-F573-42DD-8FD5-6FEF14F47374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842904-04DC-41D1-B377-834798EC2A4B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5BB2E949-8BEC-4CF6-9C27-B4F95ED535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326101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as_Title Slide: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703C58-B428-4E2B-B826-44EA448A57D9}"/>
              </a:ext>
            </a:extLst>
          </p:cNvPr>
          <p:cNvGrpSpPr/>
          <p:nvPr userDrawn="1"/>
        </p:nvGrpSpPr>
        <p:grpSpPr>
          <a:xfrm>
            <a:off x="-1" y="0"/>
            <a:ext cx="12192001" cy="6875463"/>
            <a:chOff x="-1" y="0"/>
            <a:chExt cx="12192001" cy="6875463"/>
          </a:xfrm>
        </p:grpSpPr>
        <p:sp>
          <p:nvSpPr>
            <p:cNvPr id="11" name="Rechthoek 8">
              <a:extLst>
                <a:ext uri="{FF2B5EF4-FFF2-40B4-BE49-F238E27FC236}">
                  <a16:creationId xmlns:a16="http://schemas.microsoft.com/office/drawing/2014/main" id="{7D87EA06-DC11-44FB-81B8-2357B52E5634}"/>
                </a:ext>
              </a:extLst>
            </p:cNvPr>
            <p:cNvSpPr/>
            <p:nvPr userDrawn="1"/>
          </p:nvSpPr>
          <p:spPr bwMode="gray">
            <a:xfrm>
              <a:off x="0" y="0"/>
              <a:ext cx="12192000" cy="6875463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nl-NL" sz="1600" err="1">
                <a:solidFill>
                  <a:schemeClr val="tx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03E61CA-D0C2-435A-B81B-86FEE6FF69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50000"/>
            <a:stretch/>
          </p:blipFill>
          <p:spPr>
            <a:xfrm>
              <a:off x="-1" y="50192"/>
              <a:ext cx="2467977" cy="669169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3990676-BE5C-441A-AED7-63259E76AD34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FFFFFF">
                <a:alpha val="69804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4BE1A05-3642-4929-98DA-452A15F8845D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1998DEF-16D2-4F48-9582-4ABBF00484FE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55FE80A-E638-4B29-AA3E-2ABFE5B17C5B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DFB804C-55D5-4AEE-B7E9-4C4D64A87B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22897284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4">
            <a:extLst>
              <a:ext uri="{FF2B5EF4-FFF2-40B4-BE49-F238E27FC236}">
                <a16:creationId xmlns:a16="http://schemas.microsoft.com/office/drawing/2014/main" id="{ED6904CA-27E9-451E-86CC-E48A60E7CD66}"/>
              </a:ext>
            </a:extLst>
          </p:cNvPr>
          <p:cNvSpPr/>
          <p:nvPr userDrawn="1"/>
        </p:nvSpPr>
        <p:spPr bwMode="gray">
          <a:xfrm>
            <a:off x="-2" y="0"/>
            <a:ext cx="4500000" cy="6858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65125"/>
            <a:ext cx="40821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6" y="1825625"/>
            <a:ext cx="401682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986" y="1175657"/>
            <a:ext cx="7380514" cy="5001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6977C1-E45B-4795-8332-A926D2952DF5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3C6A1B7-BA50-4D0A-8023-6B230CF1F5E3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7A3B74-ECC5-43E8-95C8-9B2CCE91C6A0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A02E31-2ACF-4AB2-B4C0-DD2CE7CC45C5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9AA58D-B38E-4B9A-96F8-BFD18E7753A5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F1C8ABD6-DB9E-4DA8-8F23-AD367F664E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2756231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0CEFEF80-7F75-4D15-91F8-3866128DACDB}"/>
              </a:ext>
            </a:extLst>
          </p:cNvPr>
          <p:cNvSpPr/>
          <p:nvPr/>
        </p:nvSpPr>
        <p:spPr bwMode="gray">
          <a:xfrm>
            <a:off x="0" y="0"/>
            <a:ext cx="12192000" cy="687546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CC310-077E-4ACC-88F3-59F1E275F6E0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38774FD-3E1F-48F7-9B3D-3DF93907F4ED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FFFFFF">
                <a:alpha val="69804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072DC05-0AB3-4CF5-802A-7B1265746F1F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751DB5-AE66-4C32-A59D-38F1D99C37C7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3D05DE-9241-4202-8040-BDB4754A2369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9EFDD512-B1A8-4808-BD4F-8CB32AA656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15265703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0CEFEF80-7F75-4D15-91F8-3866128DACDB}"/>
              </a:ext>
            </a:extLst>
          </p:cNvPr>
          <p:cNvSpPr/>
          <p:nvPr/>
        </p:nvSpPr>
        <p:spPr bwMode="gray">
          <a:xfrm>
            <a:off x="0" y="0"/>
            <a:ext cx="12192000" cy="68754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A21890-E3A4-4447-A8A9-49B7C206BFB7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08DA80E-4D07-4285-9E95-E1117F5E6999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FFFFFF">
                <a:alpha val="69804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33E82D-F2CF-44FD-BFA5-2A2346C99843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F8BCEA-98F5-4BC2-851C-8FC83CA06E9A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1A536F-D8D0-4F4F-A09A-23685583E501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62317BFC-6C68-49AD-BEE6-12F6EA1168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4221611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0CEFEF80-7F75-4D15-91F8-3866128DACDB}"/>
              </a:ext>
            </a:extLst>
          </p:cNvPr>
          <p:cNvSpPr/>
          <p:nvPr/>
        </p:nvSpPr>
        <p:spPr bwMode="gray">
          <a:xfrm>
            <a:off x="0" y="0"/>
            <a:ext cx="12192000" cy="687546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BF31A-9B75-4063-AEFF-FEAEC70FF8D3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0E7E7B-C601-48C9-9C84-0B987083F77F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FFFFFF">
                <a:alpha val="69804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79107F-A0EE-4696-B517-26C0AFD94D22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471638C-E660-422C-8AED-A54B157EA546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3103D9-6BAA-4C9E-99E6-1BF3CCCD0AB3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36033E89-ADB4-4D71-A24D-C35CD10772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24072193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0CEFEF80-7F75-4D15-91F8-3866128DACDB}"/>
              </a:ext>
            </a:extLst>
          </p:cNvPr>
          <p:cNvSpPr/>
          <p:nvPr/>
        </p:nvSpPr>
        <p:spPr bwMode="gray">
          <a:xfrm>
            <a:off x="0" y="0"/>
            <a:ext cx="12192000" cy="6875463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F3467-6396-473A-9FED-459202D3C023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9AA4A2-5639-4109-8615-F63E10EEAB9B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FFFFFF">
                <a:alpha val="69804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2DED31-E709-405E-B593-3F4EE51D4E2E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2689A2-33E3-4402-82D5-BC903A7A43D8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FC0261-0E80-4028-A17E-EA81838147AA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CAAA848-6C58-4584-9067-B640811BC5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41468512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0CEFEF80-7F75-4D15-91F8-3866128DACDB}"/>
              </a:ext>
            </a:extLst>
          </p:cNvPr>
          <p:cNvSpPr/>
          <p:nvPr/>
        </p:nvSpPr>
        <p:spPr bwMode="gray">
          <a:xfrm>
            <a:off x="0" y="0"/>
            <a:ext cx="12192000" cy="6875463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7C47C-525E-402B-8921-6304928CB529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520272-95D6-4B1B-9979-6EDA904711C0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FFFFFF">
                <a:alpha val="69804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85512A-2A4E-416C-A009-F54AEC553847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312E316-94B5-42B4-A52A-325BBB2A2DDC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D83175-2B66-43C0-B3FE-81E937614549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028587B6-E2CC-4F05-B038-8EB112D655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21018414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0CEFEF80-7F75-4D15-91F8-3866128DACDB}"/>
              </a:ext>
            </a:extLst>
          </p:cNvPr>
          <p:cNvSpPr/>
          <p:nvPr/>
        </p:nvSpPr>
        <p:spPr bwMode="gray">
          <a:xfrm>
            <a:off x="0" y="0"/>
            <a:ext cx="12192000" cy="6875463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13E22-6272-435D-8DF3-41B3AC398F47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853DF3D-3525-4C08-9D21-DF5ECACC3982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FFFFFF">
                <a:alpha val="69804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500E5-DFA6-499C-B811-2CC4C15A4290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727A8F-BB1B-40B9-B596-17FCBDBACBA9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C284B0-240E-4A8B-8E3F-778A3B87EC87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BDEF6006-B3E9-4A6B-82BF-6263009B38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26214138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BC2A-615E-47E9-A5C2-8472AD0B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99648-CFBD-446E-9203-6BA2564D4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8982" y="1819564"/>
            <a:ext cx="10496406" cy="4370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301A40-3294-4B32-B047-C3F2FE87C7E6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95B46F-D2B8-414E-9298-0DDB50DE90BE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45411B-1248-44D4-B3EF-D3562F8B7527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FC7EF3-FBC7-4089-B2B1-E37A3966CB81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9E235BFB-1E7B-4453-9E3D-866790D3BB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3120603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93FF0F0-5DF9-41D7-8427-5809647FF6CE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626E72-D2BB-44A4-9962-C513BDF9BF12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A114F5-11FB-43B5-9C67-393F7458E432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8C7381-889B-47F3-9B7D-06C7E7AC80AD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F7995A2-C1B2-497A-9AD3-EB45192E5E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37953648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2AE3-B1A1-47BB-A80C-4160A1C0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A1BC588-5E65-40E3-9E13-C6F16143B5DE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86F195C-E148-46C3-8CCB-C951FAF92F76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7948CD6-4C74-4940-A30C-7767010E4D3B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50C1-3588-4130-9DDB-6CCC26D1B5DE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305B5992-D0C5-499B-895D-55E2E89404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405122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as_Title Slide: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6BBC44A-731A-45AD-87E4-E320E4659274}"/>
              </a:ext>
            </a:extLst>
          </p:cNvPr>
          <p:cNvGrpSpPr/>
          <p:nvPr userDrawn="1"/>
        </p:nvGrpSpPr>
        <p:grpSpPr>
          <a:xfrm>
            <a:off x="0" y="0"/>
            <a:ext cx="12192000" cy="6875463"/>
            <a:chOff x="0" y="0"/>
            <a:chExt cx="12192000" cy="6875463"/>
          </a:xfrm>
        </p:grpSpPr>
        <p:sp>
          <p:nvSpPr>
            <p:cNvPr id="4" name="Rechthoek 8">
              <a:extLst>
                <a:ext uri="{FF2B5EF4-FFF2-40B4-BE49-F238E27FC236}">
                  <a16:creationId xmlns:a16="http://schemas.microsoft.com/office/drawing/2014/main" id="{A32F4838-C184-4424-A988-F20FEB44A4BD}"/>
                </a:ext>
              </a:extLst>
            </p:cNvPr>
            <p:cNvSpPr/>
            <p:nvPr userDrawn="1"/>
          </p:nvSpPr>
          <p:spPr bwMode="gray">
            <a:xfrm>
              <a:off x="0" y="0"/>
              <a:ext cx="12192000" cy="6875463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nl-NL" sz="1600" err="1">
                <a:solidFill>
                  <a:schemeClr val="tx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A63839-51D5-4BD1-B8B3-6C340A59C687}"/>
                </a:ext>
              </a:extLst>
            </p:cNvPr>
            <p:cNvSpPr/>
            <p:nvPr userDrawn="1"/>
          </p:nvSpPr>
          <p:spPr bwMode="gray">
            <a:xfrm>
              <a:off x="0" y="198329"/>
              <a:ext cx="3421509" cy="6352128"/>
            </a:xfrm>
            <a:custGeom>
              <a:avLst/>
              <a:gdLst>
                <a:gd name="connsiteX0" fmla="*/ 10024 w 3421509"/>
                <a:gd name="connsiteY0" fmla="*/ 0 h 6352128"/>
                <a:gd name="connsiteX1" fmla="*/ 780473 w 3421509"/>
                <a:gd name="connsiteY1" fmla="*/ 808728 h 6352128"/>
                <a:gd name="connsiteX2" fmla="*/ 1874412 w 3421509"/>
                <a:gd name="connsiteY2" fmla="*/ 548318 h 6352128"/>
                <a:gd name="connsiteX3" fmla="*/ 1975233 w 3421509"/>
                <a:gd name="connsiteY3" fmla="*/ 1692398 h 6352128"/>
                <a:gd name="connsiteX4" fmla="*/ 3146541 w 3421509"/>
                <a:gd name="connsiteY4" fmla="*/ 2015889 h 6352128"/>
                <a:gd name="connsiteX5" fmla="*/ 2721959 w 3421509"/>
                <a:gd name="connsiteY5" fmla="*/ 3097968 h 6352128"/>
                <a:gd name="connsiteX6" fmla="*/ 2720611 w 3421509"/>
                <a:gd name="connsiteY6" fmla="*/ 3097698 h 6352128"/>
                <a:gd name="connsiteX7" fmla="*/ 3421509 w 3421509"/>
                <a:gd name="connsiteY7" fmla="*/ 3938775 h 6352128"/>
                <a:gd name="connsiteX8" fmla="*/ 2725463 w 3421509"/>
                <a:gd name="connsiteY8" fmla="*/ 4688736 h 6352128"/>
                <a:gd name="connsiteX9" fmla="*/ 2757812 w 3421509"/>
                <a:gd name="connsiteY9" fmla="*/ 5736308 h 6352128"/>
                <a:gd name="connsiteX10" fmla="*/ 1460882 w 3421509"/>
                <a:gd name="connsiteY10" fmla="*/ 5350545 h 6352128"/>
                <a:gd name="connsiteX11" fmla="*/ 1029561 w 3421509"/>
                <a:gd name="connsiteY11" fmla="*/ 6350133 h 6352128"/>
                <a:gd name="connsiteX12" fmla="*/ 59087 w 3421509"/>
                <a:gd name="connsiteY12" fmla="*/ 6028798 h 6352128"/>
                <a:gd name="connsiteX13" fmla="*/ 3014 w 3421509"/>
                <a:gd name="connsiteY13" fmla="*/ 6044907 h 6352128"/>
                <a:gd name="connsiteX14" fmla="*/ 0 w 3421509"/>
                <a:gd name="connsiteY14" fmla="*/ 6046463 h 6352128"/>
                <a:gd name="connsiteX15" fmla="*/ 0 w 3421509"/>
                <a:gd name="connsiteY15" fmla="*/ 2804 h 63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21509" h="6352128">
                  <a:moveTo>
                    <a:pt x="10024" y="0"/>
                  </a:moveTo>
                  <a:cubicBezTo>
                    <a:pt x="151013" y="0"/>
                    <a:pt x="562925" y="646982"/>
                    <a:pt x="780473" y="808728"/>
                  </a:cubicBezTo>
                  <a:cubicBezTo>
                    <a:pt x="998020" y="970474"/>
                    <a:pt x="1665760" y="387381"/>
                    <a:pt x="1874412" y="548318"/>
                  </a:cubicBezTo>
                  <a:cubicBezTo>
                    <a:pt x="2083064" y="709255"/>
                    <a:pt x="1807827" y="1476737"/>
                    <a:pt x="1975233" y="1692398"/>
                  </a:cubicBezTo>
                  <a:cubicBezTo>
                    <a:pt x="2142640" y="1908059"/>
                    <a:pt x="3069981" y="1755210"/>
                    <a:pt x="3146541" y="2015889"/>
                  </a:cubicBezTo>
                  <a:cubicBezTo>
                    <a:pt x="3223101" y="2276569"/>
                    <a:pt x="2721959" y="2817609"/>
                    <a:pt x="2721959" y="3097968"/>
                  </a:cubicBezTo>
                  <a:lnTo>
                    <a:pt x="2720611" y="3097698"/>
                  </a:lnTo>
                  <a:cubicBezTo>
                    <a:pt x="2720611" y="3378057"/>
                    <a:pt x="3421509" y="3734437"/>
                    <a:pt x="3421509" y="3938775"/>
                  </a:cubicBezTo>
                  <a:cubicBezTo>
                    <a:pt x="3421509" y="4143114"/>
                    <a:pt x="2780726" y="4500032"/>
                    <a:pt x="2725463" y="4688736"/>
                  </a:cubicBezTo>
                  <a:cubicBezTo>
                    <a:pt x="2670200" y="4877439"/>
                    <a:pt x="2954333" y="5606103"/>
                    <a:pt x="2757812" y="5736308"/>
                  </a:cubicBezTo>
                  <a:cubicBezTo>
                    <a:pt x="2561292" y="5866513"/>
                    <a:pt x="1726684" y="5242714"/>
                    <a:pt x="1460882" y="5350545"/>
                  </a:cubicBezTo>
                  <a:cubicBezTo>
                    <a:pt x="1195081" y="5458375"/>
                    <a:pt x="1427994" y="6316706"/>
                    <a:pt x="1029561" y="6350133"/>
                  </a:cubicBezTo>
                  <a:cubicBezTo>
                    <a:pt x="631127" y="6383560"/>
                    <a:pt x="349151" y="5985396"/>
                    <a:pt x="59087" y="6028798"/>
                  </a:cubicBezTo>
                  <a:cubicBezTo>
                    <a:pt x="40958" y="6031511"/>
                    <a:pt x="22243" y="6037006"/>
                    <a:pt x="3014" y="6044907"/>
                  </a:cubicBezTo>
                  <a:lnTo>
                    <a:pt x="0" y="6046463"/>
                  </a:lnTo>
                  <a:lnTo>
                    <a:pt x="0" y="2804"/>
                  </a:lnTo>
                  <a:close/>
                </a:path>
              </a:pathLst>
            </a:custGeom>
            <a:solidFill>
              <a:srgbClr val="EDFBC5">
                <a:alpha val="69804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23754B-0769-4806-9655-9B3785675459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FFFFFF">
                <a:alpha val="69804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3DD546-792C-4242-B750-FBE12F352BD5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062E24-5E2A-42F7-91DF-0406895773E7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672C5BB-2C81-4FF9-BBBE-F1C8A531232E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21E9D6C7-1CBF-4447-859B-FDF72F74A7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9170871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0182-3BF8-4D9B-805A-C1E6309E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3490"/>
            <a:ext cx="3932237" cy="13739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4002-BA8D-49C8-B267-15F7FC696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3491"/>
            <a:ext cx="6172200" cy="517755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8195B-93C4-4F96-8D37-8410C940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B7DFA5D-68F4-4224-9B96-66A95D642F61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8728F2-7B2F-4432-8C60-785AC14D815B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2C8F0A-9665-4583-8C04-CD09771926C2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3AD0AD-E823-4A21-9D27-4ABA6A288EB8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F70C09C-96FB-4208-98BD-C14B2739DD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28385817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69BA-B306-4E9D-A5F1-DA5F519B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5782"/>
            <a:ext cx="3932237" cy="14016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43A1B-7EB0-424A-8DBF-AF0BDBC61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1963"/>
            <a:ext cx="6172200" cy="5159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4A92A-6236-4427-B469-FDB4E705D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ED7BA5-319C-487A-8E5A-4DC12DC4EE45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25569B-8347-4792-A6BF-9344A38D2378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9140D4-55CC-4287-8A73-2860BE8183EA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E8F304E-CF21-4273-9A54-A8CC12D21DEB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06F2B25D-B5C8-415A-A1A9-A2EC611A9C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8199803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620E34A-A2B1-4B9E-AB4D-CA4E5C6DE464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B9A05A-2F5B-4F4B-9BF4-FA33F8AEA127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2C9A16-F4B3-48B4-A330-EE69D38D1329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79E1A-3088-40AB-8A1E-9F865B24003B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5992F54-57A5-4C23-B8A9-5352278C4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1424755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gea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ep 11">
            <a:extLst>
              <a:ext uri="{FF2B5EF4-FFF2-40B4-BE49-F238E27FC236}">
                <a16:creationId xmlns:a16="http://schemas.microsoft.com/office/drawing/2014/main" id="{FF9EA841-056E-4F6B-9543-FBDC8A5CC6B2}"/>
              </a:ext>
            </a:extLst>
          </p:cNvPr>
          <p:cNvGrpSpPr/>
          <p:nvPr userDrawn="1"/>
        </p:nvGrpSpPr>
        <p:grpSpPr>
          <a:xfrm rot="10800000">
            <a:off x="0" y="-31751"/>
            <a:ext cx="3448050" cy="6889751"/>
            <a:chOff x="-3175" y="-14288"/>
            <a:chExt cx="3448050" cy="6889751"/>
          </a:xfrm>
          <a:solidFill>
            <a:schemeClr val="tx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258094C-14BB-4139-B333-00B43B5EC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2501900"/>
              <a:ext cx="952500" cy="1847850"/>
            </a:xfrm>
            <a:custGeom>
              <a:avLst/>
              <a:gdLst>
                <a:gd name="T0" fmla="*/ 254 w 254"/>
                <a:gd name="T1" fmla="*/ 493 h 493"/>
                <a:gd name="T2" fmla="*/ 0 w 254"/>
                <a:gd name="T3" fmla="*/ 246 h 493"/>
                <a:gd name="T4" fmla="*/ 254 w 254"/>
                <a:gd name="T5" fmla="*/ 0 h 493"/>
                <a:gd name="T6" fmla="*/ 254 w 254"/>
                <a:gd name="T7" fmla="*/ 44 h 493"/>
                <a:gd name="T8" fmla="*/ 44 w 254"/>
                <a:gd name="T9" fmla="*/ 246 h 493"/>
                <a:gd name="T10" fmla="*/ 254 w 254"/>
                <a:gd name="T11" fmla="*/ 448 h 493"/>
                <a:gd name="T12" fmla="*/ 254 w 254"/>
                <a:gd name="T13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" h="493">
                  <a:moveTo>
                    <a:pt x="254" y="493"/>
                  </a:moveTo>
                  <a:cubicBezTo>
                    <a:pt x="114" y="493"/>
                    <a:pt x="0" y="382"/>
                    <a:pt x="0" y="246"/>
                  </a:cubicBezTo>
                  <a:cubicBezTo>
                    <a:pt x="0" y="110"/>
                    <a:pt x="114" y="0"/>
                    <a:pt x="254" y="0"/>
                  </a:cubicBezTo>
                  <a:cubicBezTo>
                    <a:pt x="254" y="44"/>
                    <a:pt x="254" y="44"/>
                    <a:pt x="254" y="44"/>
                  </a:cubicBezTo>
                  <a:cubicBezTo>
                    <a:pt x="138" y="44"/>
                    <a:pt x="44" y="135"/>
                    <a:pt x="44" y="246"/>
                  </a:cubicBezTo>
                  <a:cubicBezTo>
                    <a:pt x="44" y="358"/>
                    <a:pt x="138" y="448"/>
                    <a:pt x="254" y="448"/>
                  </a:cubicBezTo>
                  <a:lnTo>
                    <a:pt x="254" y="4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440AB7-0B26-4DFA-9A6B-BA20CB3D9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-14288"/>
              <a:ext cx="3448050" cy="6889751"/>
            </a:xfrm>
            <a:custGeom>
              <a:avLst/>
              <a:gdLst>
                <a:gd name="T0" fmla="*/ 919 w 919"/>
                <a:gd name="T1" fmla="*/ 528 h 1838"/>
                <a:gd name="T2" fmla="*/ 919 w 919"/>
                <a:gd name="T3" fmla="*/ 0 h 1838"/>
                <a:gd name="T4" fmla="*/ 0 w 919"/>
                <a:gd name="T5" fmla="*/ 919 h 1838"/>
                <a:gd name="T6" fmla="*/ 919 w 919"/>
                <a:gd name="T7" fmla="*/ 1838 h 1838"/>
                <a:gd name="T8" fmla="*/ 919 w 919"/>
                <a:gd name="T9" fmla="*/ 1311 h 1838"/>
                <a:gd name="T10" fmla="*/ 514 w 919"/>
                <a:gd name="T11" fmla="*/ 919 h 1838"/>
                <a:gd name="T12" fmla="*/ 919 w 919"/>
                <a:gd name="T13" fmla="*/ 528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9" h="1838">
                  <a:moveTo>
                    <a:pt x="919" y="528"/>
                  </a:moveTo>
                  <a:cubicBezTo>
                    <a:pt x="919" y="0"/>
                    <a:pt x="919" y="0"/>
                    <a:pt x="919" y="0"/>
                  </a:cubicBezTo>
                  <a:cubicBezTo>
                    <a:pt x="411" y="0"/>
                    <a:pt x="0" y="412"/>
                    <a:pt x="0" y="919"/>
                  </a:cubicBezTo>
                  <a:cubicBezTo>
                    <a:pt x="0" y="1427"/>
                    <a:pt x="411" y="1838"/>
                    <a:pt x="919" y="1838"/>
                  </a:cubicBezTo>
                  <a:cubicBezTo>
                    <a:pt x="919" y="1311"/>
                    <a:pt x="919" y="1311"/>
                    <a:pt x="919" y="1311"/>
                  </a:cubicBezTo>
                  <a:cubicBezTo>
                    <a:pt x="695" y="1311"/>
                    <a:pt x="514" y="1136"/>
                    <a:pt x="514" y="919"/>
                  </a:cubicBezTo>
                  <a:cubicBezTo>
                    <a:pt x="514" y="703"/>
                    <a:pt x="695" y="528"/>
                    <a:pt x="919" y="52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pic>
        <p:nvPicPr>
          <p:cNvPr id="10" name="Afbeelding 16">
            <a:extLst>
              <a:ext uri="{FF2B5EF4-FFF2-40B4-BE49-F238E27FC236}">
                <a16:creationId xmlns:a16="http://schemas.microsoft.com/office/drawing/2014/main" id="{0E07F53E-00CD-4952-8C61-72BEFF6DE0DF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000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0A55-2913-4AA4-8D75-12B00DA9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62584-7C48-4CB0-9F2F-511C3063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Afbeelding 16">
            <a:extLst>
              <a:ext uri="{FF2B5EF4-FFF2-40B4-BE49-F238E27FC236}">
                <a16:creationId xmlns:a16="http://schemas.microsoft.com/office/drawing/2014/main" id="{03AA68B9-5ADD-4965-8A5A-C582A2F0F2A0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25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geas_Title Slide: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703C58-B428-4E2B-B826-44EA448A57D9}"/>
              </a:ext>
            </a:extLst>
          </p:cNvPr>
          <p:cNvGrpSpPr/>
          <p:nvPr userDrawn="1"/>
        </p:nvGrpSpPr>
        <p:grpSpPr>
          <a:xfrm>
            <a:off x="-1" y="0"/>
            <a:ext cx="12192001" cy="6875463"/>
            <a:chOff x="-1" y="0"/>
            <a:chExt cx="12192001" cy="6875463"/>
          </a:xfrm>
        </p:grpSpPr>
        <p:sp>
          <p:nvSpPr>
            <p:cNvPr id="11" name="Rechthoek 8">
              <a:extLst>
                <a:ext uri="{FF2B5EF4-FFF2-40B4-BE49-F238E27FC236}">
                  <a16:creationId xmlns:a16="http://schemas.microsoft.com/office/drawing/2014/main" id="{7D87EA06-DC11-44FB-81B8-2357B52E5634}"/>
                </a:ext>
              </a:extLst>
            </p:cNvPr>
            <p:cNvSpPr/>
            <p:nvPr userDrawn="1"/>
          </p:nvSpPr>
          <p:spPr bwMode="gray">
            <a:xfrm>
              <a:off x="0" y="0"/>
              <a:ext cx="12192000" cy="6875463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nl-NL" sz="1600" err="1">
                <a:solidFill>
                  <a:schemeClr val="tx1"/>
                </a:solidFill>
              </a:endParaRPr>
            </a:p>
          </p:txBody>
        </p:sp>
        <p:pic>
          <p:nvPicPr>
            <p:cNvPr id="12" name="Afbeelding 16">
              <a:extLst>
                <a:ext uri="{FF2B5EF4-FFF2-40B4-BE49-F238E27FC236}">
                  <a16:creationId xmlns:a16="http://schemas.microsoft.com/office/drawing/2014/main" id="{469F33B1-73F9-404D-8E93-425C049341F4}"/>
                </a:ext>
              </a:extLst>
            </p:cNvPr>
            <p:cNvPicPr>
              <a:picLocks noChangeAspect="1"/>
            </p:cNvPicPr>
            <p:nvPr userDrawn="1"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8887" y="300660"/>
              <a:ext cx="1204342" cy="39737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03E61CA-D0C2-435A-B81B-86FEE6FF69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0000"/>
            <a:stretch/>
          </p:blipFill>
          <p:spPr>
            <a:xfrm>
              <a:off x="-1" y="50192"/>
              <a:ext cx="2467977" cy="669169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588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geas_Title Slide: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6BBC44A-731A-45AD-87E4-E320E4659274}"/>
              </a:ext>
            </a:extLst>
          </p:cNvPr>
          <p:cNvGrpSpPr/>
          <p:nvPr userDrawn="1"/>
        </p:nvGrpSpPr>
        <p:grpSpPr>
          <a:xfrm>
            <a:off x="0" y="0"/>
            <a:ext cx="12192000" cy="6875463"/>
            <a:chOff x="0" y="0"/>
            <a:chExt cx="12192000" cy="6875463"/>
          </a:xfrm>
        </p:grpSpPr>
        <p:sp>
          <p:nvSpPr>
            <p:cNvPr id="4" name="Rechthoek 8">
              <a:extLst>
                <a:ext uri="{FF2B5EF4-FFF2-40B4-BE49-F238E27FC236}">
                  <a16:creationId xmlns:a16="http://schemas.microsoft.com/office/drawing/2014/main" id="{A32F4838-C184-4424-A988-F20FEB44A4BD}"/>
                </a:ext>
              </a:extLst>
            </p:cNvPr>
            <p:cNvSpPr/>
            <p:nvPr userDrawn="1"/>
          </p:nvSpPr>
          <p:spPr bwMode="gray">
            <a:xfrm>
              <a:off x="0" y="0"/>
              <a:ext cx="12192000" cy="6875463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nl-NL" sz="1600" err="1">
                <a:solidFill>
                  <a:schemeClr val="tx1"/>
                </a:solidFill>
              </a:endParaRPr>
            </a:p>
          </p:txBody>
        </p:sp>
        <p:pic>
          <p:nvPicPr>
            <p:cNvPr id="5" name="Afbeelding 16">
              <a:extLst>
                <a:ext uri="{FF2B5EF4-FFF2-40B4-BE49-F238E27FC236}">
                  <a16:creationId xmlns:a16="http://schemas.microsoft.com/office/drawing/2014/main" id="{81612010-7261-41BA-93C5-C8010EA9A383}"/>
                </a:ext>
              </a:extLst>
            </p:cNvPr>
            <p:cNvPicPr>
              <a:picLocks noChangeAspect="1"/>
            </p:cNvPicPr>
            <p:nvPr userDrawn="1"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8887" y="300660"/>
              <a:ext cx="1204342" cy="397371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A63839-51D5-4BD1-B8B3-6C340A59C687}"/>
                </a:ext>
              </a:extLst>
            </p:cNvPr>
            <p:cNvSpPr/>
            <p:nvPr userDrawn="1"/>
          </p:nvSpPr>
          <p:spPr bwMode="gray">
            <a:xfrm>
              <a:off x="0" y="198329"/>
              <a:ext cx="3421509" cy="6352128"/>
            </a:xfrm>
            <a:custGeom>
              <a:avLst/>
              <a:gdLst>
                <a:gd name="connsiteX0" fmla="*/ 10024 w 3421509"/>
                <a:gd name="connsiteY0" fmla="*/ 0 h 6352128"/>
                <a:gd name="connsiteX1" fmla="*/ 780473 w 3421509"/>
                <a:gd name="connsiteY1" fmla="*/ 808728 h 6352128"/>
                <a:gd name="connsiteX2" fmla="*/ 1874412 w 3421509"/>
                <a:gd name="connsiteY2" fmla="*/ 548318 h 6352128"/>
                <a:gd name="connsiteX3" fmla="*/ 1975233 w 3421509"/>
                <a:gd name="connsiteY3" fmla="*/ 1692398 h 6352128"/>
                <a:gd name="connsiteX4" fmla="*/ 3146541 w 3421509"/>
                <a:gd name="connsiteY4" fmla="*/ 2015889 h 6352128"/>
                <a:gd name="connsiteX5" fmla="*/ 2721959 w 3421509"/>
                <a:gd name="connsiteY5" fmla="*/ 3097968 h 6352128"/>
                <a:gd name="connsiteX6" fmla="*/ 2720611 w 3421509"/>
                <a:gd name="connsiteY6" fmla="*/ 3097698 h 6352128"/>
                <a:gd name="connsiteX7" fmla="*/ 3421509 w 3421509"/>
                <a:gd name="connsiteY7" fmla="*/ 3938775 h 6352128"/>
                <a:gd name="connsiteX8" fmla="*/ 2725463 w 3421509"/>
                <a:gd name="connsiteY8" fmla="*/ 4688736 h 6352128"/>
                <a:gd name="connsiteX9" fmla="*/ 2757812 w 3421509"/>
                <a:gd name="connsiteY9" fmla="*/ 5736308 h 6352128"/>
                <a:gd name="connsiteX10" fmla="*/ 1460882 w 3421509"/>
                <a:gd name="connsiteY10" fmla="*/ 5350545 h 6352128"/>
                <a:gd name="connsiteX11" fmla="*/ 1029561 w 3421509"/>
                <a:gd name="connsiteY11" fmla="*/ 6350133 h 6352128"/>
                <a:gd name="connsiteX12" fmla="*/ 59087 w 3421509"/>
                <a:gd name="connsiteY12" fmla="*/ 6028798 h 6352128"/>
                <a:gd name="connsiteX13" fmla="*/ 3014 w 3421509"/>
                <a:gd name="connsiteY13" fmla="*/ 6044907 h 6352128"/>
                <a:gd name="connsiteX14" fmla="*/ 0 w 3421509"/>
                <a:gd name="connsiteY14" fmla="*/ 6046463 h 6352128"/>
                <a:gd name="connsiteX15" fmla="*/ 0 w 3421509"/>
                <a:gd name="connsiteY15" fmla="*/ 2804 h 63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21509" h="6352128">
                  <a:moveTo>
                    <a:pt x="10024" y="0"/>
                  </a:moveTo>
                  <a:cubicBezTo>
                    <a:pt x="151013" y="0"/>
                    <a:pt x="562925" y="646982"/>
                    <a:pt x="780473" y="808728"/>
                  </a:cubicBezTo>
                  <a:cubicBezTo>
                    <a:pt x="998020" y="970474"/>
                    <a:pt x="1665760" y="387381"/>
                    <a:pt x="1874412" y="548318"/>
                  </a:cubicBezTo>
                  <a:cubicBezTo>
                    <a:pt x="2083064" y="709255"/>
                    <a:pt x="1807827" y="1476737"/>
                    <a:pt x="1975233" y="1692398"/>
                  </a:cubicBezTo>
                  <a:cubicBezTo>
                    <a:pt x="2142640" y="1908059"/>
                    <a:pt x="3069981" y="1755210"/>
                    <a:pt x="3146541" y="2015889"/>
                  </a:cubicBezTo>
                  <a:cubicBezTo>
                    <a:pt x="3223101" y="2276569"/>
                    <a:pt x="2721959" y="2817609"/>
                    <a:pt x="2721959" y="3097968"/>
                  </a:cubicBezTo>
                  <a:lnTo>
                    <a:pt x="2720611" y="3097698"/>
                  </a:lnTo>
                  <a:cubicBezTo>
                    <a:pt x="2720611" y="3378057"/>
                    <a:pt x="3421509" y="3734437"/>
                    <a:pt x="3421509" y="3938775"/>
                  </a:cubicBezTo>
                  <a:cubicBezTo>
                    <a:pt x="3421509" y="4143114"/>
                    <a:pt x="2780726" y="4500032"/>
                    <a:pt x="2725463" y="4688736"/>
                  </a:cubicBezTo>
                  <a:cubicBezTo>
                    <a:pt x="2670200" y="4877439"/>
                    <a:pt x="2954333" y="5606103"/>
                    <a:pt x="2757812" y="5736308"/>
                  </a:cubicBezTo>
                  <a:cubicBezTo>
                    <a:pt x="2561292" y="5866513"/>
                    <a:pt x="1726684" y="5242714"/>
                    <a:pt x="1460882" y="5350545"/>
                  </a:cubicBezTo>
                  <a:cubicBezTo>
                    <a:pt x="1195081" y="5458375"/>
                    <a:pt x="1427994" y="6316706"/>
                    <a:pt x="1029561" y="6350133"/>
                  </a:cubicBezTo>
                  <a:cubicBezTo>
                    <a:pt x="631127" y="6383560"/>
                    <a:pt x="349151" y="5985396"/>
                    <a:pt x="59087" y="6028798"/>
                  </a:cubicBezTo>
                  <a:cubicBezTo>
                    <a:pt x="40958" y="6031511"/>
                    <a:pt x="22243" y="6037006"/>
                    <a:pt x="3014" y="6044907"/>
                  </a:cubicBezTo>
                  <a:lnTo>
                    <a:pt x="0" y="6046463"/>
                  </a:lnTo>
                  <a:lnTo>
                    <a:pt x="0" y="2804"/>
                  </a:lnTo>
                  <a:close/>
                </a:path>
              </a:pathLst>
            </a:custGeom>
            <a:solidFill>
              <a:srgbClr val="EDFBC5">
                <a:alpha val="69804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452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Ageas_Title Slide: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8">
            <a:extLst>
              <a:ext uri="{FF2B5EF4-FFF2-40B4-BE49-F238E27FC236}">
                <a16:creationId xmlns:a16="http://schemas.microsoft.com/office/drawing/2014/main" id="{EE94D6CD-423F-4858-B588-F971482F6055}"/>
              </a:ext>
            </a:extLst>
          </p:cNvPr>
          <p:cNvSpPr/>
          <p:nvPr userDrawn="1"/>
        </p:nvSpPr>
        <p:spPr bwMode="gray">
          <a:xfrm>
            <a:off x="0" y="0"/>
            <a:ext cx="12192000" cy="687546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9" name="Afbeelding 16">
            <a:extLst>
              <a:ext uri="{FF2B5EF4-FFF2-40B4-BE49-F238E27FC236}">
                <a16:creationId xmlns:a16="http://schemas.microsoft.com/office/drawing/2014/main" id="{4367DD59-659A-4F3B-B9B0-8816DBDE6E87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8887" y="300660"/>
            <a:ext cx="1204342" cy="39737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8D534C8-BD3B-4E63-ADC7-7320AAEA84F8}"/>
              </a:ext>
            </a:extLst>
          </p:cNvPr>
          <p:cNvGrpSpPr/>
          <p:nvPr userDrawn="1"/>
        </p:nvGrpSpPr>
        <p:grpSpPr>
          <a:xfrm>
            <a:off x="0" y="0"/>
            <a:ext cx="3033094" cy="6853355"/>
            <a:chOff x="275413" y="0"/>
            <a:chExt cx="3033094" cy="6853355"/>
          </a:xfrm>
          <a:solidFill>
            <a:srgbClr val="E1F3F6">
              <a:alpha val="69804"/>
            </a:srgb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A311FB-8BC4-4CBF-9091-66FC811784D9}"/>
                </a:ext>
              </a:extLst>
            </p:cNvPr>
            <p:cNvSpPr/>
            <p:nvPr/>
          </p:nvSpPr>
          <p:spPr bwMode="gray">
            <a:xfrm>
              <a:off x="275413" y="0"/>
              <a:ext cx="3021072" cy="3060690"/>
            </a:xfrm>
            <a:custGeom>
              <a:avLst/>
              <a:gdLst>
                <a:gd name="connsiteX0" fmla="*/ 0 w 3021072"/>
                <a:gd name="connsiteY0" fmla="*/ 0 h 3060690"/>
                <a:gd name="connsiteX1" fmla="*/ 3021072 w 3021072"/>
                <a:gd name="connsiteY1" fmla="*/ 3060144 h 3060690"/>
                <a:gd name="connsiteX2" fmla="*/ 3021072 w 3021072"/>
                <a:gd name="connsiteY2" fmla="*/ 3060690 h 3060690"/>
                <a:gd name="connsiteX3" fmla="*/ 837715 w 3021072"/>
                <a:gd name="connsiteY3" fmla="*/ 2510957 h 3060690"/>
                <a:gd name="connsiteX4" fmla="*/ 0 w 3021072"/>
                <a:gd name="connsiteY4" fmla="*/ 0 h 306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1072" h="3060690">
                  <a:moveTo>
                    <a:pt x="0" y="0"/>
                  </a:moveTo>
                  <a:cubicBezTo>
                    <a:pt x="1722970" y="58471"/>
                    <a:pt x="2874622" y="1377611"/>
                    <a:pt x="3021072" y="3060144"/>
                  </a:cubicBezTo>
                  <a:lnTo>
                    <a:pt x="3021072" y="3060690"/>
                  </a:lnTo>
                  <a:cubicBezTo>
                    <a:pt x="2499209" y="2866152"/>
                    <a:pt x="1406300" y="2922437"/>
                    <a:pt x="837715" y="2510957"/>
                  </a:cubicBezTo>
                  <a:cubicBezTo>
                    <a:pt x="180330" y="2035542"/>
                    <a:pt x="312298" y="479787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3E40ED-6B92-469F-A7F2-C31BE0D100DE}"/>
                </a:ext>
              </a:extLst>
            </p:cNvPr>
            <p:cNvSpPr/>
            <p:nvPr/>
          </p:nvSpPr>
          <p:spPr bwMode="gray">
            <a:xfrm>
              <a:off x="327873" y="3629276"/>
              <a:ext cx="2980634" cy="3224079"/>
            </a:xfrm>
            <a:custGeom>
              <a:avLst/>
              <a:gdLst>
                <a:gd name="connsiteX0" fmla="*/ 2980634 w 2980634"/>
                <a:gd name="connsiteY0" fmla="*/ 0 h 3224079"/>
                <a:gd name="connsiteX1" fmla="*/ 0 w 2980634"/>
                <a:gd name="connsiteY1" fmla="*/ 3224079 h 3224079"/>
                <a:gd name="connsiteX2" fmla="*/ 546 w 2980634"/>
                <a:gd name="connsiteY2" fmla="*/ 3223533 h 3224079"/>
                <a:gd name="connsiteX3" fmla="*/ 547000 w 2980634"/>
                <a:gd name="connsiteY3" fmla="*/ 418037 h 3224079"/>
                <a:gd name="connsiteX4" fmla="*/ 2980634 w 2980634"/>
                <a:gd name="connsiteY4" fmla="*/ 0 h 32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0634" h="3224079">
                  <a:moveTo>
                    <a:pt x="2980634" y="0"/>
                  </a:moveTo>
                  <a:cubicBezTo>
                    <a:pt x="2897846" y="1744281"/>
                    <a:pt x="1748653" y="3138013"/>
                    <a:pt x="0" y="3224079"/>
                  </a:cubicBezTo>
                  <a:lnTo>
                    <a:pt x="546" y="3223533"/>
                  </a:lnTo>
                  <a:cubicBezTo>
                    <a:pt x="297817" y="2639373"/>
                    <a:pt x="176231" y="834435"/>
                    <a:pt x="547000" y="418037"/>
                  </a:cubicBezTo>
                  <a:cubicBezTo>
                    <a:pt x="881977" y="41530"/>
                    <a:pt x="2339644" y="171040"/>
                    <a:pt x="29806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5236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geas_Title Slide: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AA48FA-27BA-4A7F-A7AF-CDD48B412D63}"/>
              </a:ext>
            </a:extLst>
          </p:cNvPr>
          <p:cNvGrpSpPr/>
          <p:nvPr userDrawn="1"/>
        </p:nvGrpSpPr>
        <p:grpSpPr>
          <a:xfrm>
            <a:off x="0" y="0"/>
            <a:ext cx="12192000" cy="6875463"/>
            <a:chOff x="0" y="0"/>
            <a:chExt cx="12192000" cy="6875463"/>
          </a:xfrm>
        </p:grpSpPr>
        <p:sp>
          <p:nvSpPr>
            <p:cNvPr id="5" name="Rechthoek 8">
              <a:extLst>
                <a:ext uri="{FF2B5EF4-FFF2-40B4-BE49-F238E27FC236}">
                  <a16:creationId xmlns:a16="http://schemas.microsoft.com/office/drawing/2014/main" id="{4A18FD8F-8D03-4A5F-9FFE-F0B4703ABDD4}"/>
                </a:ext>
              </a:extLst>
            </p:cNvPr>
            <p:cNvSpPr/>
            <p:nvPr/>
          </p:nvSpPr>
          <p:spPr bwMode="gray">
            <a:xfrm>
              <a:off x="0" y="0"/>
              <a:ext cx="12192000" cy="6875463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nl-NL" sz="1600" err="1">
                <a:solidFill>
                  <a:schemeClr val="tx1"/>
                </a:solidFill>
              </a:endParaRPr>
            </a:p>
          </p:txBody>
        </p:sp>
        <p:pic>
          <p:nvPicPr>
            <p:cNvPr id="6" name="Afbeelding 16">
              <a:extLst>
                <a:ext uri="{FF2B5EF4-FFF2-40B4-BE49-F238E27FC236}">
                  <a16:creationId xmlns:a16="http://schemas.microsoft.com/office/drawing/2014/main" id="{971B4A7E-2985-4C9B-8220-C59492DF9B1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8887" y="300660"/>
              <a:ext cx="1204342" cy="397371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55C78E8-C3E9-4FC3-9367-7C5DD8300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4341468" cy="654858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439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Ageas_Title Slide: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>
            <a:normAutofit/>
          </a:bodyPr>
          <a:lstStyle>
            <a:lvl1pPr algn="ctr">
              <a:defRPr sz="4800" u="none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 u="none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Afbeelding 16">
            <a:extLst>
              <a:ext uri="{FF2B5EF4-FFF2-40B4-BE49-F238E27FC236}">
                <a16:creationId xmlns:a16="http://schemas.microsoft.com/office/drawing/2014/main" id="{025E7920-237A-4FD6-90EA-04AAC23FC2E4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  <p:sp>
        <p:nvSpPr>
          <p:cNvPr id="5" name="Graphic 12">
            <a:extLst>
              <a:ext uri="{FF2B5EF4-FFF2-40B4-BE49-F238E27FC236}">
                <a16:creationId xmlns:a16="http://schemas.microsoft.com/office/drawing/2014/main" id="{103E61CA-D0C2-435A-B81B-86FEE6FF6996}"/>
              </a:ext>
            </a:extLst>
          </p:cNvPr>
          <p:cNvSpPr/>
          <p:nvPr/>
        </p:nvSpPr>
        <p:spPr>
          <a:xfrm>
            <a:off x="-2462398" y="0"/>
            <a:ext cx="4924795" cy="6706554"/>
          </a:xfrm>
          <a:custGeom>
            <a:avLst/>
            <a:gdLst>
              <a:gd name="connsiteX0" fmla="*/ 4924795 w 4924795"/>
              <a:gd name="connsiteY0" fmla="*/ 2000872 h 6706554"/>
              <a:gd name="connsiteX1" fmla="*/ 2751650 w 4924795"/>
              <a:gd name="connsiteY1" fmla="*/ 62930 h 6706554"/>
              <a:gd name="connsiteX2" fmla="*/ 2492264 w 4924795"/>
              <a:gd name="connsiteY2" fmla="*/ 1451292 h 6706554"/>
              <a:gd name="connsiteX3" fmla="*/ 1425568 w 4924795"/>
              <a:gd name="connsiteY3" fmla="*/ 488615 h 6706554"/>
              <a:gd name="connsiteX4" fmla="*/ 220732 w 4924795"/>
              <a:gd name="connsiteY4" fmla="*/ 3554538 h 6706554"/>
              <a:gd name="connsiteX5" fmla="*/ 2771527 w 4924795"/>
              <a:gd name="connsiteY5" fmla="*/ 6703611 h 6706554"/>
              <a:gd name="connsiteX6" fmla="*/ 4923139 w 4924795"/>
              <a:gd name="connsiteY6" fmla="*/ 1999547 h 6706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4795" h="6706554">
                <a:moveTo>
                  <a:pt x="4924795" y="2000872"/>
                </a:moveTo>
                <a:cubicBezTo>
                  <a:pt x="4924795" y="1007056"/>
                  <a:pt x="3958806" y="-303457"/>
                  <a:pt x="2751650" y="62930"/>
                </a:cubicBezTo>
                <a:cubicBezTo>
                  <a:pt x="3599044" y="568452"/>
                  <a:pt x="4234093" y="1547029"/>
                  <a:pt x="2492264" y="1451292"/>
                </a:cubicBezTo>
                <a:cubicBezTo>
                  <a:pt x="2017220" y="1424459"/>
                  <a:pt x="1485860" y="991817"/>
                  <a:pt x="1425568" y="488615"/>
                </a:cubicBezTo>
                <a:cubicBezTo>
                  <a:pt x="-396428" y="792723"/>
                  <a:pt x="-55549" y="2277484"/>
                  <a:pt x="220732" y="3554538"/>
                </a:cubicBezTo>
                <a:cubicBezTo>
                  <a:pt x="573868" y="5189035"/>
                  <a:pt x="973050" y="6588990"/>
                  <a:pt x="2771527" y="6703611"/>
                </a:cubicBezTo>
                <a:cubicBezTo>
                  <a:pt x="4570003" y="6818231"/>
                  <a:pt x="4923139" y="3556526"/>
                  <a:pt x="4923139" y="1999547"/>
                </a:cubicBezTo>
              </a:path>
            </a:pathLst>
          </a:custGeom>
          <a:solidFill>
            <a:schemeClr val="tx2"/>
          </a:solidFill>
          <a:ln w="16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as_Title Slide: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8">
            <a:extLst>
              <a:ext uri="{FF2B5EF4-FFF2-40B4-BE49-F238E27FC236}">
                <a16:creationId xmlns:a16="http://schemas.microsoft.com/office/drawing/2014/main" id="{EE94D6CD-423F-4858-B588-F971482F6055}"/>
              </a:ext>
            </a:extLst>
          </p:cNvPr>
          <p:cNvSpPr/>
          <p:nvPr userDrawn="1"/>
        </p:nvSpPr>
        <p:spPr bwMode="gray">
          <a:xfrm>
            <a:off x="0" y="0"/>
            <a:ext cx="12192000" cy="687546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D534C8-BD3B-4E63-ADC7-7320AAEA84F8}"/>
              </a:ext>
            </a:extLst>
          </p:cNvPr>
          <p:cNvGrpSpPr/>
          <p:nvPr userDrawn="1"/>
        </p:nvGrpSpPr>
        <p:grpSpPr>
          <a:xfrm>
            <a:off x="0" y="0"/>
            <a:ext cx="3033094" cy="6853355"/>
            <a:chOff x="275413" y="0"/>
            <a:chExt cx="3033094" cy="6853355"/>
          </a:xfrm>
          <a:solidFill>
            <a:srgbClr val="E1F3F6">
              <a:alpha val="69804"/>
            </a:srgb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A311FB-8BC4-4CBF-9091-66FC811784D9}"/>
                </a:ext>
              </a:extLst>
            </p:cNvPr>
            <p:cNvSpPr/>
            <p:nvPr/>
          </p:nvSpPr>
          <p:spPr bwMode="gray">
            <a:xfrm>
              <a:off x="275413" y="0"/>
              <a:ext cx="3021072" cy="3060690"/>
            </a:xfrm>
            <a:custGeom>
              <a:avLst/>
              <a:gdLst>
                <a:gd name="connsiteX0" fmla="*/ 0 w 3021072"/>
                <a:gd name="connsiteY0" fmla="*/ 0 h 3060690"/>
                <a:gd name="connsiteX1" fmla="*/ 3021072 w 3021072"/>
                <a:gd name="connsiteY1" fmla="*/ 3060144 h 3060690"/>
                <a:gd name="connsiteX2" fmla="*/ 3021072 w 3021072"/>
                <a:gd name="connsiteY2" fmla="*/ 3060690 h 3060690"/>
                <a:gd name="connsiteX3" fmla="*/ 837715 w 3021072"/>
                <a:gd name="connsiteY3" fmla="*/ 2510957 h 3060690"/>
                <a:gd name="connsiteX4" fmla="*/ 0 w 3021072"/>
                <a:gd name="connsiteY4" fmla="*/ 0 h 306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1072" h="3060690">
                  <a:moveTo>
                    <a:pt x="0" y="0"/>
                  </a:moveTo>
                  <a:cubicBezTo>
                    <a:pt x="1722970" y="58471"/>
                    <a:pt x="2874622" y="1377611"/>
                    <a:pt x="3021072" y="3060144"/>
                  </a:cubicBezTo>
                  <a:lnTo>
                    <a:pt x="3021072" y="3060690"/>
                  </a:lnTo>
                  <a:cubicBezTo>
                    <a:pt x="2499209" y="2866152"/>
                    <a:pt x="1406300" y="2922437"/>
                    <a:pt x="837715" y="2510957"/>
                  </a:cubicBezTo>
                  <a:cubicBezTo>
                    <a:pt x="180330" y="2035542"/>
                    <a:pt x="312298" y="479787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3E40ED-6B92-469F-A7F2-C31BE0D100DE}"/>
                </a:ext>
              </a:extLst>
            </p:cNvPr>
            <p:cNvSpPr/>
            <p:nvPr/>
          </p:nvSpPr>
          <p:spPr bwMode="gray">
            <a:xfrm>
              <a:off x="327873" y="3629276"/>
              <a:ext cx="2980634" cy="3224079"/>
            </a:xfrm>
            <a:custGeom>
              <a:avLst/>
              <a:gdLst>
                <a:gd name="connsiteX0" fmla="*/ 2980634 w 2980634"/>
                <a:gd name="connsiteY0" fmla="*/ 0 h 3224079"/>
                <a:gd name="connsiteX1" fmla="*/ 0 w 2980634"/>
                <a:gd name="connsiteY1" fmla="*/ 3224079 h 3224079"/>
                <a:gd name="connsiteX2" fmla="*/ 546 w 2980634"/>
                <a:gd name="connsiteY2" fmla="*/ 3223533 h 3224079"/>
                <a:gd name="connsiteX3" fmla="*/ 547000 w 2980634"/>
                <a:gd name="connsiteY3" fmla="*/ 418037 h 3224079"/>
                <a:gd name="connsiteX4" fmla="*/ 2980634 w 2980634"/>
                <a:gd name="connsiteY4" fmla="*/ 0 h 32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0634" h="3224079">
                  <a:moveTo>
                    <a:pt x="2980634" y="0"/>
                  </a:moveTo>
                  <a:cubicBezTo>
                    <a:pt x="2897846" y="1744281"/>
                    <a:pt x="1748653" y="3138013"/>
                    <a:pt x="0" y="3224079"/>
                  </a:cubicBezTo>
                  <a:lnTo>
                    <a:pt x="546" y="3223533"/>
                  </a:lnTo>
                  <a:cubicBezTo>
                    <a:pt x="297817" y="2639373"/>
                    <a:pt x="176231" y="834435"/>
                    <a:pt x="547000" y="418037"/>
                  </a:cubicBezTo>
                  <a:cubicBezTo>
                    <a:pt x="881977" y="41530"/>
                    <a:pt x="2339644" y="171040"/>
                    <a:pt x="29806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7F3233E-AF2A-4FA2-982B-FF51233EE1A3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FFFFFF">
                <a:alpha val="69804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1B9771-8D86-4F2A-B03A-5B9E6044D6A7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22D90C-DD59-49B8-AB3C-4163C9687EC3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F85B63-34AC-4AAE-835C-56A7F0FA18CB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C68D2AA-FA08-4988-8164-217214D418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2526689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Ageas_Title Slide: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A63839-51D5-4BD1-B8B3-6C340A59C687}"/>
              </a:ext>
            </a:extLst>
          </p:cNvPr>
          <p:cNvSpPr/>
          <p:nvPr userDrawn="1"/>
        </p:nvSpPr>
        <p:spPr bwMode="gray">
          <a:xfrm>
            <a:off x="0" y="198329"/>
            <a:ext cx="3421509" cy="6352128"/>
          </a:xfrm>
          <a:custGeom>
            <a:avLst/>
            <a:gdLst>
              <a:gd name="connsiteX0" fmla="*/ 10024 w 3421509"/>
              <a:gd name="connsiteY0" fmla="*/ 0 h 6352128"/>
              <a:gd name="connsiteX1" fmla="*/ 780473 w 3421509"/>
              <a:gd name="connsiteY1" fmla="*/ 808728 h 6352128"/>
              <a:gd name="connsiteX2" fmla="*/ 1874412 w 3421509"/>
              <a:gd name="connsiteY2" fmla="*/ 548318 h 6352128"/>
              <a:gd name="connsiteX3" fmla="*/ 1975233 w 3421509"/>
              <a:gd name="connsiteY3" fmla="*/ 1692398 h 6352128"/>
              <a:gd name="connsiteX4" fmla="*/ 3146541 w 3421509"/>
              <a:gd name="connsiteY4" fmla="*/ 2015889 h 6352128"/>
              <a:gd name="connsiteX5" fmla="*/ 2721959 w 3421509"/>
              <a:gd name="connsiteY5" fmla="*/ 3097968 h 6352128"/>
              <a:gd name="connsiteX6" fmla="*/ 2720611 w 3421509"/>
              <a:gd name="connsiteY6" fmla="*/ 3097698 h 6352128"/>
              <a:gd name="connsiteX7" fmla="*/ 3421509 w 3421509"/>
              <a:gd name="connsiteY7" fmla="*/ 3938775 h 6352128"/>
              <a:gd name="connsiteX8" fmla="*/ 2725463 w 3421509"/>
              <a:gd name="connsiteY8" fmla="*/ 4688736 h 6352128"/>
              <a:gd name="connsiteX9" fmla="*/ 2757812 w 3421509"/>
              <a:gd name="connsiteY9" fmla="*/ 5736308 h 6352128"/>
              <a:gd name="connsiteX10" fmla="*/ 1460882 w 3421509"/>
              <a:gd name="connsiteY10" fmla="*/ 5350545 h 6352128"/>
              <a:gd name="connsiteX11" fmla="*/ 1029561 w 3421509"/>
              <a:gd name="connsiteY11" fmla="*/ 6350133 h 6352128"/>
              <a:gd name="connsiteX12" fmla="*/ 59087 w 3421509"/>
              <a:gd name="connsiteY12" fmla="*/ 6028798 h 6352128"/>
              <a:gd name="connsiteX13" fmla="*/ 3014 w 3421509"/>
              <a:gd name="connsiteY13" fmla="*/ 6044907 h 6352128"/>
              <a:gd name="connsiteX14" fmla="*/ 0 w 3421509"/>
              <a:gd name="connsiteY14" fmla="*/ 6046463 h 6352128"/>
              <a:gd name="connsiteX15" fmla="*/ 0 w 3421509"/>
              <a:gd name="connsiteY15" fmla="*/ 2804 h 63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509" h="6352128">
                <a:moveTo>
                  <a:pt x="10024" y="0"/>
                </a:moveTo>
                <a:cubicBezTo>
                  <a:pt x="151013" y="0"/>
                  <a:pt x="562925" y="646982"/>
                  <a:pt x="780473" y="808728"/>
                </a:cubicBezTo>
                <a:cubicBezTo>
                  <a:pt x="998020" y="970474"/>
                  <a:pt x="1665760" y="387381"/>
                  <a:pt x="1874412" y="548318"/>
                </a:cubicBezTo>
                <a:cubicBezTo>
                  <a:pt x="2083064" y="709255"/>
                  <a:pt x="1807827" y="1476737"/>
                  <a:pt x="1975233" y="1692398"/>
                </a:cubicBezTo>
                <a:cubicBezTo>
                  <a:pt x="2142640" y="1908059"/>
                  <a:pt x="3069981" y="1755210"/>
                  <a:pt x="3146541" y="2015889"/>
                </a:cubicBezTo>
                <a:cubicBezTo>
                  <a:pt x="3223101" y="2276569"/>
                  <a:pt x="2721959" y="2817609"/>
                  <a:pt x="2721959" y="3097968"/>
                </a:cubicBezTo>
                <a:lnTo>
                  <a:pt x="2720611" y="3097698"/>
                </a:lnTo>
                <a:cubicBezTo>
                  <a:pt x="2720611" y="3378057"/>
                  <a:pt x="3421509" y="3734437"/>
                  <a:pt x="3421509" y="3938775"/>
                </a:cubicBezTo>
                <a:cubicBezTo>
                  <a:pt x="3421509" y="4143114"/>
                  <a:pt x="2780726" y="4500032"/>
                  <a:pt x="2725463" y="4688736"/>
                </a:cubicBezTo>
                <a:cubicBezTo>
                  <a:pt x="2670200" y="4877439"/>
                  <a:pt x="2954333" y="5606103"/>
                  <a:pt x="2757812" y="5736308"/>
                </a:cubicBezTo>
                <a:cubicBezTo>
                  <a:pt x="2561292" y="5866513"/>
                  <a:pt x="1726684" y="5242714"/>
                  <a:pt x="1460882" y="5350545"/>
                </a:cubicBezTo>
                <a:cubicBezTo>
                  <a:pt x="1195081" y="5458375"/>
                  <a:pt x="1427994" y="6316706"/>
                  <a:pt x="1029561" y="6350133"/>
                </a:cubicBezTo>
                <a:cubicBezTo>
                  <a:pt x="631127" y="6383560"/>
                  <a:pt x="349151" y="5985396"/>
                  <a:pt x="59087" y="6028798"/>
                </a:cubicBezTo>
                <a:cubicBezTo>
                  <a:pt x="40958" y="6031511"/>
                  <a:pt x="22243" y="6037006"/>
                  <a:pt x="3014" y="6044907"/>
                </a:cubicBezTo>
                <a:lnTo>
                  <a:pt x="0" y="6046463"/>
                </a:lnTo>
                <a:lnTo>
                  <a:pt x="0" y="2804"/>
                </a:lnTo>
                <a:close/>
              </a:path>
            </a:pathLst>
          </a:custGeom>
          <a:solidFill>
            <a:srgbClr val="90BC0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Afbeelding 16">
            <a:extLst>
              <a:ext uri="{FF2B5EF4-FFF2-40B4-BE49-F238E27FC236}">
                <a16:creationId xmlns:a16="http://schemas.microsoft.com/office/drawing/2014/main" id="{C79AB00F-F81A-4A0A-B420-C737A7A0C489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645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Ageas_Title Slide: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D534C8-BD3B-4E63-ADC7-7320AAEA84F8}"/>
              </a:ext>
            </a:extLst>
          </p:cNvPr>
          <p:cNvGrpSpPr/>
          <p:nvPr userDrawn="1"/>
        </p:nvGrpSpPr>
        <p:grpSpPr>
          <a:xfrm>
            <a:off x="0" y="0"/>
            <a:ext cx="3033094" cy="6853355"/>
            <a:chOff x="275413" y="0"/>
            <a:chExt cx="3033094" cy="6853355"/>
          </a:xfrm>
          <a:solidFill>
            <a:srgbClr val="33D9EC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A311FB-8BC4-4CBF-9091-66FC811784D9}"/>
                </a:ext>
              </a:extLst>
            </p:cNvPr>
            <p:cNvSpPr/>
            <p:nvPr/>
          </p:nvSpPr>
          <p:spPr bwMode="gray">
            <a:xfrm>
              <a:off x="275413" y="0"/>
              <a:ext cx="3021072" cy="3060690"/>
            </a:xfrm>
            <a:custGeom>
              <a:avLst/>
              <a:gdLst>
                <a:gd name="connsiteX0" fmla="*/ 0 w 3021072"/>
                <a:gd name="connsiteY0" fmla="*/ 0 h 3060690"/>
                <a:gd name="connsiteX1" fmla="*/ 3021072 w 3021072"/>
                <a:gd name="connsiteY1" fmla="*/ 3060144 h 3060690"/>
                <a:gd name="connsiteX2" fmla="*/ 3021072 w 3021072"/>
                <a:gd name="connsiteY2" fmla="*/ 3060690 h 3060690"/>
                <a:gd name="connsiteX3" fmla="*/ 837715 w 3021072"/>
                <a:gd name="connsiteY3" fmla="*/ 2510957 h 3060690"/>
                <a:gd name="connsiteX4" fmla="*/ 0 w 3021072"/>
                <a:gd name="connsiteY4" fmla="*/ 0 h 306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1072" h="3060690">
                  <a:moveTo>
                    <a:pt x="0" y="0"/>
                  </a:moveTo>
                  <a:cubicBezTo>
                    <a:pt x="1722970" y="58471"/>
                    <a:pt x="2874622" y="1377611"/>
                    <a:pt x="3021072" y="3060144"/>
                  </a:cubicBezTo>
                  <a:lnTo>
                    <a:pt x="3021072" y="3060690"/>
                  </a:lnTo>
                  <a:cubicBezTo>
                    <a:pt x="2499209" y="2866152"/>
                    <a:pt x="1406300" y="2922437"/>
                    <a:pt x="837715" y="2510957"/>
                  </a:cubicBezTo>
                  <a:cubicBezTo>
                    <a:pt x="180330" y="2035542"/>
                    <a:pt x="312298" y="479787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3E40ED-6B92-469F-A7F2-C31BE0D100DE}"/>
                </a:ext>
              </a:extLst>
            </p:cNvPr>
            <p:cNvSpPr/>
            <p:nvPr/>
          </p:nvSpPr>
          <p:spPr bwMode="gray">
            <a:xfrm>
              <a:off x="327873" y="3629276"/>
              <a:ext cx="2980634" cy="3224079"/>
            </a:xfrm>
            <a:custGeom>
              <a:avLst/>
              <a:gdLst>
                <a:gd name="connsiteX0" fmla="*/ 2980634 w 2980634"/>
                <a:gd name="connsiteY0" fmla="*/ 0 h 3224079"/>
                <a:gd name="connsiteX1" fmla="*/ 0 w 2980634"/>
                <a:gd name="connsiteY1" fmla="*/ 3224079 h 3224079"/>
                <a:gd name="connsiteX2" fmla="*/ 546 w 2980634"/>
                <a:gd name="connsiteY2" fmla="*/ 3223533 h 3224079"/>
                <a:gd name="connsiteX3" fmla="*/ 547000 w 2980634"/>
                <a:gd name="connsiteY3" fmla="*/ 418037 h 3224079"/>
                <a:gd name="connsiteX4" fmla="*/ 2980634 w 2980634"/>
                <a:gd name="connsiteY4" fmla="*/ 0 h 32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0634" h="3224079">
                  <a:moveTo>
                    <a:pt x="2980634" y="0"/>
                  </a:moveTo>
                  <a:cubicBezTo>
                    <a:pt x="2897846" y="1744281"/>
                    <a:pt x="1748653" y="3138013"/>
                    <a:pt x="0" y="3224079"/>
                  </a:cubicBezTo>
                  <a:lnTo>
                    <a:pt x="546" y="3223533"/>
                  </a:lnTo>
                  <a:cubicBezTo>
                    <a:pt x="297817" y="2639373"/>
                    <a:pt x="176231" y="834435"/>
                    <a:pt x="547000" y="418037"/>
                  </a:cubicBezTo>
                  <a:cubicBezTo>
                    <a:pt x="881977" y="41530"/>
                    <a:pt x="2339644" y="171040"/>
                    <a:pt x="29806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1" name="Afbeelding 16">
            <a:extLst>
              <a:ext uri="{FF2B5EF4-FFF2-40B4-BE49-F238E27FC236}">
                <a16:creationId xmlns:a16="http://schemas.microsoft.com/office/drawing/2014/main" id="{80EA192D-9FEC-46D1-9F23-8CA0D62B2654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Ageas_Title Slide: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Afbeelding 16">
            <a:extLst>
              <a:ext uri="{FF2B5EF4-FFF2-40B4-BE49-F238E27FC236}">
                <a16:creationId xmlns:a16="http://schemas.microsoft.com/office/drawing/2014/main" id="{92804A26-776F-4E3A-9208-E985A90F7CE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  <p:sp>
        <p:nvSpPr>
          <p:cNvPr id="9" name="Graphic 6">
            <a:extLst>
              <a:ext uri="{FF2B5EF4-FFF2-40B4-BE49-F238E27FC236}">
                <a16:creationId xmlns:a16="http://schemas.microsoft.com/office/drawing/2014/main" id="{855C78E8-C3E9-4FC3-9367-7C5DD83002B0}"/>
              </a:ext>
            </a:extLst>
          </p:cNvPr>
          <p:cNvSpPr/>
          <p:nvPr/>
        </p:nvSpPr>
        <p:spPr>
          <a:xfrm>
            <a:off x="-4" y="0"/>
            <a:ext cx="4343028" cy="6551590"/>
          </a:xfrm>
          <a:custGeom>
            <a:avLst/>
            <a:gdLst>
              <a:gd name="connsiteX0" fmla="*/ 1210522 w 4343028"/>
              <a:gd name="connsiteY0" fmla="*/ 5578 h 6551590"/>
              <a:gd name="connsiteX1" fmla="*/ 837495 w 4343028"/>
              <a:gd name="connsiteY1" fmla="*/ 390489 h 6551590"/>
              <a:gd name="connsiteX2" fmla="*/ 527771 w 4343028"/>
              <a:gd name="connsiteY2" fmla="*/ 613869 h 6551590"/>
              <a:gd name="connsiteX3" fmla="*/ 1008728 w 4343028"/>
              <a:gd name="connsiteY3" fmla="*/ 568999 h 6551590"/>
              <a:gd name="connsiteX4" fmla="*/ 1210522 w 4343028"/>
              <a:gd name="connsiteY4" fmla="*/ 5578 h 6551590"/>
              <a:gd name="connsiteX5" fmla="*/ 2081483 w 4343028"/>
              <a:gd name="connsiteY5" fmla="*/ 487263 h 6551590"/>
              <a:gd name="connsiteX6" fmla="*/ 1333975 w 4343028"/>
              <a:gd name="connsiteY6" fmla="*/ 17705 h 6551590"/>
              <a:gd name="connsiteX7" fmla="*/ 1289832 w 4343028"/>
              <a:gd name="connsiteY7" fmla="*/ 0 h 6551590"/>
              <a:gd name="connsiteX8" fmla="*/ 1511757 w 4343028"/>
              <a:gd name="connsiteY8" fmla="*/ 535771 h 6551590"/>
              <a:gd name="connsiteX9" fmla="*/ 2081483 w 4343028"/>
              <a:gd name="connsiteY9" fmla="*/ 487263 h 6551590"/>
              <a:gd name="connsiteX10" fmla="*/ 4090686 w 4343028"/>
              <a:gd name="connsiteY10" fmla="*/ 1765449 h 6551590"/>
              <a:gd name="connsiteX11" fmla="*/ 2137025 w 4343028"/>
              <a:gd name="connsiteY11" fmla="*/ 523644 h 6551590"/>
              <a:gd name="connsiteX12" fmla="*/ 1700453 w 4343028"/>
              <a:gd name="connsiteY12" fmla="*/ 932566 h 6551590"/>
              <a:gd name="connsiteX13" fmla="*/ 2015755 w 4343028"/>
              <a:gd name="connsiteY13" fmla="*/ 1629384 h 6551590"/>
              <a:gd name="connsiteX14" fmla="*/ 1662617 w 4343028"/>
              <a:gd name="connsiteY14" fmla="*/ 1447722 h 6551590"/>
              <a:gd name="connsiteX15" fmla="*/ 1340766 w 4343028"/>
              <a:gd name="connsiteY15" fmla="*/ 1244716 h 6551590"/>
              <a:gd name="connsiteX16" fmla="*/ 945911 w 4343028"/>
              <a:gd name="connsiteY16" fmla="*/ 1496230 h 6551590"/>
              <a:gd name="connsiteX17" fmla="*/ 689546 w 4343028"/>
              <a:gd name="connsiteY17" fmla="*/ 1666008 h 6551590"/>
              <a:gd name="connsiteX18" fmla="*/ 892794 w 4343028"/>
              <a:gd name="connsiteY18" fmla="*/ 950999 h 6551590"/>
              <a:gd name="connsiteX19" fmla="*/ 485084 w 4343028"/>
              <a:gd name="connsiteY19" fmla="*/ 719374 h 6551590"/>
              <a:gd name="connsiteX20" fmla="*/ 481446 w 4343028"/>
              <a:gd name="connsiteY20" fmla="*/ 730046 h 6551590"/>
              <a:gd name="connsiteX21" fmla="*/ 315306 w 4343028"/>
              <a:gd name="connsiteY21" fmla="*/ 6550521 h 6551590"/>
              <a:gd name="connsiteX22" fmla="*/ 1129513 w 4343028"/>
              <a:gd name="connsiteY22" fmla="*/ 4559511 h 6551590"/>
              <a:gd name="connsiteX23" fmla="*/ 2163220 w 4343028"/>
              <a:gd name="connsiteY23" fmla="*/ 5831148 h 6551590"/>
              <a:gd name="connsiteX24" fmla="*/ 2282549 w 4343028"/>
              <a:gd name="connsiteY24" fmla="*/ 4289321 h 6551590"/>
              <a:gd name="connsiteX25" fmla="*/ 3482395 w 4343028"/>
              <a:gd name="connsiteY25" fmla="*/ 5042650 h 6551590"/>
              <a:gd name="connsiteX26" fmla="*/ 2738767 w 4343028"/>
              <a:gd name="connsiteY26" fmla="*/ 3229906 h 6551590"/>
              <a:gd name="connsiteX27" fmla="*/ 4042663 w 4343028"/>
              <a:gd name="connsiteY27" fmla="*/ 3503734 h 6551590"/>
              <a:gd name="connsiteX28" fmla="*/ 3426126 w 4343028"/>
              <a:gd name="connsiteY28" fmla="*/ 2316985 h 6551590"/>
              <a:gd name="connsiteX29" fmla="*/ 4089958 w 4343028"/>
              <a:gd name="connsiteY29" fmla="*/ 1765449 h 655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343028" h="6551590">
                <a:moveTo>
                  <a:pt x="1210522" y="5578"/>
                </a:moveTo>
                <a:cubicBezTo>
                  <a:pt x="1067181" y="72762"/>
                  <a:pt x="1003878" y="349743"/>
                  <a:pt x="837495" y="390489"/>
                </a:cubicBezTo>
                <a:cubicBezTo>
                  <a:pt x="646373" y="436572"/>
                  <a:pt x="587436" y="505453"/>
                  <a:pt x="527771" y="613869"/>
                </a:cubicBezTo>
                <a:cubicBezTo>
                  <a:pt x="650982" y="585734"/>
                  <a:pt x="958765" y="606108"/>
                  <a:pt x="1008728" y="568999"/>
                </a:cubicBezTo>
                <a:cubicBezTo>
                  <a:pt x="1058692" y="531890"/>
                  <a:pt x="1152070" y="128789"/>
                  <a:pt x="1210522" y="5578"/>
                </a:cubicBezTo>
                <a:moveTo>
                  <a:pt x="2081483" y="487263"/>
                </a:moveTo>
                <a:cubicBezTo>
                  <a:pt x="1775155" y="285955"/>
                  <a:pt x="1509089" y="114964"/>
                  <a:pt x="1333975" y="17705"/>
                </a:cubicBezTo>
                <a:cubicBezTo>
                  <a:pt x="1320055" y="9989"/>
                  <a:pt x="1305226" y="4041"/>
                  <a:pt x="1289832" y="0"/>
                </a:cubicBezTo>
                <a:cubicBezTo>
                  <a:pt x="1344161" y="117389"/>
                  <a:pt x="1445543" y="497450"/>
                  <a:pt x="1511757" y="535771"/>
                </a:cubicBezTo>
                <a:cubicBezTo>
                  <a:pt x="1577970" y="574092"/>
                  <a:pt x="1957060" y="473681"/>
                  <a:pt x="2081483" y="487263"/>
                </a:cubicBezTo>
                <a:moveTo>
                  <a:pt x="4090686" y="1765449"/>
                </a:moveTo>
                <a:cubicBezTo>
                  <a:pt x="3557098" y="1474401"/>
                  <a:pt x="2204694" y="536499"/>
                  <a:pt x="2137025" y="523644"/>
                </a:cubicBezTo>
                <a:cubicBezTo>
                  <a:pt x="2069356" y="510789"/>
                  <a:pt x="1715248" y="869991"/>
                  <a:pt x="1700453" y="932566"/>
                </a:cubicBezTo>
                <a:cubicBezTo>
                  <a:pt x="1685658" y="995142"/>
                  <a:pt x="2054561" y="1589365"/>
                  <a:pt x="2015755" y="1629384"/>
                </a:cubicBezTo>
                <a:cubicBezTo>
                  <a:pt x="1976949" y="1669403"/>
                  <a:pt x="1765211" y="1519756"/>
                  <a:pt x="1662617" y="1447722"/>
                </a:cubicBezTo>
                <a:cubicBezTo>
                  <a:pt x="1560022" y="1375687"/>
                  <a:pt x="1439480" y="1241320"/>
                  <a:pt x="1340766" y="1244716"/>
                </a:cubicBezTo>
                <a:cubicBezTo>
                  <a:pt x="1242052" y="1248111"/>
                  <a:pt x="1073487" y="1405035"/>
                  <a:pt x="945911" y="1496230"/>
                </a:cubicBezTo>
                <a:cubicBezTo>
                  <a:pt x="860779" y="1557107"/>
                  <a:pt x="754061" y="1700691"/>
                  <a:pt x="689546" y="1666008"/>
                </a:cubicBezTo>
                <a:cubicBezTo>
                  <a:pt x="625030" y="1631324"/>
                  <a:pt x="916806" y="1025944"/>
                  <a:pt x="892794" y="950999"/>
                </a:cubicBezTo>
                <a:cubicBezTo>
                  <a:pt x="868783" y="876055"/>
                  <a:pt x="579432" y="784860"/>
                  <a:pt x="485084" y="719374"/>
                </a:cubicBezTo>
                <a:cubicBezTo>
                  <a:pt x="485084" y="723254"/>
                  <a:pt x="482659" y="726407"/>
                  <a:pt x="481446" y="730046"/>
                </a:cubicBezTo>
                <a:cubicBezTo>
                  <a:pt x="339560" y="1174379"/>
                  <a:pt x="-418620" y="6639291"/>
                  <a:pt x="315306" y="6550521"/>
                </a:cubicBezTo>
                <a:cubicBezTo>
                  <a:pt x="491148" y="6529178"/>
                  <a:pt x="842103" y="4757666"/>
                  <a:pt x="1129513" y="4559511"/>
                </a:cubicBezTo>
                <a:cubicBezTo>
                  <a:pt x="1339311" y="4413987"/>
                  <a:pt x="1932806" y="6028333"/>
                  <a:pt x="2163220" y="5831148"/>
                </a:cubicBezTo>
                <a:cubicBezTo>
                  <a:pt x="2393633" y="5633963"/>
                  <a:pt x="2062808" y="4505667"/>
                  <a:pt x="2282549" y="4289321"/>
                </a:cubicBezTo>
                <a:cubicBezTo>
                  <a:pt x="2436320" y="4137733"/>
                  <a:pt x="3348271" y="5188417"/>
                  <a:pt x="3482395" y="5042650"/>
                </a:cubicBezTo>
                <a:cubicBezTo>
                  <a:pt x="3795515" y="4703094"/>
                  <a:pt x="2635930" y="3428061"/>
                  <a:pt x="2738767" y="3229906"/>
                </a:cubicBezTo>
                <a:cubicBezTo>
                  <a:pt x="2803525" y="3105725"/>
                  <a:pt x="3857605" y="3731964"/>
                  <a:pt x="4042663" y="3503734"/>
                </a:cubicBezTo>
                <a:cubicBezTo>
                  <a:pt x="4227721" y="3275503"/>
                  <a:pt x="3464932" y="2480942"/>
                  <a:pt x="3426126" y="2316985"/>
                </a:cubicBezTo>
                <a:cubicBezTo>
                  <a:pt x="3377618" y="2117132"/>
                  <a:pt x="4938364" y="2229671"/>
                  <a:pt x="4089958" y="1765449"/>
                </a:cubicBezTo>
              </a:path>
            </a:pathLst>
          </a:custGeom>
          <a:solidFill>
            <a:schemeClr val="accent6"/>
          </a:solidFill>
          <a:ln w="2421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6826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Afbeelding 16">
            <a:extLst>
              <a:ext uri="{FF2B5EF4-FFF2-40B4-BE49-F238E27FC236}">
                <a16:creationId xmlns:a16="http://schemas.microsoft.com/office/drawing/2014/main" id="{421CEC0D-CC8C-40F9-A3BC-856EF797B3C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178773" cy="687546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722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Afbeelding 16">
            <a:extLst>
              <a:ext uri="{FF2B5EF4-FFF2-40B4-BE49-F238E27FC236}">
                <a16:creationId xmlns:a16="http://schemas.microsoft.com/office/drawing/2014/main" id="{421CEC0D-CC8C-40F9-A3BC-856EF797B3C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178773" cy="68754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15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Afbeelding 16">
            <a:extLst>
              <a:ext uri="{FF2B5EF4-FFF2-40B4-BE49-F238E27FC236}">
                <a16:creationId xmlns:a16="http://schemas.microsoft.com/office/drawing/2014/main" id="{421CEC0D-CC8C-40F9-A3BC-856EF797B3C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178773" cy="6875462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60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Afbeelding 16">
            <a:extLst>
              <a:ext uri="{FF2B5EF4-FFF2-40B4-BE49-F238E27FC236}">
                <a16:creationId xmlns:a16="http://schemas.microsoft.com/office/drawing/2014/main" id="{421CEC0D-CC8C-40F9-A3BC-856EF797B3C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178773" cy="687546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878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Afbeelding 16">
            <a:extLst>
              <a:ext uri="{FF2B5EF4-FFF2-40B4-BE49-F238E27FC236}">
                <a16:creationId xmlns:a16="http://schemas.microsoft.com/office/drawing/2014/main" id="{421CEC0D-CC8C-40F9-A3BC-856EF797B3C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178773" cy="6875462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00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Afbeelding 16">
            <a:extLst>
              <a:ext uri="{FF2B5EF4-FFF2-40B4-BE49-F238E27FC236}">
                <a16:creationId xmlns:a16="http://schemas.microsoft.com/office/drawing/2014/main" id="{421CEC0D-CC8C-40F9-A3BC-856EF797B3C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  <p:sp>
        <p:nvSpPr>
          <p:cNvPr id="5" name="Rechthoek 7">
            <a:extLst>
              <a:ext uri="{FF2B5EF4-FFF2-40B4-BE49-F238E27FC236}">
                <a16:creationId xmlns:a16="http://schemas.microsoft.com/office/drawing/2014/main" id="{F50B020E-2525-4DA2-BE49-021CBAC9328B}"/>
              </a:ext>
            </a:extLst>
          </p:cNvPr>
          <p:cNvSpPr/>
          <p:nvPr userDrawn="1"/>
        </p:nvSpPr>
        <p:spPr bwMode="gray">
          <a:xfrm>
            <a:off x="-2" y="-17462"/>
            <a:ext cx="178773" cy="6875462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709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4">
            <a:extLst>
              <a:ext uri="{FF2B5EF4-FFF2-40B4-BE49-F238E27FC236}">
                <a16:creationId xmlns:a16="http://schemas.microsoft.com/office/drawing/2014/main" id="{ED6904CA-27E9-451E-86CC-E48A60E7CD66}"/>
              </a:ext>
            </a:extLst>
          </p:cNvPr>
          <p:cNvSpPr/>
          <p:nvPr userDrawn="1"/>
        </p:nvSpPr>
        <p:spPr bwMode="gray">
          <a:xfrm>
            <a:off x="-2" y="0"/>
            <a:ext cx="4500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65125"/>
            <a:ext cx="40821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6" y="1825625"/>
            <a:ext cx="401682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986" y="1175657"/>
            <a:ext cx="7380514" cy="5001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Afbeelding 16">
            <a:extLst>
              <a:ext uri="{FF2B5EF4-FFF2-40B4-BE49-F238E27FC236}">
                <a16:creationId xmlns:a16="http://schemas.microsoft.com/office/drawing/2014/main" id="{6EC6F240-7F25-4238-860E-DD900F9F5A4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as_Title Slide: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AA48FA-27BA-4A7F-A7AF-CDD48B412D63}"/>
              </a:ext>
            </a:extLst>
          </p:cNvPr>
          <p:cNvGrpSpPr/>
          <p:nvPr userDrawn="1"/>
        </p:nvGrpSpPr>
        <p:grpSpPr>
          <a:xfrm>
            <a:off x="0" y="0"/>
            <a:ext cx="12192000" cy="6875463"/>
            <a:chOff x="0" y="0"/>
            <a:chExt cx="12192000" cy="6875463"/>
          </a:xfrm>
        </p:grpSpPr>
        <p:sp>
          <p:nvSpPr>
            <p:cNvPr id="5" name="Rechthoek 8">
              <a:extLst>
                <a:ext uri="{FF2B5EF4-FFF2-40B4-BE49-F238E27FC236}">
                  <a16:creationId xmlns:a16="http://schemas.microsoft.com/office/drawing/2014/main" id="{4A18FD8F-8D03-4A5F-9FFE-F0B4703ABDD4}"/>
                </a:ext>
              </a:extLst>
            </p:cNvPr>
            <p:cNvSpPr/>
            <p:nvPr/>
          </p:nvSpPr>
          <p:spPr bwMode="gray">
            <a:xfrm>
              <a:off x="0" y="0"/>
              <a:ext cx="12192000" cy="6875463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nl-NL" sz="1600" err="1">
                <a:solidFill>
                  <a:schemeClr val="tx1"/>
                </a:solidFill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55C78E8-C3E9-4FC3-9367-7C5DD8300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4341468" cy="654858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19F63CC-F782-4B7D-BCCE-E590778A67ED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FFFFFF">
                <a:alpha val="69804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5F43C-25C1-43F8-84C1-454AEEBC36DF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075065A-8E15-45A0-81B8-8765654BEBDF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DCACF5-B12E-40B8-B7F3-96F40BC3C26B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bg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7531CC6C-A92B-43E3-B3C0-ED32C0882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41163835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4">
            <a:extLst>
              <a:ext uri="{FF2B5EF4-FFF2-40B4-BE49-F238E27FC236}">
                <a16:creationId xmlns:a16="http://schemas.microsoft.com/office/drawing/2014/main" id="{ED6904CA-27E9-451E-86CC-E48A60E7CD66}"/>
              </a:ext>
            </a:extLst>
          </p:cNvPr>
          <p:cNvSpPr/>
          <p:nvPr userDrawn="1"/>
        </p:nvSpPr>
        <p:spPr bwMode="gray">
          <a:xfrm>
            <a:off x="-2" y="0"/>
            <a:ext cx="4500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65125"/>
            <a:ext cx="40821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6" y="1825625"/>
            <a:ext cx="401682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986" y="1175657"/>
            <a:ext cx="7380514" cy="5001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Afbeelding 16">
            <a:extLst>
              <a:ext uri="{FF2B5EF4-FFF2-40B4-BE49-F238E27FC236}">
                <a16:creationId xmlns:a16="http://schemas.microsoft.com/office/drawing/2014/main" id="{6EC6F240-7F25-4238-860E-DD900F9F5A4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684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4">
            <a:extLst>
              <a:ext uri="{FF2B5EF4-FFF2-40B4-BE49-F238E27FC236}">
                <a16:creationId xmlns:a16="http://schemas.microsoft.com/office/drawing/2014/main" id="{ED6904CA-27E9-451E-86CC-E48A60E7CD66}"/>
              </a:ext>
            </a:extLst>
          </p:cNvPr>
          <p:cNvSpPr/>
          <p:nvPr userDrawn="1"/>
        </p:nvSpPr>
        <p:spPr bwMode="gray">
          <a:xfrm>
            <a:off x="-2" y="0"/>
            <a:ext cx="4500000" cy="6858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65125"/>
            <a:ext cx="40821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6" y="1825625"/>
            <a:ext cx="401682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986" y="1175657"/>
            <a:ext cx="7380514" cy="5001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Afbeelding 16">
            <a:extLst>
              <a:ext uri="{FF2B5EF4-FFF2-40B4-BE49-F238E27FC236}">
                <a16:creationId xmlns:a16="http://schemas.microsoft.com/office/drawing/2014/main" id="{6EC6F240-7F25-4238-860E-DD900F9F5A4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235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4">
            <a:extLst>
              <a:ext uri="{FF2B5EF4-FFF2-40B4-BE49-F238E27FC236}">
                <a16:creationId xmlns:a16="http://schemas.microsoft.com/office/drawing/2014/main" id="{ED6904CA-27E9-451E-86CC-E48A60E7CD66}"/>
              </a:ext>
            </a:extLst>
          </p:cNvPr>
          <p:cNvSpPr/>
          <p:nvPr userDrawn="1"/>
        </p:nvSpPr>
        <p:spPr bwMode="gray">
          <a:xfrm>
            <a:off x="-2" y="0"/>
            <a:ext cx="4500000" cy="685800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65125"/>
            <a:ext cx="40821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6" y="1825625"/>
            <a:ext cx="401682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986" y="1175657"/>
            <a:ext cx="7380514" cy="5001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Afbeelding 16">
            <a:extLst>
              <a:ext uri="{FF2B5EF4-FFF2-40B4-BE49-F238E27FC236}">
                <a16:creationId xmlns:a16="http://schemas.microsoft.com/office/drawing/2014/main" id="{6EC6F240-7F25-4238-860E-DD900F9F5A4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075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4">
            <a:extLst>
              <a:ext uri="{FF2B5EF4-FFF2-40B4-BE49-F238E27FC236}">
                <a16:creationId xmlns:a16="http://schemas.microsoft.com/office/drawing/2014/main" id="{ED6904CA-27E9-451E-86CC-E48A60E7CD66}"/>
              </a:ext>
            </a:extLst>
          </p:cNvPr>
          <p:cNvSpPr/>
          <p:nvPr userDrawn="1"/>
        </p:nvSpPr>
        <p:spPr bwMode="gray">
          <a:xfrm>
            <a:off x="-2" y="0"/>
            <a:ext cx="4500000" cy="6858000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65125"/>
            <a:ext cx="40821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6" y="1825625"/>
            <a:ext cx="401682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986" y="1175657"/>
            <a:ext cx="7380514" cy="5001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Afbeelding 16">
            <a:extLst>
              <a:ext uri="{FF2B5EF4-FFF2-40B4-BE49-F238E27FC236}">
                <a16:creationId xmlns:a16="http://schemas.microsoft.com/office/drawing/2014/main" id="{6EC6F240-7F25-4238-860E-DD900F9F5A4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11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4">
            <a:extLst>
              <a:ext uri="{FF2B5EF4-FFF2-40B4-BE49-F238E27FC236}">
                <a16:creationId xmlns:a16="http://schemas.microsoft.com/office/drawing/2014/main" id="{ED6904CA-27E9-451E-86CC-E48A60E7CD66}"/>
              </a:ext>
            </a:extLst>
          </p:cNvPr>
          <p:cNvSpPr/>
          <p:nvPr userDrawn="1"/>
        </p:nvSpPr>
        <p:spPr bwMode="gray">
          <a:xfrm>
            <a:off x="-2" y="0"/>
            <a:ext cx="4500000" cy="6858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65125"/>
            <a:ext cx="408214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6" y="1825625"/>
            <a:ext cx="401682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0986" y="1175657"/>
            <a:ext cx="7380514" cy="5001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Afbeelding 16">
            <a:extLst>
              <a:ext uri="{FF2B5EF4-FFF2-40B4-BE49-F238E27FC236}">
                <a16:creationId xmlns:a16="http://schemas.microsoft.com/office/drawing/2014/main" id="{6EC6F240-7F25-4238-860E-DD900F9F5A4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773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AB5F46-2E7E-4E0A-A7E3-F745C1FC765D}"/>
              </a:ext>
            </a:extLst>
          </p:cNvPr>
          <p:cNvGrpSpPr/>
          <p:nvPr userDrawn="1"/>
        </p:nvGrpSpPr>
        <p:grpSpPr>
          <a:xfrm>
            <a:off x="0" y="0"/>
            <a:ext cx="12192000" cy="6875463"/>
            <a:chOff x="0" y="0"/>
            <a:chExt cx="12192000" cy="6875463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CEFEF80-7F75-4D15-91F8-3866128DACDB}"/>
                </a:ext>
              </a:extLst>
            </p:cNvPr>
            <p:cNvSpPr/>
            <p:nvPr/>
          </p:nvSpPr>
          <p:spPr bwMode="gray">
            <a:xfrm>
              <a:off x="0" y="0"/>
              <a:ext cx="12192000" cy="6875463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nl-NL" sz="1600" err="1">
                <a:solidFill>
                  <a:schemeClr val="tx1"/>
                </a:solidFill>
              </a:endParaRPr>
            </a:p>
          </p:txBody>
        </p:sp>
        <p:pic>
          <p:nvPicPr>
            <p:cNvPr id="10" name="Afbeelding 16">
              <a:extLst>
                <a:ext uri="{FF2B5EF4-FFF2-40B4-BE49-F238E27FC236}">
                  <a16:creationId xmlns:a16="http://schemas.microsoft.com/office/drawing/2014/main" id="{CB05650E-CAC4-4419-AB35-79D932C655A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8887" y="300660"/>
              <a:ext cx="1204342" cy="39737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2523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AB5F46-2E7E-4E0A-A7E3-F745C1FC765D}"/>
              </a:ext>
            </a:extLst>
          </p:cNvPr>
          <p:cNvGrpSpPr/>
          <p:nvPr userDrawn="1"/>
        </p:nvGrpSpPr>
        <p:grpSpPr>
          <a:xfrm>
            <a:off x="0" y="0"/>
            <a:ext cx="12192000" cy="6875463"/>
            <a:chOff x="0" y="0"/>
            <a:chExt cx="12192000" cy="6875463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CEFEF80-7F75-4D15-91F8-3866128DACDB}"/>
                </a:ext>
              </a:extLst>
            </p:cNvPr>
            <p:cNvSpPr/>
            <p:nvPr/>
          </p:nvSpPr>
          <p:spPr bwMode="gray">
            <a:xfrm>
              <a:off x="0" y="0"/>
              <a:ext cx="12192000" cy="6875463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nl-NL" sz="1600">
                <a:solidFill>
                  <a:schemeClr val="bg1"/>
                </a:solidFill>
              </a:endParaRPr>
            </a:p>
          </p:txBody>
        </p:sp>
        <p:pic>
          <p:nvPicPr>
            <p:cNvPr id="10" name="Afbeelding 16">
              <a:extLst>
                <a:ext uri="{FF2B5EF4-FFF2-40B4-BE49-F238E27FC236}">
                  <a16:creationId xmlns:a16="http://schemas.microsoft.com/office/drawing/2014/main" id="{CB05650E-CAC4-4419-AB35-79D932C655A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8887" y="300660"/>
              <a:ext cx="1204342" cy="39737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263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AB5F46-2E7E-4E0A-A7E3-F745C1FC765D}"/>
              </a:ext>
            </a:extLst>
          </p:cNvPr>
          <p:cNvGrpSpPr/>
          <p:nvPr userDrawn="1"/>
        </p:nvGrpSpPr>
        <p:grpSpPr>
          <a:xfrm>
            <a:off x="0" y="0"/>
            <a:ext cx="12192000" cy="6875463"/>
            <a:chOff x="0" y="0"/>
            <a:chExt cx="12192000" cy="6875463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CEFEF80-7F75-4D15-91F8-3866128DACDB}"/>
                </a:ext>
              </a:extLst>
            </p:cNvPr>
            <p:cNvSpPr/>
            <p:nvPr/>
          </p:nvSpPr>
          <p:spPr bwMode="gray">
            <a:xfrm>
              <a:off x="0" y="0"/>
              <a:ext cx="12192000" cy="6875463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nl-NL" sz="1600">
                <a:solidFill>
                  <a:schemeClr val="bg1"/>
                </a:solidFill>
              </a:endParaRPr>
            </a:p>
          </p:txBody>
        </p:sp>
        <p:pic>
          <p:nvPicPr>
            <p:cNvPr id="10" name="Afbeelding 16">
              <a:extLst>
                <a:ext uri="{FF2B5EF4-FFF2-40B4-BE49-F238E27FC236}">
                  <a16:creationId xmlns:a16="http://schemas.microsoft.com/office/drawing/2014/main" id="{CB05650E-CAC4-4419-AB35-79D932C655A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8887" y="300660"/>
              <a:ext cx="1204342" cy="39737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9089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AB5F46-2E7E-4E0A-A7E3-F745C1FC765D}"/>
              </a:ext>
            </a:extLst>
          </p:cNvPr>
          <p:cNvGrpSpPr/>
          <p:nvPr userDrawn="1"/>
        </p:nvGrpSpPr>
        <p:grpSpPr>
          <a:xfrm>
            <a:off x="0" y="0"/>
            <a:ext cx="12192000" cy="6875463"/>
            <a:chOff x="0" y="0"/>
            <a:chExt cx="12192000" cy="6875463"/>
          </a:xfrm>
          <a:solidFill>
            <a:schemeClr val="accent4"/>
          </a:solidFill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CEFEF80-7F75-4D15-91F8-3866128DACDB}"/>
                </a:ext>
              </a:extLst>
            </p:cNvPr>
            <p:cNvSpPr/>
            <p:nvPr/>
          </p:nvSpPr>
          <p:spPr bwMode="gray">
            <a:xfrm>
              <a:off x="0" y="0"/>
              <a:ext cx="12192000" cy="687546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nl-NL" sz="1600">
                <a:solidFill>
                  <a:schemeClr val="bg1"/>
                </a:solidFill>
              </a:endParaRPr>
            </a:p>
          </p:txBody>
        </p:sp>
        <p:pic>
          <p:nvPicPr>
            <p:cNvPr id="10" name="Afbeelding 16">
              <a:extLst>
                <a:ext uri="{FF2B5EF4-FFF2-40B4-BE49-F238E27FC236}">
                  <a16:creationId xmlns:a16="http://schemas.microsoft.com/office/drawing/2014/main" id="{CB05650E-CAC4-4419-AB35-79D932C655A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8887" y="300660"/>
              <a:ext cx="1204342" cy="397371"/>
            </a:xfrm>
            <a:prstGeom prst="rect">
              <a:avLst/>
            </a:prstGeom>
            <a:grpFill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696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AB5F46-2E7E-4E0A-A7E3-F745C1FC765D}"/>
              </a:ext>
            </a:extLst>
          </p:cNvPr>
          <p:cNvGrpSpPr/>
          <p:nvPr userDrawn="1"/>
        </p:nvGrpSpPr>
        <p:grpSpPr>
          <a:xfrm>
            <a:off x="0" y="0"/>
            <a:ext cx="12192000" cy="6875463"/>
            <a:chOff x="0" y="0"/>
            <a:chExt cx="12192000" cy="6875463"/>
          </a:xfrm>
          <a:solidFill>
            <a:schemeClr val="accent5"/>
          </a:solidFill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CEFEF80-7F75-4D15-91F8-3866128DACDB}"/>
                </a:ext>
              </a:extLst>
            </p:cNvPr>
            <p:cNvSpPr/>
            <p:nvPr/>
          </p:nvSpPr>
          <p:spPr bwMode="gray">
            <a:xfrm>
              <a:off x="0" y="0"/>
              <a:ext cx="12192000" cy="687546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nl-NL" sz="1600">
                <a:solidFill>
                  <a:schemeClr val="bg1"/>
                </a:solidFill>
              </a:endParaRPr>
            </a:p>
          </p:txBody>
        </p:sp>
        <p:pic>
          <p:nvPicPr>
            <p:cNvPr id="10" name="Afbeelding 16">
              <a:extLst>
                <a:ext uri="{FF2B5EF4-FFF2-40B4-BE49-F238E27FC236}">
                  <a16:creationId xmlns:a16="http://schemas.microsoft.com/office/drawing/2014/main" id="{CB05650E-CAC4-4419-AB35-79D932C655A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8887" y="300660"/>
              <a:ext cx="1204342" cy="397371"/>
            </a:xfrm>
            <a:prstGeom prst="rect">
              <a:avLst/>
            </a:prstGeom>
            <a:grpFill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5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as_Title Slide: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/>
          <a:lstStyle>
            <a:lvl1pPr algn="ctr">
              <a:defRPr sz="6000" u="none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 u="none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6C7C26-FA73-46B9-AD5C-70703B802A61}"/>
              </a:ext>
            </a:extLst>
          </p:cNvPr>
          <p:cNvSpPr/>
          <p:nvPr userDrawn="1"/>
        </p:nvSpPr>
        <p:spPr>
          <a:xfrm>
            <a:off x="0" y="0"/>
            <a:ext cx="41954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103E61CA-D0C2-435A-B81B-86FEE6FF6996}"/>
              </a:ext>
            </a:extLst>
          </p:cNvPr>
          <p:cNvSpPr/>
          <p:nvPr/>
        </p:nvSpPr>
        <p:spPr>
          <a:xfrm>
            <a:off x="-2462398" y="0"/>
            <a:ext cx="4924795" cy="6706554"/>
          </a:xfrm>
          <a:custGeom>
            <a:avLst/>
            <a:gdLst>
              <a:gd name="connsiteX0" fmla="*/ 4924795 w 4924795"/>
              <a:gd name="connsiteY0" fmla="*/ 2000872 h 6706554"/>
              <a:gd name="connsiteX1" fmla="*/ 2751650 w 4924795"/>
              <a:gd name="connsiteY1" fmla="*/ 62930 h 6706554"/>
              <a:gd name="connsiteX2" fmla="*/ 2492264 w 4924795"/>
              <a:gd name="connsiteY2" fmla="*/ 1451292 h 6706554"/>
              <a:gd name="connsiteX3" fmla="*/ 1425568 w 4924795"/>
              <a:gd name="connsiteY3" fmla="*/ 488615 h 6706554"/>
              <a:gd name="connsiteX4" fmla="*/ 220732 w 4924795"/>
              <a:gd name="connsiteY4" fmla="*/ 3554538 h 6706554"/>
              <a:gd name="connsiteX5" fmla="*/ 2771527 w 4924795"/>
              <a:gd name="connsiteY5" fmla="*/ 6703611 h 6706554"/>
              <a:gd name="connsiteX6" fmla="*/ 4923139 w 4924795"/>
              <a:gd name="connsiteY6" fmla="*/ 1999547 h 6706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4795" h="6706554">
                <a:moveTo>
                  <a:pt x="4924795" y="2000872"/>
                </a:moveTo>
                <a:cubicBezTo>
                  <a:pt x="4924795" y="1007056"/>
                  <a:pt x="3958806" y="-303457"/>
                  <a:pt x="2751650" y="62930"/>
                </a:cubicBezTo>
                <a:cubicBezTo>
                  <a:pt x="3599044" y="568452"/>
                  <a:pt x="4234093" y="1547029"/>
                  <a:pt x="2492264" y="1451292"/>
                </a:cubicBezTo>
                <a:cubicBezTo>
                  <a:pt x="2017220" y="1424459"/>
                  <a:pt x="1485860" y="991817"/>
                  <a:pt x="1425568" y="488615"/>
                </a:cubicBezTo>
                <a:cubicBezTo>
                  <a:pt x="-396428" y="792723"/>
                  <a:pt x="-55549" y="2277484"/>
                  <a:pt x="220732" y="3554538"/>
                </a:cubicBezTo>
                <a:cubicBezTo>
                  <a:pt x="573868" y="5189035"/>
                  <a:pt x="973050" y="6588990"/>
                  <a:pt x="2771527" y="6703611"/>
                </a:cubicBezTo>
                <a:cubicBezTo>
                  <a:pt x="4570003" y="6818231"/>
                  <a:pt x="4923139" y="3556526"/>
                  <a:pt x="4923139" y="1999547"/>
                </a:cubicBezTo>
              </a:path>
            </a:pathLst>
          </a:custGeom>
          <a:solidFill>
            <a:schemeClr val="tx2"/>
          </a:solidFill>
          <a:ln w="1655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3C82A0-56B2-4801-95D9-84922509903D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1F8E00-10FF-4085-83D9-146A1E182B95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DA19C0-260C-457A-9803-0FEC879993C7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DD7273C-0C78-4EDF-AB6D-9E9EFE0ED6F6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7A3DE42-95AF-437B-9BB6-FCC412DA71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14465129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AB5F46-2E7E-4E0A-A7E3-F745C1FC765D}"/>
              </a:ext>
            </a:extLst>
          </p:cNvPr>
          <p:cNvGrpSpPr/>
          <p:nvPr userDrawn="1"/>
        </p:nvGrpSpPr>
        <p:grpSpPr>
          <a:xfrm>
            <a:off x="0" y="0"/>
            <a:ext cx="12192000" cy="6875463"/>
            <a:chOff x="0" y="0"/>
            <a:chExt cx="12192000" cy="6875463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CEFEF80-7F75-4D15-91F8-3866128DACDB}"/>
                </a:ext>
              </a:extLst>
            </p:cNvPr>
            <p:cNvSpPr/>
            <p:nvPr/>
          </p:nvSpPr>
          <p:spPr bwMode="gray">
            <a:xfrm>
              <a:off x="0" y="0"/>
              <a:ext cx="12192000" cy="6875463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nl-NL" sz="1600">
                <a:solidFill>
                  <a:schemeClr val="bg1"/>
                </a:solidFill>
              </a:endParaRPr>
            </a:p>
          </p:txBody>
        </p:sp>
        <p:pic>
          <p:nvPicPr>
            <p:cNvPr id="10" name="Afbeelding 16">
              <a:extLst>
                <a:ext uri="{FF2B5EF4-FFF2-40B4-BE49-F238E27FC236}">
                  <a16:creationId xmlns:a16="http://schemas.microsoft.com/office/drawing/2014/main" id="{CB05650E-CAC4-4419-AB35-79D932C655A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8887" y="300660"/>
              <a:ext cx="1204342" cy="39737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66272C-4105-40A6-847D-F1E8FB1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D7AE-7DA1-479D-BD22-C512D79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85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BC2A-615E-47E9-A5C2-8472AD0B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114D-F79F-414D-8B70-4A2725B0E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E8BF8-500F-423E-BF70-4D2302A5B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5275D-668D-4A68-A9D4-BDD689EFC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99648-CFBD-446E-9203-6BA2564D4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Afbeelding 16">
            <a:extLst>
              <a:ext uri="{FF2B5EF4-FFF2-40B4-BE49-F238E27FC236}">
                <a16:creationId xmlns:a16="http://schemas.microsoft.com/office/drawing/2014/main" id="{7D56C569-836F-4C23-ACB9-F451F701BF2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823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5089-FEA8-40F0-B4CA-7A036AA8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7F5-966F-4318-8C3B-53C6B384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27E2-EFB7-4780-99C1-470F0F52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Afbeelding 16">
            <a:extLst>
              <a:ext uri="{FF2B5EF4-FFF2-40B4-BE49-F238E27FC236}">
                <a16:creationId xmlns:a16="http://schemas.microsoft.com/office/drawing/2014/main" id="{6EC6F240-7F25-4238-860E-DD900F9F5A4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022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2AE3-B1A1-47BB-A80C-4160A1C0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Afbeelding 16">
            <a:extLst>
              <a:ext uri="{FF2B5EF4-FFF2-40B4-BE49-F238E27FC236}">
                <a16:creationId xmlns:a16="http://schemas.microsoft.com/office/drawing/2014/main" id="{3E6FE232-0DAE-4F11-B960-B288D59F2EB0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220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0182-3BF8-4D9B-805A-C1E6309E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4002-BA8D-49C8-B267-15F7FC696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3345"/>
            <a:ext cx="6172200" cy="54177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8195B-93C4-4F96-8D37-8410C940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Afbeelding 16">
            <a:extLst>
              <a:ext uri="{FF2B5EF4-FFF2-40B4-BE49-F238E27FC236}">
                <a16:creationId xmlns:a16="http://schemas.microsoft.com/office/drawing/2014/main" id="{73FA50EC-5319-4C4E-8938-C4C7729151CF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619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69BA-B306-4E9D-A5F1-DA5F519B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43A1B-7EB0-424A-8DBF-AF0BDBC61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2583"/>
            <a:ext cx="6172200" cy="54084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4A92A-6236-4427-B469-FDB4E705D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Afbeelding 16">
            <a:extLst>
              <a:ext uri="{FF2B5EF4-FFF2-40B4-BE49-F238E27FC236}">
                <a16:creationId xmlns:a16="http://schemas.microsoft.com/office/drawing/2014/main" id="{C5E78C30-1223-49E6-8494-1260F93F8717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916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16">
            <a:extLst>
              <a:ext uri="{FF2B5EF4-FFF2-40B4-BE49-F238E27FC236}">
                <a16:creationId xmlns:a16="http://schemas.microsoft.com/office/drawing/2014/main" id="{D7C314E8-77EF-4D85-9C68-0AC971DACB79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87" y="300191"/>
            <a:ext cx="1204342" cy="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as_Title Slide: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108914-63CB-4370-B284-72FB439D1F66}"/>
              </a:ext>
            </a:extLst>
          </p:cNvPr>
          <p:cNvSpPr/>
          <p:nvPr userDrawn="1"/>
        </p:nvSpPr>
        <p:spPr>
          <a:xfrm>
            <a:off x="0" y="0"/>
            <a:ext cx="41954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A63839-51D5-4BD1-B8B3-6C340A59C687}"/>
              </a:ext>
            </a:extLst>
          </p:cNvPr>
          <p:cNvSpPr/>
          <p:nvPr userDrawn="1"/>
        </p:nvSpPr>
        <p:spPr bwMode="gray">
          <a:xfrm>
            <a:off x="0" y="198329"/>
            <a:ext cx="3421509" cy="6352128"/>
          </a:xfrm>
          <a:custGeom>
            <a:avLst/>
            <a:gdLst>
              <a:gd name="connsiteX0" fmla="*/ 10024 w 3421509"/>
              <a:gd name="connsiteY0" fmla="*/ 0 h 6352128"/>
              <a:gd name="connsiteX1" fmla="*/ 780473 w 3421509"/>
              <a:gd name="connsiteY1" fmla="*/ 808728 h 6352128"/>
              <a:gd name="connsiteX2" fmla="*/ 1874412 w 3421509"/>
              <a:gd name="connsiteY2" fmla="*/ 548318 h 6352128"/>
              <a:gd name="connsiteX3" fmla="*/ 1975233 w 3421509"/>
              <a:gd name="connsiteY3" fmla="*/ 1692398 h 6352128"/>
              <a:gd name="connsiteX4" fmla="*/ 3146541 w 3421509"/>
              <a:gd name="connsiteY4" fmla="*/ 2015889 h 6352128"/>
              <a:gd name="connsiteX5" fmla="*/ 2721959 w 3421509"/>
              <a:gd name="connsiteY5" fmla="*/ 3097968 h 6352128"/>
              <a:gd name="connsiteX6" fmla="*/ 2720611 w 3421509"/>
              <a:gd name="connsiteY6" fmla="*/ 3097698 h 6352128"/>
              <a:gd name="connsiteX7" fmla="*/ 3421509 w 3421509"/>
              <a:gd name="connsiteY7" fmla="*/ 3938775 h 6352128"/>
              <a:gd name="connsiteX8" fmla="*/ 2725463 w 3421509"/>
              <a:gd name="connsiteY8" fmla="*/ 4688736 h 6352128"/>
              <a:gd name="connsiteX9" fmla="*/ 2757812 w 3421509"/>
              <a:gd name="connsiteY9" fmla="*/ 5736308 h 6352128"/>
              <a:gd name="connsiteX10" fmla="*/ 1460882 w 3421509"/>
              <a:gd name="connsiteY10" fmla="*/ 5350545 h 6352128"/>
              <a:gd name="connsiteX11" fmla="*/ 1029561 w 3421509"/>
              <a:gd name="connsiteY11" fmla="*/ 6350133 h 6352128"/>
              <a:gd name="connsiteX12" fmla="*/ 59087 w 3421509"/>
              <a:gd name="connsiteY12" fmla="*/ 6028798 h 6352128"/>
              <a:gd name="connsiteX13" fmla="*/ 3014 w 3421509"/>
              <a:gd name="connsiteY13" fmla="*/ 6044907 h 6352128"/>
              <a:gd name="connsiteX14" fmla="*/ 0 w 3421509"/>
              <a:gd name="connsiteY14" fmla="*/ 6046463 h 6352128"/>
              <a:gd name="connsiteX15" fmla="*/ 0 w 3421509"/>
              <a:gd name="connsiteY15" fmla="*/ 2804 h 63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509" h="6352128">
                <a:moveTo>
                  <a:pt x="10024" y="0"/>
                </a:moveTo>
                <a:cubicBezTo>
                  <a:pt x="151013" y="0"/>
                  <a:pt x="562925" y="646982"/>
                  <a:pt x="780473" y="808728"/>
                </a:cubicBezTo>
                <a:cubicBezTo>
                  <a:pt x="998020" y="970474"/>
                  <a:pt x="1665760" y="387381"/>
                  <a:pt x="1874412" y="548318"/>
                </a:cubicBezTo>
                <a:cubicBezTo>
                  <a:pt x="2083064" y="709255"/>
                  <a:pt x="1807827" y="1476737"/>
                  <a:pt x="1975233" y="1692398"/>
                </a:cubicBezTo>
                <a:cubicBezTo>
                  <a:pt x="2142640" y="1908059"/>
                  <a:pt x="3069981" y="1755210"/>
                  <a:pt x="3146541" y="2015889"/>
                </a:cubicBezTo>
                <a:cubicBezTo>
                  <a:pt x="3223101" y="2276569"/>
                  <a:pt x="2721959" y="2817609"/>
                  <a:pt x="2721959" y="3097968"/>
                </a:cubicBezTo>
                <a:lnTo>
                  <a:pt x="2720611" y="3097698"/>
                </a:lnTo>
                <a:cubicBezTo>
                  <a:pt x="2720611" y="3378057"/>
                  <a:pt x="3421509" y="3734437"/>
                  <a:pt x="3421509" y="3938775"/>
                </a:cubicBezTo>
                <a:cubicBezTo>
                  <a:pt x="3421509" y="4143114"/>
                  <a:pt x="2780726" y="4500032"/>
                  <a:pt x="2725463" y="4688736"/>
                </a:cubicBezTo>
                <a:cubicBezTo>
                  <a:pt x="2670200" y="4877439"/>
                  <a:pt x="2954333" y="5606103"/>
                  <a:pt x="2757812" y="5736308"/>
                </a:cubicBezTo>
                <a:cubicBezTo>
                  <a:pt x="2561292" y="5866513"/>
                  <a:pt x="1726684" y="5242714"/>
                  <a:pt x="1460882" y="5350545"/>
                </a:cubicBezTo>
                <a:cubicBezTo>
                  <a:pt x="1195081" y="5458375"/>
                  <a:pt x="1427994" y="6316706"/>
                  <a:pt x="1029561" y="6350133"/>
                </a:cubicBezTo>
                <a:cubicBezTo>
                  <a:pt x="631127" y="6383560"/>
                  <a:pt x="349151" y="5985396"/>
                  <a:pt x="59087" y="6028798"/>
                </a:cubicBezTo>
                <a:cubicBezTo>
                  <a:pt x="40958" y="6031511"/>
                  <a:pt x="22243" y="6037006"/>
                  <a:pt x="3014" y="6044907"/>
                </a:cubicBezTo>
                <a:lnTo>
                  <a:pt x="0" y="6046463"/>
                </a:lnTo>
                <a:lnTo>
                  <a:pt x="0" y="2804"/>
                </a:lnTo>
                <a:close/>
              </a:path>
            </a:pathLst>
          </a:custGeom>
          <a:solidFill>
            <a:srgbClr val="90BC0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07C2DB-4E97-467C-8620-7EA888733639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1B541F-C04E-4027-9101-1D42DAE70036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31FEE00-3039-4C8A-96F2-2EDAA86C1978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80F027-79F4-4C0B-83D8-463FB5038FC9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5DB28C5-8003-4D10-92A5-57E242992B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122988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as_Title Slide: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5798C4-A11E-4B13-89D7-CB789F0520C2}"/>
              </a:ext>
            </a:extLst>
          </p:cNvPr>
          <p:cNvSpPr/>
          <p:nvPr userDrawn="1"/>
        </p:nvSpPr>
        <p:spPr>
          <a:xfrm>
            <a:off x="0" y="0"/>
            <a:ext cx="41954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D534C8-BD3B-4E63-ADC7-7320AAEA84F8}"/>
              </a:ext>
            </a:extLst>
          </p:cNvPr>
          <p:cNvGrpSpPr/>
          <p:nvPr userDrawn="1"/>
        </p:nvGrpSpPr>
        <p:grpSpPr>
          <a:xfrm>
            <a:off x="0" y="0"/>
            <a:ext cx="3033094" cy="6853355"/>
            <a:chOff x="275413" y="0"/>
            <a:chExt cx="3033094" cy="6853355"/>
          </a:xfrm>
          <a:solidFill>
            <a:srgbClr val="33D9EC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A311FB-8BC4-4CBF-9091-66FC811784D9}"/>
                </a:ext>
              </a:extLst>
            </p:cNvPr>
            <p:cNvSpPr/>
            <p:nvPr/>
          </p:nvSpPr>
          <p:spPr bwMode="gray">
            <a:xfrm>
              <a:off x="275413" y="0"/>
              <a:ext cx="3021072" cy="3060690"/>
            </a:xfrm>
            <a:custGeom>
              <a:avLst/>
              <a:gdLst>
                <a:gd name="connsiteX0" fmla="*/ 0 w 3021072"/>
                <a:gd name="connsiteY0" fmla="*/ 0 h 3060690"/>
                <a:gd name="connsiteX1" fmla="*/ 3021072 w 3021072"/>
                <a:gd name="connsiteY1" fmla="*/ 3060144 h 3060690"/>
                <a:gd name="connsiteX2" fmla="*/ 3021072 w 3021072"/>
                <a:gd name="connsiteY2" fmla="*/ 3060690 h 3060690"/>
                <a:gd name="connsiteX3" fmla="*/ 837715 w 3021072"/>
                <a:gd name="connsiteY3" fmla="*/ 2510957 h 3060690"/>
                <a:gd name="connsiteX4" fmla="*/ 0 w 3021072"/>
                <a:gd name="connsiteY4" fmla="*/ 0 h 306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1072" h="3060690">
                  <a:moveTo>
                    <a:pt x="0" y="0"/>
                  </a:moveTo>
                  <a:cubicBezTo>
                    <a:pt x="1722970" y="58471"/>
                    <a:pt x="2874622" y="1377611"/>
                    <a:pt x="3021072" y="3060144"/>
                  </a:cubicBezTo>
                  <a:lnTo>
                    <a:pt x="3021072" y="3060690"/>
                  </a:lnTo>
                  <a:cubicBezTo>
                    <a:pt x="2499209" y="2866152"/>
                    <a:pt x="1406300" y="2922437"/>
                    <a:pt x="837715" y="2510957"/>
                  </a:cubicBezTo>
                  <a:cubicBezTo>
                    <a:pt x="180330" y="2035542"/>
                    <a:pt x="312298" y="479787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3E40ED-6B92-469F-A7F2-C31BE0D100DE}"/>
                </a:ext>
              </a:extLst>
            </p:cNvPr>
            <p:cNvSpPr/>
            <p:nvPr/>
          </p:nvSpPr>
          <p:spPr bwMode="gray">
            <a:xfrm>
              <a:off x="327873" y="3629276"/>
              <a:ext cx="2980634" cy="3224079"/>
            </a:xfrm>
            <a:custGeom>
              <a:avLst/>
              <a:gdLst>
                <a:gd name="connsiteX0" fmla="*/ 2980634 w 2980634"/>
                <a:gd name="connsiteY0" fmla="*/ 0 h 3224079"/>
                <a:gd name="connsiteX1" fmla="*/ 0 w 2980634"/>
                <a:gd name="connsiteY1" fmla="*/ 3224079 h 3224079"/>
                <a:gd name="connsiteX2" fmla="*/ 546 w 2980634"/>
                <a:gd name="connsiteY2" fmla="*/ 3223533 h 3224079"/>
                <a:gd name="connsiteX3" fmla="*/ 547000 w 2980634"/>
                <a:gd name="connsiteY3" fmla="*/ 418037 h 3224079"/>
                <a:gd name="connsiteX4" fmla="*/ 2980634 w 2980634"/>
                <a:gd name="connsiteY4" fmla="*/ 0 h 32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0634" h="3224079">
                  <a:moveTo>
                    <a:pt x="2980634" y="0"/>
                  </a:moveTo>
                  <a:cubicBezTo>
                    <a:pt x="2897846" y="1744281"/>
                    <a:pt x="1748653" y="3138013"/>
                    <a:pt x="0" y="3224079"/>
                  </a:cubicBezTo>
                  <a:lnTo>
                    <a:pt x="546" y="3223533"/>
                  </a:lnTo>
                  <a:cubicBezTo>
                    <a:pt x="297817" y="2639373"/>
                    <a:pt x="176231" y="834435"/>
                    <a:pt x="547000" y="418037"/>
                  </a:cubicBezTo>
                  <a:cubicBezTo>
                    <a:pt x="881977" y="41530"/>
                    <a:pt x="2339644" y="171040"/>
                    <a:pt x="29806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CB00D8-9C96-4B45-839C-29D829F5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964" y="2092182"/>
            <a:ext cx="6410036" cy="2387600"/>
          </a:xfrm>
        </p:spPr>
        <p:txBody>
          <a:bodyPr anchor="b"/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FB13-E756-43C6-8F79-0731D2E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964" y="4571857"/>
            <a:ext cx="641003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AF7FFF-1A9C-487A-8182-F82DD1E9A0EB}"/>
              </a:ext>
            </a:extLst>
          </p:cNvPr>
          <p:cNvSpPr/>
          <p:nvPr userDrawn="1"/>
        </p:nvSpPr>
        <p:spPr>
          <a:xfrm>
            <a:off x="10194117" y="190609"/>
            <a:ext cx="4582" cy="401425"/>
          </a:xfrm>
          <a:custGeom>
            <a:avLst/>
            <a:gdLst>
              <a:gd name="connsiteX0" fmla="*/ 0 w 6317"/>
              <a:gd name="connsiteY0" fmla="*/ 0 h 553418"/>
              <a:gd name="connsiteX1" fmla="*/ 0 w 6317"/>
              <a:gd name="connsiteY1" fmla="*/ 553419 h 5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17" h="553418">
                <a:moveTo>
                  <a:pt x="0" y="0"/>
                </a:moveTo>
                <a:lnTo>
                  <a:pt x="0" y="553419"/>
                </a:lnTo>
              </a:path>
            </a:pathLst>
          </a:custGeom>
          <a:solidFill>
            <a:schemeClr val="tx1"/>
          </a:solidFill>
          <a:ln w="39005" cap="rnd">
            <a:solidFill>
              <a:srgbClr val="D0AAD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287612-6680-451F-B3B6-6A9438DE8952}"/>
              </a:ext>
            </a:extLst>
          </p:cNvPr>
          <p:cNvSpPr/>
          <p:nvPr userDrawn="1"/>
        </p:nvSpPr>
        <p:spPr>
          <a:xfrm>
            <a:off x="9323799" y="310074"/>
            <a:ext cx="776240" cy="265279"/>
          </a:xfrm>
          <a:custGeom>
            <a:avLst/>
            <a:gdLst>
              <a:gd name="connsiteX0" fmla="*/ 320263 w 1070154"/>
              <a:gd name="connsiteY0" fmla="*/ 218209 h 365723"/>
              <a:gd name="connsiteX1" fmla="*/ 258162 w 1070154"/>
              <a:gd name="connsiteY1" fmla="*/ 125277 h 365723"/>
              <a:gd name="connsiteX2" fmla="*/ 320263 w 1070154"/>
              <a:gd name="connsiteY2" fmla="*/ 32283 h 365723"/>
              <a:gd name="connsiteX3" fmla="*/ 381922 w 1070154"/>
              <a:gd name="connsiteY3" fmla="*/ 125277 h 365723"/>
              <a:gd name="connsiteX4" fmla="*/ 320263 w 1070154"/>
              <a:gd name="connsiteY4" fmla="*/ 218209 h 365723"/>
              <a:gd name="connsiteX5" fmla="*/ 382428 w 1070154"/>
              <a:gd name="connsiteY5" fmla="*/ 32283 h 365723"/>
              <a:gd name="connsiteX6" fmla="*/ 312935 w 1070154"/>
              <a:gd name="connsiteY6" fmla="*/ 0 h 365723"/>
              <a:gd name="connsiteX7" fmla="*/ 252287 w 1070154"/>
              <a:gd name="connsiteY7" fmla="*/ 21669 h 365723"/>
              <a:gd name="connsiteX8" fmla="*/ 222026 w 1070154"/>
              <a:gd name="connsiteY8" fmla="*/ 125277 h 365723"/>
              <a:gd name="connsiteX9" fmla="*/ 252034 w 1070154"/>
              <a:gd name="connsiteY9" fmla="*/ 228822 h 365723"/>
              <a:gd name="connsiteX10" fmla="*/ 312177 w 1070154"/>
              <a:gd name="connsiteY10" fmla="*/ 250997 h 365723"/>
              <a:gd name="connsiteX11" fmla="*/ 381670 w 1070154"/>
              <a:gd name="connsiteY11" fmla="*/ 218714 h 365723"/>
              <a:gd name="connsiteX12" fmla="*/ 381670 w 1070154"/>
              <a:gd name="connsiteY12" fmla="*/ 257630 h 365723"/>
              <a:gd name="connsiteX13" fmla="*/ 313440 w 1070154"/>
              <a:gd name="connsiteY13" fmla="*/ 333883 h 365723"/>
              <a:gd name="connsiteX14" fmla="*/ 253866 w 1070154"/>
              <a:gd name="connsiteY14" fmla="*/ 309119 h 365723"/>
              <a:gd name="connsiteX15" fmla="*/ 230112 w 1070154"/>
              <a:gd name="connsiteY15" fmla="*/ 332367 h 365723"/>
              <a:gd name="connsiteX16" fmla="*/ 314451 w 1070154"/>
              <a:gd name="connsiteY16" fmla="*/ 365724 h 365723"/>
              <a:gd name="connsiteX17" fmla="*/ 417996 w 1070154"/>
              <a:gd name="connsiteY17" fmla="*/ 259147 h 365723"/>
              <a:gd name="connsiteX18" fmla="*/ 417996 w 1070154"/>
              <a:gd name="connsiteY18" fmla="*/ 3096 h 365723"/>
              <a:gd name="connsiteX19" fmla="*/ 382428 w 1070154"/>
              <a:gd name="connsiteY19" fmla="*/ 3096 h 365723"/>
              <a:gd name="connsiteX20" fmla="*/ 160683 w 1070154"/>
              <a:gd name="connsiteY20" fmla="*/ 163688 h 365723"/>
              <a:gd name="connsiteX21" fmla="*/ 148048 w 1070154"/>
              <a:gd name="connsiteY21" fmla="*/ 206584 h 365723"/>
              <a:gd name="connsiteX22" fmla="*/ 92453 w 1070154"/>
              <a:gd name="connsiteY22" fmla="*/ 223263 h 365723"/>
              <a:gd name="connsiteX23" fmla="*/ 35595 w 1070154"/>
              <a:gd name="connsiteY23" fmla="*/ 180809 h 365723"/>
              <a:gd name="connsiteX24" fmla="*/ 91127 w 1070154"/>
              <a:gd name="connsiteY24" fmla="*/ 136586 h 365723"/>
              <a:gd name="connsiteX25" fmla="*/ 160619 w 1070154"/>
              <a:gd name="connsiteY25" fmla="*/ 136586 h 365723"/>
              <a:gd name="connsiteX26" fmla="*/ 97507 w 1070154"/>
              <a:gd name="connsiteY26" fmla="*/ 0 h 365723"/>
              <a:gd name="connsiteX27" fmla="*/ 9630 w 1070154"/>
              <a:gd name="connsiteY27" fmla="*/ 36895 h 365723"/>
              <a:gd name="connsiteX28" fmla="*/ 34332 w 1070154"/>
              <a:gd name="connsiteY28" fmla="*/ 59954 h 365723"/>
              <a:gd name="connsiteX29" fmla="*/ 97002 w 1070154"/>
              <a:gd name="connsiteY29" fmla="*/ 31588 h 365723"/>
              <a:gd name="connsiteX30" fmla="*/ 160683 w 1070154"/>
              <a:gd name="connsiteY30" fmla="*/ 86172 h 365723"/>
              <a:gd name="connsiteX31" fmla="*/ 160683 w 1070154"/>
              <a:gd name="connsiteY31" fmla="*/ 109926 h 365723"/>
              <a:gd name="connsiteX32" fmla="*/ 85883 w 1070154"/>
              <a:gd name="connsiteY32" fmla="*/ 109926 h 365723"/>
              <a:gd name="connsiteX33" fmla="*/ 28 w 1070154"/>
              <a:gd name="connsiteY33" fmla="*/ 181377 h 365723"/>
              <a:gd name="connsiteX34" fmla="*/ 18980 w 1070154"/>
              <a:gd name="connsiteY34" fmla="*/ 231918 h 365723"/>
              <a:gd name="connsiteX35" fmla="*/ 89168 w 1070154"/>
              <a:gd name="connsiteY35" fmla="*/ 254661 h 365723"/>
              <a:gd name="connsiteX36" fmla="*/ 160935 w 1070154"/>
              <a:gd name="connsiteY36" fmla="*/ 227875 h 365723"/>
              <a:gd name="connsiteX37" fmla="*/ 160935 w 1070154"/>
              <a:gd name="connsiteY37" fmla="*/ 251629 h 365723"/>
              <a:gd name="connsiteX38" fmla="*/ 197261 w 1070154"/>
              <a:gd name="connsiteY38" fmla="*/ 251629 h 365723"/>
              <a:gd name="connsiteX39" fmla="*/ 197261 w 1070154"/>
              <a:gd name="connsiteY39" fmla="*/ 82823 h 365723"/>
              <a:gd name="connsiteX40" fmla="*/ 97760 w 1070154"/>
              <a:gd name="connsiteY40" fmla="*/ 0 h 365723"/>
              <a:gd name="connsiteX41" fmla="*/ 997376 w 1070154"/>
              <a:gd name="connsiteY41" fmla="*/ 111631 h 365723"/>
              <a:gd name="connsiteX42" fmla="*/ 957450 w 1070154"/>
              <a:gd name="connsiteY42" fmla="*/ 108094 h 365723"/>
              <a:gd name="connsiteX43" fmla="*/ 914048 w 1070154"/>
              <a:gd name="connsiteY43" fmla="*/ 71704 h 365723"/>
              <a:gd name="connsiteX44" fmla="*/ 969579 w 1070154"/>
              <a:gd name="connsiteY44" fmla="*/ 30767 h 365723"/>
              <a:gd name="connsiteX45" fmla="*/ 1035787 w 1070154"/>
              <a:gd name="connsiteY45" fmla="*/ 50477 h 365723"/>
              <a:gd name="connsiteX46" fmla="*/ 1059541 w 1070154"/>
              <a:gd name="connsiteY46" fmla="*/ 26786 h 365723"/>
              <a:gd name="connsiteX47" fmla="*/ 970148 w 1070154"/>
              <a:gd name="connsiteY47" fmla="*/ 0 h 365723"/>
              <a:gd name="connsiteX48" fmla="*/ 878164 w 1070154"/>
              <a:gd name="connsiteY48" fmla="*/ 72589 h 365723"/>
              <a:gd name="connsiteX49" fmla="*/ 952459 w 1070154"/>
              <a:gd name="connsiteY49" fmla="*/ 139239 h 365723"/>
              <a:gd name="connsiteX50" fmla="*/ 993396 w 1070154"/>
              <a:gd name="connsiteY50" fmla="*/ 142840 h 365723"/>
              <a:gd name="connsiteX51" fmla="*/ 1034713 w 1070154"/>
              <a:gd name="connsiteY51" fmla="*/ 179166 h 365723"/>
              <a:gd name="connsiteX52" fmla="*/ 968632 w 1070154"/>
              <a:gd name="connsiteY52" fmla="*/ 223389 h 365723"/>
              <a:gd name="connsiteX53" fmla="*/ 891305 w 1070154"/>
              <a:gd name="connsiteY53" fmla="*/ 194581 h 365723"/>
              <a:gd name="connsiteX54" fmla="*/ 867046 w 1070154"/>
              <a:gd name="connsiteY54" fmla="*/ 218840 h 365723"/>
              <a:gd name="connsiteX55" fmla="*/ 969074 w 1070154"/>
              <a:gd name="connsiteY55" fmla="*/ 254724 h 365723"/>
              <a:gd name="connsiteX56" fmla="*/ 1070154 w 1070154"/>
              <a:gd name="connsiteY56" fmla="*/ 178913 h 365723"/>
              <a:gd name="connsiteX57" fmla="*/ 996871 w 1070154"/>
              <a:gd name="connsiteY57" fmla="*/ 111758 h 3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0154" h="365723">
                <a:moveTo>
                  <a:pt x="320263" y="218209"/>
                </a:moveTo>
                <a:cubicBezTo>
                  <a:pt x="266185" y="218209"/>
                  <a:pt x="258162" y="171775"/>
                  <a:pt x="258162" y="125277"/>
                </a:cubicBezTo>
                <a:cubicBezTo>
                  <a:pt x="258162" y="78780"/>
                  <a:pt x="266185" y="32283"/>
                  <a:pt x="320263" y="32283"/>
                </a:cubicBezTo>
                <a:cubicBezTo>
                  <a:pt x="374341" y="32283"/>
                  <a:pt x="381922" y="78906"/>
                  <a:pt x="381922" y="125277"/>
                </a:cubicBezTo>
                <a:cubicBezTo>
                  <a:pt x="381922" y="171648"/>
                  <a:pt x="374341" y="218209"/>
                  <a:pt x="320263" y="218209"/>
                </a:cubicBezTo>
                <a:moveTo>
                  <a:pt x="382428" y="32283"/>
                </a:moveTo>
                <a:cubicBezTo>
                  <a:pt x="362212" y="6065"/>
                  <a:pt x="340037" y="0"/>
                  <a:pt x="312935" y="0"/>
                </a:cubicBezTo>
                <a:cubicBezTo>
                  <a:pt x="287665" y="0"/>
                  <a:pt x="265427" y="8529"/>
                  <a:pt x="252287" y="21669"/>
                </a:cubicBezTo>
                <a:cubicBezTo>
                  <a:pt x="227585" y="46497"/>
                  <a:pt x="222026" y="84845"/>
                  <a:pt x="222026" y="125277"/>
                </a:cubicBezTo>
                <a:cubicBezTo>
                  <a:pt x="222026" y="165710"/>
                  <a:pt x="227459" y="204121"/>
                  <a:pt x="252034" y="228822"/>
                </a:cubicBezTo>
                <a:cubicBezTo>
                  <a:pt x="268446" y="243735"/>
                  <a:pt x="290012" y="251687"/>
                  <a:pt x="312177" y="250997"/>
                </a:cubicBezTo>
                <a:cubicBezTo>
                  <a:pt x="339026" y="250997"/>
                  <a:pt x="361706" y="244679"/>
                  <a:pt x="381670" y="218714"/>
                </a:cubicBezTo>
                <a:lnTo>
                  <a:pt x="381670" y="257630"/>
                </a:lnTo>
                <a:cubicBezTo>
                  <a:pt x="381670" y="300021"/>
                  <a:pt x="361454" y="333883"/>
                  <a:pt x="313440" y="333883"/>
                </a:cubicBezTo>
                <a:cubicBezTo>
                  <a:pt x="284696" y="333883"/>
                  <a:pt x="272061" y="325291"/>
                  <a:pt x="253866" y="309119"/>
                </a:cubicBezTo>
                <a:lnTo>
                  <a:pt x="230112" y="332367"/>
                </a:lnTo>
                <a:cubicBezTo>
                  <a:pt x="256330" y="356058"/>
                  <a:pt x="277051" y="365724"/>
                  <a:pt x="314451" y="365724"/>
                </a:cubicBezTo>
                <a:cubicBezTo>
                  <a:pt x="379648" y="365724"/>
                  <a:pt x="417996" y="320743"/>
                  <a:pt x="417996" y="259147"/>
                </a:cubicBezTo>
                <a:lnTo>
                  <a:pt x="417996" y="3096"/>
                </a:lnTo>
                <a:lnTo>
                  <a:pt x="382428" y="3096"/>
                </a:lnTo>
                <a:close/>
                <a:moveTo>
                  <a:pt x="160683" y="163688"/>
                </a:moveTo>
                <a:cubicBezTo>
                  <a:pt x="160683" y="184410"/>
                  <a:pt x="156576" y="198498"/>
                  <a:pt x="148048" y="206584"/>
                </a:cubicBezTo>
                <a:cubicBezTo>
                  <a:pt x="132696" y="221747"/>
                  <a:pt x="113743" y="223263"/>
                  <a:pt x="92453" y="223263"/>
                </a:cubicBezTo>
                <a:cubicBezTo>
                  <a:pt x="53032" y="223263"/>
                  <a:pt x="35595" y="209617"/>
                  <a:pt x="35595" y="180809"/>
                </a:cubicBezTo>
                <a:cubicBezTo>
                  <a:pt x="35595" y="152001"/>
                  <a:pt x="53790" y="136586"/>
                  <a:pt x="91127" y="136586"/>
                </a:cubicBezTo>
                <a:lnTo>
                  <a:pt x="160619" y="136586"/>
                </a:lnTo>
                <a:close/>
                <a:moveTo>
                  <a:pt x="97507" y="0"/>
                </a:moveTo>
                <a:cubicBezTo>
                  <a:pt x="56886" y="0"/>
                  <a:pt x="31615" y="8023"/>
                  <a:pt x="9630" y="36895"/>
                </a:cubicBezTo>
                <a:lnTo>
                  <a:pt x="34332" y="59954"/>
                </a:lnTo>
                <a:cubicBezTo>
                  <a:pt x="49052" y="39169"/>
                  <a:pt x="65225" y="31588"/>
                  <a:pt x="97002" y="31588"/>
                </a:cubicBezTo>
                <a:cubicBezTo>
                  <a:pt x="142425" y="31588"/>
                  <a:pt x="160683" y="49782"/>
                  <a:pt x="160683" y="86172"/>
                </a:cubicBezTo>
                <a:lnTo>
                  <a:pt x="160683" y="109926"/>
                </a:lnTo>
                <a:lnTo>
                  <a:pt x="85883" y="109926"/>
                </a:lnTo>
                <a:cubicBezTo>
                  <a:pt x="30352" y="109610"/>
                  <a:pt x="28" y="137849"/>
                  <a:pt x="28" y="181377"/>
                </a:cubicBezTo>
                <a:cubicBezTo>
                  <a:pt x="-492" y="200052"/>
                  <a:pt x="6309" y="218190"/>
                  <a:pt x="18980" y="231918"/>
                </a:cubicBezTo>
                <a:cubicBezTo>
                  <a:pt x="34585" y="248091"/>
                  <a:pt x="54864" y="254661"/>
                  <a:pt x="89168" y="254661"/>
                </a:cubicBezTo>
                <a:cubicBezTo>
                  <a:pt x="123472" y="254661"/>
                  <a:pt x="140656" y="248344"/>
                  <a:pt x="160935" y="227875"/>
                </a:cubicBezTo>
                <a:lnTo>
                  <a:pt x="160935" y="251629"/>
                </a:lnTo>
                <a:lnTo>
                  <a:pt x="197261" y="251629"/>
                </a:lnTo>
                <a:lnTo>
                  <a:pt x="197261" y="82823"/>
                </a:lnTo>
                <a:cubicBezTo>
                  <a:pt x="197261" y="28745"/>
                  <a:pt x="164410" y="0"/>
                  <a:pt x="97760" y="0"/>
                </a:cubicBezTo>
                <a:moveTo>
                  <a:pt x="997376" y="111631"/>
                </a:moveTo>
                <a:lnTo>
                  <a:pt x="957450" y="108094"/>
                </a:lnTo>
                <a:cubicBezTo>
                  <a:pt x="926178" y="105567"/>
                  <a:pt x="914048" y="92931"/>
                  <a:pt x="914048" y="71704"/>
                </a:cubicBezTo>
                <a:cubicBezTo>
                  <a:pt x="914048" y="46434"/>
                  <a:pt x="933001" y="30767"/>
                  <a:pt x="969579" y="30767"/>
                </a:cubicBezTo>
                <a:cubicBezTo>
                  <a:pt x="993226" y="29799"/>
                  <a:pt x="1016518" y="36734"/>
                  <a:pt x="1035787" y="50477"/>
                </a:cubicBezTo>
                <a:lnTo>
                  <a:pt x="1059541" y="26786"/>
                </a:lnTo>
                <a:cubicBezTo>
                  <a:pt x="1037303" y="8529"/>
                  <a:pt x="1005463" y="0"/>
                  <a:pt x="970148" y="0"/>
                </a:cubicBezTo>
                <a:cubicBezTo>
                  <a:pt x="916828" y="0"/>
                  <a:pt x="878164" y="27292"/>
                  <a:pt x="878164" y="72589"/>
                </a:cubicBezTo>
                <a:cubicBezTo>
                  <a:pt x="878164" y="113527"/>
                  <a:pt x="903940" y="135259"/>
                  <a:pt x="952459" y="139239"/>
                </a:cubicBezTo>
                <a:lnTo>
                  <a:pt x="993396" y="142840"/>
                </a:lnTo>
                <a:cubicBezTo>
                  <a:pt x="1022141" y="145304"/>
                  <a:pt x="1034713" y="157497"/>
                  <a:pt x="1034713" y="179166"/>
                </a:cubicBezTo>
                <a:cubicBezTo>
                  <a:pt x="1034713" y="208480"/>
                  <a:pt x="1009443" y="223389"/>
                  <a:pt x="968632" y="223389"/>
                </a:cubicBezTo>
                <a:cubicBezTo>
                  <a:pt x="937802" y="223389"/>
                  <a:pt x="910952" y="215303"/>
                  <a:pt x="891305" y="194581"/>
                </a:cubicBezTo>
                <a:lnTo>
                  <a:pt x="867046" y="218840"/>
                </a:lnTo>
                <a:cubicBezTo>
                  <a:pt x="894337" y="245122"/>
                  <a:pt x="927125" y="254724"/>
                  <a:pt x="969074" y="254724"/>
                </a:cubicBezTo>
                <a:cubicBezTo>
                  <a:pt x="1029153" y="254724"/>
                  <a:pt x="1070154" y="226927"/>
                  <a:pt x="1070154" y="178913"/>
                </a:cubicBezTo>
                <a:cubicBezTo>
                  <a:pt x="1070154" y="132479"/>
                  <a:pt x="1040272" y="115738"/>
                  <a:pt x="996871" y="11175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E6818C-717B-420D-B214-0F7E41B86E56}"/>
              </a:ext>
            </a:extLst>
          </p:cNvPr>
          <p:cNvSpPr/>
          <p:nvPr userDrawn="1"/>
        </p:nvSpPr>
        <p:spPr>
          <a:xfrm>
            <a:off x="9646523" y="309865"/>
            <a:ext cx="296142" cy="185084"/>
          </a:xfrm>
          <a:custGeom>
            <a:avLst/>
            <a:gdLst>
              <a:gd name="connsiteX0" fmla="*/ 371902 w 408273"/>
              <a:gd name="connsiteY0" fmla="*/ 163976 h 255163"/>
              <a:gd name="connsiteX1" fmla="*/ 366216 w 408273"/>
              <a:gd name="connsiteY1" fmla="*/ 197080 h 255163"/>
              <a:gd name="connsiteX2" fmla="*/ 344231 w 408273"/>
              <a:gd name="connsiteY2" fmla="*/ 217233 h 255163"/>
              <a:gd name="connsiteX3" fmla="*/ 311001 w 408273"/>
              <a:gd name="connsiteY3" fmla="*/ 223551 h 255163"/>
              <a:gd name="connsiteX4" fmla="*/ 278150 w 408273"/>
              <a:gd name="connsiteY4" fmla="*/ 221024 h 255163"/>
              <a:gd name="connsiteX5" fmla="*/ 247447 w 408273"/>
              <a:gd name="connsiteY5" fmla="*/ 191331 h 255163"/>
              <a:gd name="connsiteX6" fmla="*/ 261093 w 408273"/>
              <a:gd name="connsiteY6" fmla="*/ 147867 h 255163"/>
              <a:gd name="connsiteX7" fmla="*/ 303989 w 408273"/>
              <a:gd name="connsiteY7" fmla="*/ 137190 h 255163"/>
              <a:gd name="connsiteX8" fmla="*/ 371334 w 408273"/>
              <a:gd name="connsiteY8" fmla="*/ 137190 h 255163"/>
              <a:gd name="connsiteX9" fmla="*/ 371902 w 408273"/>
              <a:gd name="connsiteY9" fmla="*/ 164040 h 255163"/>
              <a:gd name="connsiteX10" fmla="*/ 36504 w 408273"/>
              <a:gd name="connsiteY10" fmla="*/ 109898 h 255163"/>
              <a:gd name="connsiteX11" fmla="*/ 44086 w 408273"/>
              <a:gd name="connsiteY11" fmla="*/ 68455 h 255163"/>
              <a:gd name="connsiteX12" fmla="*/ 124381 w 408273"/>
              <a:gd name="connsiteY12" fmla="*/ 34972 h 255163"/>
              <a:gd name="connsiteX13" fmla="*/ 158622 w 408273"/>
              <a:gd name="connsiteY13" fmla="*/ 65043 h 255163"/>
              <a:gd name="connsiteX14" fmla="*/ 167909 w 408273"/>
              <a:gd name="connsiteY14" fmla="*/ 109898 h 255163"/>
              <a:gd name="connsiteX15" fmla="*/ 36504 w 408273"/>
              <a:gd name="connsiteY15" fmla="*/ 109898 h 255163"/>
              <a:gd name="connsiteX16" fmla="*/ 405448 w 408273"/>
              <a:gd name="connsiteY16" fmla="*/ 57778 h 255163"/>
              <a:gd name="connsiteX17" fmla="*/ 374745 w 408273"/>
              <a:gd name="connsiteY17" fmla="*/ 15135 h 255163"/>
              <a:gd name="connsiteX18" fmla="*/ 308727 w 408273"/>
              <a:gd name="connsiteY18" fmla="*/ 288 h 255163"/>
              <a:gd name="connsiteX19" fmla="*/ 231653 w 408273"/>
              <a:gd name="connsiteY19" fmla="*/ 24990 h 255163"/>
              <a:gd name="connsiteX20" fmla="*/ 221229 w 408273"/>
              <a:gd name="connsiteY20" fmla="*/ 37625 h 255163"/>
              <a:gd name="connsiteX21" fmla="*/ 228684 w 408273"/>
              <a:gd name="connsiteY21" fmla="*/ 44448 h 255163"/>
              <a:gd name="connsiteX22" fmla="*/ 245615 w 408273"/>
              <a:gd name="connsiteY22" fmla="*/ 60242 h 255163"/>
              <a:gd name="connsiteX23" fmla="*/ 290406 w 408273"/>
              <a:gd name="connsiteY23" fmla="*/ 32887 h 255163"/>
              <a:gd name="connsiteX24" fmla="*/ 349159 w 408273"/>
              <a:gd name="connsiteY24" fmla="*/ 40026 h 255163"/>
              <a:gd name="connsiteX25" fmla="*/ 371397 w 408273"/>
              <a:gd name="connsiteY25" fmla="*/ 76731 h 255163"/>
              <a:gd name="connsiteX26" fmla="*/ 371839 w 408273"/>
              <a:gd name="connsiteY26" fmla="*/ 110214 h 255163"/>
              <a:gd name="connsiteX27" fmla="*/ 302978 w 408273"/>
              <a:gd name="connsiteY27" fmla="*/ 110214 h 255163"/>
              <a:gd name="connsiteX28" fmla="*/ 256734 w 408273"/>
              <a:gd name="connsiteY28" fmla="*/ 116531 h 255163"/>
              <a:gd name="connsiteX29" fmla="*/ 204109 w 408273"/>
              <a:gd name="connsiteY29" fmla="*/ 159428 h 255163"/>
              <a:gd name="connsiteX30" fmla="*/ 165824 w 408273"/>
              <a:gd name="connsiteY30" fmla="*/ 202956 h 255163"/>
              <a:gd name="connsiteX31" fmla="*/ 133163 w 408273"/>
              <a:gd name="connsiteY31" fmla="*/ 220771 h 255163"/>
              <a:gd name="connsiteX32" fmla="*/ 98227 w 408273"/>
              <a:gd name="connsiteY32" fmla="*/ 222667 h 255163"/>
              <a:gd name="connsiteX33" fmla="*/ 55015 w 408273"/>
              <a:gd name="connsiteY33" fmla="*/ 200492 h 255163"/>
              <a:gd name="connsiteX34" fmla="*/ 36947 w 408273"/>
              <a:gd name="connsiteY34" fmla="*/ 149383 h 255163"/>
              <a:gd name="connsiteX35" fmla="*/ 36504 w 408273"/>
              <a:gd name="connsiteY35" fmla="*/ 137379 h 255163"/>
              <a:gd name="connsiteX36" fmla="*/ 204235 w 408273"/>
              <a:gd name="connsiteY36" fmla="*/ 137379 h 255163"/>
              <a:gd name="connsiteX37" fmla="*/ 204235 w 408273"/>
              <a:gd name="connsiteY37" fmla="*/ 120954 h 255163"/>
              <a:gd name="connsiteX38" fmla="*/ 165508 w 408273"/>
              <a:gd name="connsiteY38" fmla="*/ 21136 h 255163"/>
              <a:gd name="connsiteX39" fmla="*/ 65060 w 408273"/>
              <a:gd name="connsiteY39" fmla="*/ 6606 h 255163"/>
              <a:gd name="connsiteX40" fmla="*/ 4222 w 408273"/>
              <a:gd name="connsiteY40" fmla="*/ 85386 h 255163"/>
              <a:gd name="connsiteX41" fmla="*/ 1379 w 408273"/>
              <a:gd name="connsiteY41" fmla="*/ 152478 h 255163"/>
              <a:gd name="connsiteX42" fmla="*/ 17362 w 408273"/>
              <a:gd name="connsiteY42" fmla="*/ 206936 h 255163"/>
              <a:gd name="connsiteX43" fmla="*/ 95889 w 408273"/>
              <a:gd name="connsiteY43" fmla="*/ 254318 h 255163"/>
              <a:gd name="connsiteX44" fmla="*/ 162855 w 408273"/>
              <a:gd name="connsiteY44" fmla="*/ 244083 h 255163"/>
              <a:gd name="connsiteX45" fmla="*/ 217123 w 408273"/>
              <a:gd name="connsiteY45" fmla="*/ 194617 h 255163"/>
              <a:gd name="connsiteX46" fmla="*/ 240308 w 408273"/>
              <a:gd name="connsiteY46" fmla="*/ 240988 h 255163"/>
              <a:gd name="connsiteX47" fmla="*/ 282004 w 408273"/>
              <a:gd name="connsiteY47" fmla="*/ 254128 h 255163"/>
              <a:gd name="connsiteX48" fmla="*/ 334439 w 408273"/>
              <a:gd name="connsiteY48" fmla="*/ 251159 h 255163"/>
              <a:gd name="connsiteX49" fmla="*/ 371902 w 408273"/>
              <a:gd name="connsiteY49" fmla="*/ 228100 h 255163"/>
              <a:gd name="connsiteX50" fmla="*/ 371902 w 408273"/>
              <a:gd name="connsiteY50" fmla="*/ 251664 h 255163"/>
              <a:gd name="connsiteX51" fmla="*/ 375124 w 408273"/>
              <a:gd name="connsiteY51" fmla="*/ 251664 h 255163"/>
              <a:gd name="connsiteX52" fmla="*/ 407975 w 408273"/>
              <a:gd name="connsiteY52" fmla="*/ 251664 h 255163"/>
              <a:gd name="connsiteX53" fmla="*/ 407975 w 408273"/>
              <a:gd name="connsiteY53" fmla="*/ 114257 h 255163"/>
              <a:gd name="connsiteX54" fmla="*/ 405196 w 408273"/>
              <a:gd name="connsiteY54" fmla="*/ 57778 h 25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273" h="255163">
                <a:moveTo>
                  <a:pt x="371902" y="163976"/>
                </a:moveTo>
                <a:cubicBezTo>
                  <a:pt x="372439" y="175294"/>
                  <a:pt x="370500" y="186591"/>
                  <a:pt x="366216" y="197080"/>
                </a:cubicBezTo>
                <a:cubicBezTo>
                  <a:pt x="361440" y="206141"/>
                  <a:pt x="353670" y="213264"/>
                  <a:pt x="344231" y="217233"/>
                </a:cubicBezTo>
                <a:cubicBezTo>
                  <a:pt x="333687" y="221535"/>
                  <a:pt x="322385" y="223683"/>
                  <a:pt x="311001" y="223551"/>
                </a:cubicBezTo>
                <a:cubicBezTo>
                  <a:pt x="299990" y="224135"/>
                  <a:pt x="288947" y="223285"/>
                  <a:pt x="278150" y="221024"/>
                </a:cubicBezTo>
                <a:cubicBezTo>
                  <a:pt x="262729" y="218484"/>
                  <a:pt x="250498" y="206656"/>
                  <a:pt x="247447" y="191331"/>
                </a:cubicBezTo>
                <a:cubicBezTo>
                  <a:pt x="244667" y="175664"/>
                  <a:pt x="247952" y="157848"/>
                  <a:pt x="261093" y="147867"/>
                </a:cubicBezTo>
                <a:cubicBezTo>
                  <a:pt x="273159" y="138643"/>
                  <a:pt x="289332" y="137190"/>
                  <a:pt x="303989" y="137190"/>
                </a:cubicBezTo>
                <a:lnTo>
                  <a:pt x="371334" y="137190"/>
                </a:lnTo>
                <a:cubicBezTo>
                  <a:pt x="372130" y="146117"/>
                  <a:pt x="372319" y="155087"/>
                  <a:pt x="371902" y="164040"/>
                </a:cubicBezTo>
                <a:moveTo>
                  <a:pt x="36504" y="109898"/>
                </a:moveTo>
                <a:cubicBezTo>
                  <a:pt x="36605" y="95748"/>
                  <a:pt x="39170" y="81724"/>
                  <a:pt x="44086" y="68455"/>
                </a:cubicBezTo>
                <a:cubicBezTo>
                  <a:pt x="58029" y="38067"/>
                  <a:pt x="92980" y="23493"/>
                  <a:pt x="124381" y="34972"/>
                </a:cubicBezTo>
                <a:cubicBezTo>
                  <a:pt x="139264" y="40175"/>
                  <a:pt x="151541" y="50958"/>
                  <a:pt x="158622" y="65043"/>
                </a:cubicBezTo>
                <a:cubicBezTo>
                  <a:pt x="164799" y="79188"/>
                  <a:pt x="167962" y="94464"/>
                  <a:pt x="167909" y="109898"/>
                </a:cubicBezTo>
                <a:lnTo>
                  <a:pt x="36504" y="109898"/>
                </a:lnTo>
                <a:close/>
                <a:moveTo>
                  <a:pt x="405448" y="57778"/>
                </a:moveTo>
                <a:cubicBezTo>
                  <a:pt x="401323" y="40031"/>
                  <a:pt x="390267" y="24675"/>
                  <a:pt x="374745" y="15135"/>
                </a:cubicBezTo>
                <a:cubicBezTo>
                  <a:pt x="355161" y="3258"/>
                  <a:pt x="331280" y="288"/>
                  <a:pt x="308727" y="288"/>
                </a:cubicBezTo>
                <a:cubicBezTo>
                  <a:pt x="280677" y="288"/>
                  <a:pt x="252690" y="4774"/>
                  <a:pt x="231653" y="24990"/>
                </a:cubicBezTo>
                <a:cubicBezTo>
                  <a:pt x="230263" y="26317"/>
                  <a:pt x="220092" y="36425"/>
                  <a:pt x="221229" y="37625"/>
                </a:cubicBezTo>
                <a:lnTo>
                  <a:pt x="228684" y="44448"/>
                </a:lnTo>
                <a:lnTo>
                  <a:pt x="245615" y="60242"/>
                </a:lnTo>
                <a:cubicBezTo>
                  <a:pt x="255811" y="44997"/>
                  <a:pt x="272186" y="34996"/>
                  <a:pt x="290406" y="32887"/>
                </a:cubicBezTo>
                <a:cubicBezTo>
                  <a:pt x="309359" y="30423"/>
                  <a:pt x="332039" y="30676"/>
                  <a:pt x="349159" y="40026"/>
                </a:cubicBezTo>
                <a:cubicBezTo>
                  <a:pt x="362312" y="47699"/>
                  <a:pt x="370689" y="61517"/>
                  <a:pt x="371397" y="76731"/>
                </a:cubicBezTo>
                <a:cubicBezTo>
                  <a:pt x="371776" y="80079"/>
                  <a:pt x="372218" y="110214"/>
                  <a:pt x="371839" y="110214"/>
                </a:cubicBezTo>
                <a:lnTo>
                  <a:pt x="302978" y="110214"/>
                </a:lnTo>
                <a:cubicBezTo>
                  <a:pt x="287310" y="109618"/>
                  <a:pt x="271662" y="111755"/>
                  <a:pt x="256734" y="116531"/>
                </a:cubicBezTo>
                <a:cubicBezTo>
                  <a:pt x="234938" y="124302"/>
                  <a:pt x="218828" y="142118"/>
                  <a:pt x="204109" y="159428"/>
                </a:cubicBezTo>
                <a:cubicBezTo>
                  <a:pt x="191474" y="174337"/>
                  <a:pt x="180860" y="190510"/>
                  <a:pt x="165824" y="202956"/>
                </a:cubicBezTo>
                <a:cubicBezTo>
                  <a:pt x="156406" y="211262"/>
                  <a:pt x="145245" y="217350"/>
                  <a:pt x="133163" y="220771"/>
                </a:cubicBezTo>
                <a:cubicBezTo>
                  <a:pt x="121724" y="223483"/>
                  <a:pt x="109892" y="224125"/>
                  <a:pt x="98227" y="222667"/>
                </a:cubicBezTo>
                <a:cubicBezTo>
                  <a:pt x="81512" y="221091"/>
                  <a:pt x="66041" y="213152"/>
                  <a:pt x="55015" y="200492"/>
                </a:cubicBezTo>
                <a:cubicBezTo>
                  <a:pt x="43844" y="185739"/>
                  <a:pt x="37530" y="167879"/>
                  <a:pt x="36947" y="149383"/>
                </a:cubicBezTo>
                <a:cubicBezTo>
                  <a:pt x="36947" y="145403"/>
                  <a:pt x="36504" y="141423"/>
                  <a:pt x="36504" y="137379"/>
                </a:cubicBezTo>
                <a:lnTo>
                  <a:pt x="204235" y="137379"/>
                </a:lnTo>
                <a:lnTo>
                  <a:pt x="204235" y="120954"/>
                </a:lnTo>
                <a:cubicBezTo>
                  <a:pt x="204235" y="84691"/>
                  <a:pt x="194822" y="45143"/>
                  <a:pt x="165508" y="21136"/>
                </a:cubicBezTo>
                <a:cubicBezTo>
                  <a:pt x="138406" y="-1102"/>
                  <a:pt x="97469" y="-5524"/>
                  <a:pt x="65060" y="6606"/>
                </a:cubicBezTo>
                <a:cubicBezTo>
                  <a:pt x="31071" y="19241"/>
                  <a:pt x="11550" y="51208"/>
                  <a:pt x="4222" y="85386"/>
                </a:cubicBezTo>
                <a:cubicBezTo>
                  <a:pt x="-194" y="107468"/>
                  <a:pt x="-1153" y="130102"/>
                  <a:pt x="1379" y="152478"/>
                </a:cubicBezTo>
                <a:cubicBezTo>
                  <a:pt x="3011" y="171517"/>
                  <a:pt x="8446" y="190035"/>
                  <a:pt x="17362" y="206936"/>
                </a:cubicBezTo>
                <a:cubicBezTo>
                  <a:pt x="33788" y="235997"/>
                  <a:pt x="63228" y="251601"/>
                  <a:pt x="95889" y="254318"/>
                </a:cubicBezTo>
                <a:cubicBezTo>
                  <a:pt x="118724" y="256920"/>
                  <a:pt x="141840" y="253388"/>
                  <a:pt x="162855" y="244083"/>
                </a:cubicBezTo>
                <a:cubicBezTo>
                  <a:pt x="183008" y="234417"/>
                  <a:pt x="204677" y="211800"/>
                  <a:pt x="217123" y="194617"/>
                </a:cubicBezTo>
                <a:cubicBezTo>
                  <a:pt x="219271" y="211484"/>
                  <a:pt x="226599" y="231511"/>
                  <a:pt x="240308" y="240988"/>
                </a:cubicBezTo>
                <a:cubicBezTo>
                  <a:pt x="252842" y="248887"/>
                  <a:pt x="267208" y="253414"/>
                  <a:pt x="282004" y="254128"/>
                </a:cubicBezTo>
                <a:cubicBezTo>
                  <a:pt x="299522" y="256181"/>
                  <a:pt x="317262" y="255176"/>
                  <a:pt x="334439" y="251159"/>
                </a:cubicBezTo>
                <a:cubicBezTo>
                  <a:pt x="348736" y="246899"/>
                  <a:pt x="361661" y="238946"/>
                  <a:pt x="371902" y="228100"/>
                </a:cubicBezTo>
                <a:lnTo>
                  <a:pt x="371902" y="251664"/>
                </a:lnTo>
                <a:cubicBezTo>
                  <a:pt x="371902" y="252043"/>
                  <a:pt x="374745" y="251664"/>
                  <a:pt x="375124" y="251664"/>
                </a:cubicBezTo>
                <a:lnTo>
                  <a:pt x="407975" y="251664"/>
                </a:lnTo>
                <a:lnTo>
                  <a:pt x="407975" y="114257"/>
                </a:lnTo>
                <a:cubicBezTo>
                  <a:pt x="407975" y="95684"/>
                  <a:pt x="409618" y="75783"/>
                  <a:pt x="405196" y="57778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364D52-BB09-42DE-905C-488CD746B8D1}"/>
              </a:ext>
            </a:extLst>
          </p:cNvPr>
          <p:cNvSpPr/>
          <p:nvPr userDrawn="1"/>
        </p:nvSpPr>
        <p:spPr>
          <a:xfrm>
            <a:off x="10099856" y="465970"/>
            <a:ext cx="28778" cy="28778"/>
          </a:xfrm>
          <a:custGeom>
            <a:avLst/>
            <a:gdLst>
              <a:gd name="connsiteX0" fmla="*/ 20406 w 39674"/>
              <a:gd name="connsiteY0" fmla="*/ 11561 h 39674"/>
              <a:gd name="connsiteX1" fmla="*/ 16362 w 39674"/>
              <a:gd name="connsiteY1" fmla="*/ 11561 h 39674"/>
              <a:gd name="connsiteX2" fmla="*/ 16362 w 39674"/>
              <a:gd name="connsiteY2" fmla="*/ 19142 h 39674"/>
              <a:gd name="connsiteX3" fmla="*/ 20406 w 39674"/>
              <a:gd name="connsiteY3" fmla="*/ 19142 h 39674"/>
              <a:gd name="connsiteX4" fmla="*/ 24499 w 39674"/>
              <a:gd name="connsiteY4" fmla="*/ 15681 h 39674"/>
              <a:gd name="connsiteX5" fmla="*/ 24512 w 39674"/>
              <a:gd name="connsiteY5" fmla="*/ 15415 h 39674"/>
              <a:gd name="connsiteX6" fmla="*/ 20665 w 39674"/>
              <a:gd name="connsiteY6" fmla="*/ 11553 h 39674"/>
              <a:gd name="connsiteX7" fmla="*/ 20406 w 39674"/>
              <a:gd name="connsiteY7" fmla="*/ 11561 h 39674"/>
              <a:gd name="connsiteX8" fmla="*/ 24638 w 39674"/>
              <a:gd name="connsiteY8" fmla="*/ 30514 h 39674"/>
              <a:gd name="connsiteX9" fmla="*/ 19648 w 39674"/>
              <a:gd name="connsiteY9" fmla="*/ 21669 h 39674"/>
              <a:gd name="connsiteX10" fmla="*/ 16362 w 39674"/>
              <a:gd name="connsiteY10" fmla="*/ 21669 h 39674"/>
              <a:gd name="connsiteX11" fmla="*/ 16362 w 39674"/>
              <a:gd name="connsiteY11" fmla="*/ 30514 h 39674"/>
              <a:gd name="connsiteX12" fmla="*/ 13330 w 39674"/>
              <a:gd name="connsiteY12" fmla="*/ 30514 h 39674"/>
              <a:gd name="connsiteX13" fmla="*/ 13330 w 39674"/>
              <a:gd name="connsiteY13" fmla="*/ 8845 h 39674"/>
              <a:gd name="connsiteX14" fmla="*/ 20785 w 39674"/>
              <a:gd name="connsiteY14" fmla="*/ 8845 h 39674"/>
              <a:gd name="connsiteX15" fmla="*/ 27608 w 39674"/>
              <a:gd name="connsiteY15" fmla="*/ 15162 h 39674"/>
              <a:gd name="connsiteX16" fmla="*/ 22933 w 39674"/>
              <a:gd name="connsiteY16" fmla="*/ 21101 h 39674"/>
              <a:gd name="connsiteX17" fmla="*/ 28113 w 39674"/>
              <a:gd name="connsiteY17" fmla="*/ 30324 h 39674"/>
              <a:gd name="connsiteX18" fmla="*/ 19837 w 39674"/>
              <a:gd name="connsiteY18" fmla="*/ 2969 h 39674"/>
              <a:gd name="connsiteX19" fmla="*/ 2716 w 39674"/>
              <a:gd name="connsiteY19" fmla="*/ 19710 h 39674"/>
              <a:gd name="connsiteX20" fmla="*/ 19458 w 39674"/>
              <a:gd name="connsiteY20" fmla="*/ 36830 h 39674"/>
              <a:gd name="connsiteX21" fmla="*/ 36578 w 39674"/>
              <a:gd name="connsiteY21" fmla="*/ 20089 h 39674"/>
              <a:gd name="connsiteX22" fmla="*/ 36578 w 39674"/>
              <a:gd name="connsiteY22" fmla="*/ 19900 h 39674"/>
              <a:gd name="connsiteX23" fmla="*/ 19900 w 39674"/>
              <a:gd name="connsiteY23" fmla="*/ 2970 h 39674"/>
              <a:gd name="connsiteX24" fmla="*/ 19837 w 39674"/>
              <a:gd name="connsiteY24" fmla="*/ 2969 h 39674"/>
              <a:gd name="connsiteX25" fmla="*/ 19837 w 39674"/>
              <a:gd name="connsiteY25" fmla="*/ 39674 h 39674"/>
              <a:gd name="connsiteX26" fmla="*/ 0 w 39674"/>
              <a:gd name="connsiteY26" fmla="*/ 19837 h 39674"/>
              <a:gd name="connsiteX27" fmla="*/ 19837 w 39674"/>
              <a:gd name="connsiteY27" fmla="*/ 0 h 39674"/>
              <a:gd name="connsiteX28" fmla="*/ 39674 w 39674"/>
              <a:gd name="connsiteY28" fmla="*/ 19837 h 39674"/>
              <a:gd name="connsiteX29" fmla="*/ 39674 w 39674"/>
              <a:gd name="connsiteY29" fmla="*/ 19900 h 39674"/>
              <a:gd name="connsiteX30" fmla="*/ 19837 w 39674"/>
              <a:gd name="connsiteY30" fmla="*/ 39674 h 3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674" h="39674">
                <a:moveTo>
                  <a:pt x="20406" y="11561"/>
                </a:moveTo>
                <a:lnTo>
                  <a:pt x="16362" y="11561"/>
                </a:lnTo>
                <a:lnTo>
                  <a:pt x="16362" y="19142"/>
                </a:lnTo>
                <a:lnTo>
                  <a:pt x="20406" y="19142"/>
                </a:lnTo>
                <a:cubicBezTo>
                  <a:pt x="22490" y="19317"/>
                  <a:pt x="24322" y="17768"/>
                  <a:pt x="24499" y="15681"/>
                </a:cubicBezTo>
                <a:cubicBezTo>
                  <a:pt x="24506" y="15592"/>
                  <a:pt x="24512" y="15504"/>
                  <a:pt x="24512" y="15415"/>
                </a:cubicBezTo>
                <a:cubicBezTo>
                  <a:pt x="24518" y="13286"/>
                  <a:pt x="22794" y="11557"/>
                  <a:pt x="20665" y="11553"/>
                </a:cubicBezTo>
                <a:cubicBezTo>
                  <a:pt x="20582" y="11553"/>
                  <a:pt x="20494" y="11555"/>
                  <a:pt x="20406" y="11561"/>
                </a:cubicBezTo>
                <a:moveTo>
                  <a:pt x="24638" y="30514"/>
                </a:moveTo>
                <a:lnTo>
                  <a:pt x="19648" y="21669"/>
                </a:lnTo>
                <a:lnTo>
                  <a:pt x="16362" y="21669"/>
                </a:lnTo>
                <a:lnTo>
                  <a:pt x="16362" y="30514"/>
                </a:lnTo>
                <a:lnTo>
                  <a:pt x="13330" y="30514"/>
                </a:lnTo>
                <a:lnTo>
                  <a:pt x="13330" y="8845"/>
                </a:lnTo>
                <a:lnTo>
                  <a:pt x="20785" y="8845"/>
                </a:lnTo>
                <a:cubicBezTo>
                  <a:pt x="24386" y="8771"/>
                  <a:pt x="27405" y="11563"/>
                  <a:pt x="27608" y="15162"/>
                </a:cubicBezTo>
                <a:cubicBezTo>
                  <a:pt x="27538" y="17958"/>
                  <a:pt x="25637" y="20374"/>
                  <a:pt x="22933" y="21101"/>
                </a:cubicBezTo>
                <a:lnTo>
                  <a:pt x="28113" y="30324"/>
                </a:lnTo>
                <a:close/>
                <a:moveTo>
                  <a:pt x="19837" y="2969"/>
                </a:moveTo>
                <a:cubicBezTo>
                  <a:pt x="10487" y="2864"/>
                  <a:pt x="2824" y="10360"/>
                  <a:pt x="2716" y="19710"/>
                </a:cubicBezTo>
                <a:cubicBezTo>
                  <a:pt x="2615" y="29060"/>
                  <a:pt x="10108" y="36725"/>
                  <a:pt x="19458" y="36830"/>
                </a:cubicBezTo>
                <a:cubicBezTo>
                  <a:pt x="28808" y="36934"/>
                  <a:pt x="36471" y="29439"/>
                  <a:pt x="36578" y="20089"/>
                </a:cubicBezTo>
                <a:cubicBezTo>
                  <a:pt x="36578" y="20026"/>
                  <a:pt x="36578" y="19963"/>
                  <a:pt x="36578" y="19900"/>
                </a:cubicBezTo>
                <a:cubicBezTo>
                  <a:pt x="36648" y="10620"/>
                  <a:pt x="29181" y="3039"/>
                  <a:pt x="19900" y="2970"/>
                </a:cubicBezTo>
                <a:cubicBezTo>
                  <a:pt x="19881" y="2969"/>
                  <a:pt x="19856" y="2969"/>
                  <a:pt x="19837" y="2969"/>
                </a:cubicBezTo>
                <a:moveTo>
                  <a:pt x="19837" y="39674"/>
                </a:moveTo>
                <a:cubicBezTo>
                  <a:pt x="8882" y="39674"/>
                  <a:pt x="0" y="30793"/>
                  <a:pt x="0" y="19837"/>
                </a:cubicBezTo>
                <a:cubicBezTo>
                  <a:pt x="0" y="8881"/>
                  <a:pt x="8882" y="0"/>
                  <a:pt x="19837" y="0"/>
                </a:cubicBezTo>
                <a:cubicBezTo>
                  <a:pt x="30792" y="0"/>
                  <a:pt x="39674" y="8881"/>
                  <a:pt x="39674" y="19837"/>
                </a:cubicBezTo>
                <a:cubicBezTo>
                  <a:pt x="39674" y="19858"/>
                  <a:pt x="39674" y="19879"/>
                  <a:pt x="39674" y="19900"/>
                </a:cubicBezTo>
                <a:cubicBezTo>
                  <a:pt x="39636" y="30832"/>
                  <a:pt x="30766" y="39674"/>
                  <a:pt x="19837" y="39674"/>
                </a:cubicBezTo>
              </a:path>
            </a:pathLst>
          </a:custGeom>
          <a:solidFill>
            <a:schemeClr val="tx1"/>
          </a:solidFill>
          <a:ln w="649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71C03AB-810B-4294-80A7-F47F854E7C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51440" y="152399"/>
            <a:ext cx="1818323" cy="49784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GB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11692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0AFB4-D245-4298-AF33-2E83E7F0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1DC40-7714-4D2A-9738-454570A6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0F49F-9FE2-4EF9-9903-37511CCD2074}"/>
              </a:ext>
            </a:extLst>
          </p:cNvPr>
          <p:cNvSpPr/>
          <p:nvPr userDrawn="1"/>
        </p:nvSpPr>
        <p:spPr>
          <a:xfrm>
            <a:off x="476410" y="6397240"/>
            <a:ext cx="410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</a:rPr>
              <a:t>Understand People + Simplify Insurance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B8C0C-9DCD-4350-A5DA-EB53379C202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206851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Internal and 3rd Party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325DB9-04BA-4367-B925-C33FF6C4E3B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90360"/>
            <a:ext cx="206851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Internal and 3rd Party</a:t>
            </a:r>
          </a:p>
        </p:txBody>
      </p:sp>
    </p:spTree>
    <p:extLst>
      <p:ext uri="{BB962C8B-B14F-4D97-AF65-F5344CB8AC3E}">
        <p14:creationId xmlns:p14="http://schemas.microsoft.com/office/powerpoint/2010/main" val="216104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61" r:id="rId4"/>
    <p:sldLayoutId id="2147483659" r:id="rId5"/>
    <p:sldLayoutId id="2147483660" r:id="rId6"/>
    <p:sldLayoutId id="2147483662" r:id="rId7"/>
    <p:sldLayoutId id="2147483663" r:id="rId8"/>
    <p:sldLayoutId id="2147483664" r:id="rId9"/>
    <p:sldLayoutId id="2147483665" r:id="rId10"/>
    <p:sldLayoutId id="2147483724" r:id="rId11"/>
    <p:sldLayoutId id="2147483682" r:id="rId12"/>
    <p:sldLayoutId id="2147483683" r:id="rId13"/>
    <p:sldLayoutId id="2147483725" r:id="rId14"/>
    <p:sldLayoutId id="2147483684" r:id="rId15"/>
    <p:sldLayoutId id="2147483687" r:id="rId16"/>
    <p:sldLayoutId id="2147483686" r:id="rId17"/>
    <p:sldLayoutId id="2147483688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70" r:id="rId31"/>
    <p:sldLayoutId id="2147483671" r:id="rId32"/>
    <p:sldLayoutId id="2147483650" r:id="rId33"/>
    <p:sldLayoutId id="2147483672" r:id="rId34"/>
    <p:sldLayoutId id="2147483673" r:id="rId35"/>
    <p:sldLayoutId id="2147483674" r:id="rId36"/>
    <p:sldLayoutId id="2147483653" r:id="rId37"/>
    <p:sldLayoutId id="2147483652" r:id="rId38"/>
    <p:sldLayoutId id="2147483654" r:id="rId39"/>
    <p:sldLayoutId id="2147483656" r:id="rId40"/>
    <p:sldLayoutId id="2147483657" r:id="rId41"/>
    <p:sldLayoutId id="2147483655" r:id="rId4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0AFB4-D245-4298-AF33-2E83E7F0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1DC40-7714-4D2A-9738-454570A6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444C7-3DA0-48E9-B5C1-A2473E9D1A6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206851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Internal and 3rd Party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A0A15-25AC-4C4B-84A6-BC4A8EA3E16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90360"/>
            <a:ext cx="206851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Internal and 3rd Party</a:t>
            </a:r>
          </a:p>
        </p:txBody>
      </p:sp>
    </p:spTree>
    <p:extLst>
      <p:ext uri="{BB962C8B-B14F-4D97-AF65-F5344CB8AC3E}">
        <p14:creationId xmlns:p14="http://schemas.microsoft.com/office/powerpoint/2010/main" val="5209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  <p:sldLayoutId id="2147483721" r:id="rId32"/>
    <p:sldLayoutId id="2147483722" r:id="rId33"/>
    <p:sldLayoutId id="2147483723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44C0-1732-88C6-135D-0002BCED0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Strategical Test Automation – Approach to Formatting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D6603-461F-9462-58D6-F6B570074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QA Automation</a:t>
            </a:r>
          </a:p>
        </p:txBody>
      </p:sp>
    </p:spTree>
    <p:extLst>
      <p:ext uri="{BB962C8B-B14F-4D97-AF65-F5344CB8AC3E}">
        <p14:creationId xmlns:p14="http://schemas.microsoft.com/office/powerpoint/2010/main" val="72321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28D1E-819E-421C-8EFB-BE52BD703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DOB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8AE4D-0AA7-4B03-8974-5C11740951E7}"/>
              </a:ext>
            </a:extLst>
          </p:cNvPr>
          <p:cNvSpPr txBox="1"/>
          <p:nvPr/>
        </p:nvSpPr>
        <p:spPr>
          <a:xfrm>
            <a:off x="6096000" y="1796783"/>
            <a:ext cx="5713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CRM = </a:t>
            </a:r>
            <a:r>
              <a:rPr lang="en-GB" sz="1050" b="0" i="0" dirty="0">
                <a:solidFill>
                  <a:srgbClr val="646464"/>
                </a:solidFill>
                <a:effectLst/>
                <a:latin typeface="Open Sans" panose="020B0606030504020204" pitchFamily="34" charset="0"/>
              </a:rPr>
              <a:t>"date_of_birth":"1983-09-02T00:00:00.000Z"</a:t>
            </a:r>
            <a:endParaRPr lang="en-GB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29741-4D91-4E3C-A502-BF0B3EE7DF16}"/>
              </a:ext>
            </a:extLst>
          </p:cNvPr>
          <p:cNvSpPr txBox="1"/>
          <p:nvPr/>
        </p:nvSpPr>
        <p:spPr>
          <a:xfrm>
            <a:off x="6107184" y="2053318"/>
            <a:ext cx="5410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EIS Individual = </a:t>
            </a:r>
            <a:r>
              <a:rPr lang="en-GB" sz="1050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IBMPlexMono,  Courier New"/>
              </a:rPr>
              <a:t>birthDate</a:t>
            </a:r>
            <a:r>
              <a:rPr lang="en-GB" sz="1050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sz="1050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sz="1050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sz="1050" b="0" dirty="0">
                <a:solidFill>
                  <a:srgbClr val="CE9178"/>
                </a:solidFill>
                <a:effectLst/>
                <a:latin typeface="IBMPlexMono,  Courier New"/>
              </a:rPr>
              <a:t>"1986-01-18"</a:t>
            </a:r>
            <a:endParaRPr lang="en-GB" sz="1050" b="0" dirty="0">
              <a:solidFill>
                <a:srgbClr val="D4D4D4"/>
              </a:solidFill>
              <a:effectLst/>
              <a:latin typeface="IBMPlexMono,  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126CD-E18E-495F-BCE7-EC7664DF04EC}"/>
              </a:ext>
            </a:extLst>
          </p:cNvPr>
          <p:cNvSpPr txBox="1"/>
          <p:nvPr/>
        </p:nvSpPr>
        <p:spPr>
          <a:xfrm>
            <a:off x="6107184" y="2274291"/>
            <a:ext cx="4862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CDL </a:t>
            </a:r>
            <a:r>
              <a:rPr lang="en-GB" sz="1050" dirty="0" err="1"/>
              <a:t>clientSearch</a:t>
            </a:r>
            <a:r>
              <a:rPr lang="en-GB" sz="1050" dirty="0"/>
              <a:t> = &lt;</a:t>
            </a:r>
            <a:r>
              <a:rPr lang="en-GB" sz="1050" dirty="0" err="1"/>
              <a:t>dateOfBirth</a:t>
            </a:r>
            <a:r>
              <a:rPr lang="en-GB" sz="1050" dirty="0"/>
              <a:t>&gt;1948-04-23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0CC3E92-CAFC-474E-A8D0-EAE826AA393C}"/>
              </a:ext>
            </a:extLst>
          </p:cNvPr>
          <p:cNvGraphicFramePr>
            <a:graphicFrameLocks noGrp="1"/>
          </p:cNvGraphicFramePr>
          <p:nvPr/>
        </p:nvGraphicFramePr>
        <p:xfrm>
          <a:off x="698149" y="1382396"/>
          <a:ext cx="10979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5146">
                  <a:extLst>
                    <a:ext uri="{9D8B030D-6E8A-4147-A177-3AD203B41FA5}">
                      <a16:colId xmlns:a16="http://schemas.microsoft.com/office/drawing/2014/main" val="4259884718"/>
                    </a:ext>
                  </a:extLst>
                </a:gridCol>
                <a:gridCol w="5654180">
                  <a:extLst>
                    <a:ext uri="{9D8B030D-6E8A-4147-A177-3AD203B41FA5}">
                      <a16:colId xmlns:a16="http://schemas.microsoft.com/office/drawing/2014/main" val="2509403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7659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6A5533-5DF9-42EC-843A-4D41FC1E3845}"/>
              </a:ext>
            </a:extLst>
          </p:cNvPr>
          <p:cNvSpPr txBox="1"/>
          <p:nvPr/>
        </p:nvSpPr>
        <p:spPr>
          <a:xfrm>
            <a:off x="6107184" y="2508861"/>
            <a:ext cx="5769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CDL </a:t>
            </a:r>
            <a:r>
              <a:rPr lang="en-GB" sz="1050" dirty="0" err="1"/>
              <a:t>getWebuserOverview</a:t>
            </a:r>
            <a:r>
              <a:rPr lang="en-GB" sz="1050" dirty="0"/>
              <a:t> = &lt;</a:t>
            </a:r>
            <a:r>
              <a:rPr lang="en-GB" sz="1050" dirty="0" err="1"/>
              <a:t>dateOfBirth</a:t>
            </a:r>
            <a:r>
              <a:rPr lang="en-GB" sz="1050" dirty="0"/>
              <a:t>&gt;1948-04-23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74F22-599F-4153-9113-614FE38BA697}"/>
              </a:ext>
            </a:extLst>
          </p:cNvPr>
          <p:cNvSpPr txBox="1"/>
          <p:nvPr/>
        </p:nvSpPr>
        <p:spPr>
          <a:xfrm>
            <a:off x="698149" y="1796783"/>
            <a:ext cx="52244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Portal Register = [DD][MM][YYYY] (select fields)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65E09-3EB7-4E49-B8DF-DA15E188A758}"/>
              </a:ext>
            </a:extLst>
          </p:cNvPr>
          <p:cNvSpPr txBox="1"/>
          <p:nvPr/>
        </p:nvSpPr>
        <p:spPr>
          <a:xfrm>
            <a:off x="698146" y="2022994"/>
            <a:ext cx="5106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EIS UI = [DD][MM][YYYY] (ANT </a:t>
            </a:r>
            <a:r>
              <a:rPr lang="en-GB" sz="1050" dirty="0" err="1"/>
              <a:t>DatePicker</a:t>
            </a:r>
            <a:r>
              <a:rPr lang="en-GB" sz="105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86226-CC26-4C4E-B34E-D0B92622D2CF}"/>
              </a:ext>
            </a:extLst>
          </p:cNvPr>
          <p:cNvSpPr txBox="1"/>
          <p:nvPr/>
        </p:nvSpPr>
        <p:spPr>
          <a:xfrm>
            <a:off x="698146" y="2276910"/>
            <a:ext cx="4689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AD MTR HH Q&amp;B = [DD][MM][YYYY] (input fields)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B8BDD-576E-4D3E-8BB6-33757AA4FA70}"/>
              </a:ext>
            </a:extLst>
          </p:cNvPr>
          <p:cNvSpPr txBox="1"/>
          <p:nvPr/>
        </p:nvSpPr>
        <p:spPr>
          <a:xfrm>
            <a:off x="698146" y="2508861"/>
            <a:ext cx="52832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GoCo MTR HH = [DD][MM][YYYY] (input fields)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0D6AE-B1C0-4DDE-9012-A25BEF50D33F}"/>
              </a:ext>
            </a:extLst>
          </p:cNvPr>
          <p:cNvSpPr txBox="1"/>
          <p:nvPr/>
        </p:nvSpPr>
        <p:spPr>
          <a:xfrm>
            <a:off x="698147" y="2745186"/>
            <a:ext cx="45738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CTM MTR = [DD][MM][YYYY] (select fields)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08127-F383-4F9A-B398-4074BA31E080}"/>
              </a:ext>
            </a:extLst>
          </p:cNvPr>
          <p:cNvSpPr txBox="1"/>
          <p:nvPr/>
        </p:nvSpPr>
        <p:spPr>
          <a:xfrm>
            <a:off x="698146" y="3001881"/>
            <a:ext cx="45738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MSM MTR HH = [DD][MM][YYYY] (input fields)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1CD73-367F-4CC5-A44B-86B156675F0D}"/>
              </a:ext>
            </a:extLst>
          </p:cNvPr>
          <p:cNvSpPr txBox="1"/>
          <p:nvPr/>
        </p:nvSpPr>
        <p:spPr>
          <a:xfrm>
            <a:off x="698146" y="3264486"/>
            <a:ext cx="5106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Confused MTR HH = [DD][MM][YYYY] (select fields)</a:t>
            </a:r>
          </a:p>
        </p:txBody>
      </p:sp>
    </p:spTree>
    <p:extLst>
      <p:ext uri="{BB962C8B-B14F-4D97-AF65-F5344CB8AC3E}">
        <p14:creationId xmlns:p14="http://schemas.microsoft.com/office/powerpoint/2010/main" val="26146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28D1E-819E-421C-8EFB-BE52BD703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DOB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146EEEC2-EA84-4377-BD0E-AA9C053FD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37015"/>
              </p:ext>
            </p:extLst>
          </p:nvPr>
        </p:nvGraphicFramePr>
        <p:xfrm>
          <a:off x="2032000" y="1290118"/>
          <a:ext cx="8128000" cy="179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7495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Common Date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1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YYYY/MM/DD</a:t>
                      </a:r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8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900" dirty="0"/>
                        <a:t>A common format for YAML based </a:t>
                      </a:r>
                      <a:r>
                        <a:rPr lang="en-GB" sz="900" dirty="0" err="1"/>
                        <a:t>TestCase</a:t>
                      </a:r>
                      <a:r>
                        <a:rPr lang="en-GB" sz="900" dirty="0"/>
                        <a:t> </a:t>
                      </a:r>
                      <a:r>
                        <a:rPr lang="en-GB" sz="900" dirty="0" err="1"/>
                        <a:t>ControlData</a:t>
                      </a:r>
                      <a:r>
                        <a:rPr lang="en-GB" sz="900" dirty="0"/>
                        <a:t> that can be interpreted to meet all current and future interface demands and return back to common format for String comparison.</a:t>
                      </a:r>
                    </a:p>
                    <a:p>
                      <a:endParaRPr lang="en-GB" sz="900" dirty="0"/>
                    </a:p>
                    <a:p>
                      <a:r>
                        <a:rPr lang="en-GB" sz="900" dirty="0"/>
                        <a:t>It is conclusive that all interactions thus far with current and future frontend interfaces have separate input fields for day, month and year. The common pattern of YYYY/MM/DD can be split and returned back as a String array containing day, month and year items.</a:t>
                      </a:r>
                    </a:p>
                    <a:p>
                      <a:r>
                        <a:rPr lang="en-GB" sz="900" dirty="0"/>
                        <a:t>Subsequently, a system specific date, for example UTC or those separated by a dash (-), can be matched against known date patterns and be formatted to the common date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5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61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7EA63F-D802-4439-BA61-D20953338B14}"/>
              </a:ext>
            </a:extLst>
          </p:cNvPr>
          <p:cNvSpPr/>
          <p:nvPr/>
        </p:nvSpPr>
        <p:spPr>
          <a:xfrm>
            <a:off x="8558871" y="1988421"/>
            <a:ext cx="1459687" cy="1194488"/>
          </a:xfrm>
          <a:prstGeom prst="roundRect">
            <a:avLst/>
          </a:prstGeom>
          <a:solidFill>
            <a:schemeClr val="accent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0C3D489-668A-4265-9BB9-554BEB87DD08}"/>
              </a:ext>
            </a:extLst>
          </p:cNvPr>
          <p:cNvSpPr/>
          <p:nvPr/>
        </p:nvSpPr>
        <p:spPr>
          <a:xfrm>
            <a:off x="1525402" y="2013357"/>
            <a:ext cx="1459687" cy="2684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33E8A3-CD71-4862-A49F-177A32B2CF79}"/>
              </a:ext>
            </a:extLst>
          </p:cNvPr>
          <p:cNvSpPr/>
          <p:nvPr/>
        </p:nvSpPr>
        <p:spPr>
          <a:xfrm>
            <a:off x="1633068" y="3525649"/>
            <a:ext cx="1258349" cy="861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A4920-C74A-468A-9DA5-1C606B7F9AC7}"/>
              </a:ext>
            </a:extLst>
          </p:cNvPr>
          <p:cNvSpPr txBox="1"/>
          <p:nvPr/>
        </p:nvSpPr>
        <p:spPr>
          <a:xfrm>
            <a:off x="1717662" y="3527274"/>
            <a:ext cx="11199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“2!Juno Road</a:t>
            </a:r>
          </a:p>
          <a:p>
            <a:r>
              <a:rPr lang="en-GB" sz="1000" dirty="0"/>
              <a:t>St. Leonards</a:t>
            </a:r>
          </a:p>
          <a:p>
            <a:r>
              <a:rPr lang="en-GB" sz="1000" dirty="0"/>
              <a:t>Ringwood</a:t>
            </a:r>
          </a:p>
          <a:p>
            <a:r>
              <a:rPr lang="en-GB" sz="1000" dirty="0"/>
              <a:t>Dorset</a:t>
            </a:r>
          </a:p>
          <a:p>
            <a:r>
              <a:rPr lang="en-GB" sz="1000" dirty="0"/>
              <a:t>BH242FD”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6412-728D-469A-97FD-6305C39D2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200" dirty="0"/>
              <a:t>Common Formatting Approach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0CC55D-A4E4-40F6-8845-153821D1B523}"/>
              </a:ext>
            </a:extLst>
          </p:cNvPr>
          <p:cNvSpPr/>
          <p:nvPr/>
        </p:nvSpPr>
        <p:spPr>
          <a:xfrm>
            <a:off x="6359559" y="1990139"/>
            <a:ext cx="1459687" cy="2684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209569-534E-4179-8028-7FC58F378150}"/>
              </a:ext>
            </a:extLst>
          </p:cNvPr>
          <p:cNvCxnSpPr>
            <a:cxnSpLocks/>
          </p:cNvCxnSpPr>
          <p:nvPr/>
        </p:nvCxnSpPr>
        <p:spPr>
          <a:xfrm>
            <a:off x="7819246" y="2677207"/>
            <a:ext cx="73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12AC36-65E9-4014-A03D-256B4D8B3E89}"/>
              </a:ext>
            </a:extLst>
          </p:cNvPr>
          <p:cNvCxnSpPr>
            <a:cxnSpLocks/>
          </p:cNvCxnSpPr>
          <p:nvPr/>
        </p:nvCxnSpPr>
        <p:spPr>
          <a:xfrm flipH="1">
            <a:off x="7819246" y="4033478"/>
            <a:ext cx="73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D6D-8CEA-4815-876D-67E590EBD63C}"/>
              </a:ext>
            </a:extLst>
          </p:cNvPr>
          <p:cNvSpPr txBox="1"/>
          <p:nvPr/>
        </p:nvSpPr>
        <p:spPr>
          <a:xfrm>
            <a:off x="1578882" y="2138344"/>
            <a:ext cx="1352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YAML Test Case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1425D-6814-4397-A065-1DBFB2C3FF84}"/>
              </a:ext>
            </a:extLst>
          </p:cNvPr>
          <p:cNvSpPr txBox="1"/>
          <p:nvPr/>
        </p:nvSpPr>
        <p:spPr>
          <a:xfrm>
            <a:off x="6453936" y="2102293"/>
            <a:ext cx="13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Transform Logic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4CBBEF-4FBF-4DFB-B42C-80148C594DAE}"/>
              </a:ext>
            </a:extLst>
          </p:cNvPr>
          <p:cNvSpPr/>
          <p:nvPr/>
        </p:nvSpPr>
        <p:spPr>
          <a:xfrm>
            <a:off x="6453935" y="2392124"/>
            <a:ext cx="1266391" cy="615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C4CCCC-B84F-4383-8C79-0CFA3E11569E}"/>
              </a:ext>
            </a:extLst>
          </p:cNvPr>
          <p:cNvSpPr/>
          <p:nvPr/>
        </p:nvSpPr>
        <p:spPr>
          <a:xfrm>
            <a:off x="6472811" y="3126033"/>
            <a:ext cx="1247515" cy="615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Addresses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9EB672-EAD7-487C-9949-B7EC6B2A5B5A}"/>
              </a:ext>
            </a:extLst>
          </p:cNvPr>
          <p:cNvSpPr/>
          <p:nvPr/>
        </p:nvSpPr>
        <p:spPr>
          <a:xfrm>
            <a:off x="6472811" y="3859942"/>
            <a:ext cx="1247514" cy="615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3E009C-AB0B-4B6E-B191-F27DB7D49E02}"/>
              </a:ext>
            </a:extLst>
          </p:cNvPr>
          <p:cNvSpPr/>
          <p:nvPr/>
        </p:nvSpPr>
        <p:spPr>
          <a:xfrm>
            <a:off x="1619083" y="2470604"/>
            <a:ext cx="1258349" cy="861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1950-10-02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EFCC70-43FD-4C4F-85A5-FB04A5888AA0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2985089" y="3355596"/>
            <a:ext cx="9542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F9A5FD-0F40-4AE1-A593-778533B9A5CF}"/>
              </a:ext>
            </a:extLst>
          </p:cNvPr>
          <p:cNvSpPr/>
          <p:nvPr/>
        </p:nvSpPr>
        <p:spPr>
          <a:xfrm>
            <a:off x="3939329" y="2013357"/>
            <a:ext cx="1459687" cy="2684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B693DC-B718-4914-91C1-9E7DA55A44C5}"/>
              </a:ext>
            </a:extLst>
          </p:cNvPr>
          <p:cNvCxnSpPr>
            <a:cxnSpLocks/>
          </p:cNvCxnSpPr>
          <p:nvPr/>
        </p:nvCxnSpPr>
        <p:spPr>
          <a:xfrm>
            <a:off x="5405319" y="3355596"/>
            <a:ext cx="9542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2DA029-CAD8-4012-BD6E-2D1E6992EB4D}"/>
              </a:ext>
            </a:extLst>
          </p:cNvPr>
          <p:cNvSpPr txBox="1"/>
          <p:nvPr/>
        </p:nvSpPr>
        <p:spPr>
          <a:xfrm>
            <a:off x="4198346" y="2138343"/>
            <a:ext cx="947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Operations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86621DF-AED3-468B-BB6F-7C453978F751}"/>
              </a:ext>
            </a:extLst>
          </p:cNvPr>
          <p:cNvSpPr/>
          <p:nvPr/>
        </p:nvSpPr>
        <p:spPr>
          <a:xfrm>
            <a:off x="4035105" y="2470604"/>
            <a:ext cx="1258348" cy="465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Activity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1B187DC-2F90-4F35-A132-CA404CFE02BC}"/>
              </a:ext>
            </a:extLst>
          </p:cNvPr>
          <p:cNvSpPr/>
          <p:nvPr/>
        </p:nvSpPr>
        <p:spPr>
          <a:xfrm>
            <a:off x="4035105" y="3034087"/>
            <a:ext cx="1258348" cy="465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Activity 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600D3CD-800D-4832-9148-849C05C8F9DF}"/>
              </a:ext>
            </a:extLst>
          </p:cNvPr>
          <p:cNvSpPr/>
          <p:nvPr/>
        </p:nvSpPr>
        <p:spPr>
          <a:xfrm>
            <a:off x="4035105" y="3575224"/>
            <a:ext cx="1258348" cy="465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Activity 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2B2BCB1-DDAB-4922-9229-4BB72BBC2A91}"/>
              </a:ext>
            </a:extLst>
          </p:cNvPr>
          <p:cNvSpPr/>
          <p:nvPr/>
        </p:nvSpPr>
        <p:spPr>
          <a:xfrm>
            <a:off x="4035105" y="4123292"/>
            <a:ext cx="1258348" cy="465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Activity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E6124F-BCB5-4AB4-A8D3-80BF7552E1F5}"/>
              </a:ext>
            </a:extLst>
          </p:cNvPr>
          <p:cNvSpPr txBox="1"/>
          <p:nvPr/>
        </p:nvSpPr>
        <p:spPr>
          <a:xfrm>
            <a:off x="8672123" y="2013357"/>
            <a:ext cx="115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UI Input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3F4380-D24B-4F27-ADFF-68A1FFBAA91C}"/>
              </a:ext>
            </a:extLst>
          </p:cNvPr>
          <p:cNvSpPr/>
          <p:nvPr/>
        </p:nvSpPr>
        <p:spPr>
          <a:xfrm>
            <a:off x="8657788" y="2351986"/>
            <a:ext cx="1261851" cy="7147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EIS</a:t>
            </a:r>
          </a:p>
          <a:p>
            <a:r>
              <a:rPr lang="en-GB" sz="800" dirty="0">
                <a:solidFill>
                  <a:schemeClr val="tx1"/>
                </a:solidFill>
              </a:rPr>
              <a:t>AD Portal</a:t>
            </a:r>
          </a:p>
          <a:p>
            <a:r>
              <a:rPr lang="en-GB" sz="800" dirty="0">
                <a:solidFill>
                  <a:schemeClr val="tx1"/>
                </a:solidFill>
              </a:rPr>
              <a:t>AD Q&amp;B</a:t>
            </a:r>
          </a:p>
          <a:p>
            <a:r>
              <a:rPr lang="en-GB" sz="800" dirty="0">
                <a:solidFill>
                  <a:schemeClr val="tx1"/>
                </a:solidFill>
              </a:rPr>
              <a:t>GoCo</a:t>
            </a:r>
          </a:p>
          <a:p>
            <a:r>
              <a:rPr lang="en-GB" sz="800" dirty="0">
                <a:solidFill>
                  <a:schemeClr val="tx1"/>
                </a:solidFill>
              </a:rPr>
              <a:t>CTM</a:t>
            </a:r>
          </a:p>
          <a:p>
            <a:r>
              <a:rPr lang="en-GB" sz="800" dirty="0">
                <a:solidFill>
                  <a:schemeClr val="tx1"/>
                </a:solidFill>
              </a:rPr>
              <a:t>MSM</a:t>
            </a:r>
          </a:p>
          <a:p>
            <a:r>
              <a:rPr lang="en-GB" sz="800" dirty="0">
                <a:solidFill>
                  <a:schemeClr val="tx1"/>
                </a:solidFill>
              </a:rPr>
              <a:t>Confused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A3BDB83-64E9-457F-B88C-62B1AA043DB1}"/>
              </a:ext>
            </a:extLst>
          </p:cNvPr>
          <p:cNvSpPr/>
          <p:nvPr/>
        </p:nvSpPr>
        <p:spPr>
          <a:xfrm>
            <a:off x="8558871" y="3474694"/>
            <a:ext cx="1459687" cy="1194488"/>
          </a:xfrm>
          <a:prstGeom prst="roundRect">
            <a:avLst/>
          </a:prstGeom>
          <a:solidFill>
            <a:schemeClr val="accent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ADE4C5-E8DA-4B82-8E08-57EC1040FB13}"/>
              </a:ext>
            </a:extLst>
          </p:cNvPr>
          <p:cNvSpPr txBox="1"/>
          <p:nvPr/>
        </p:nvSpPr>
        <p:spPr>
          <a:xfrm>
            <a:off x="8672123" y="3499630"/>
            <a:ext cx="115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API Output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643EECE-E59F-4531-ADA5-26E2D5DAE96A}"/>
              </a:ext>
            </a:extLst>
          </p:cNvPr>
          <p:cNvSpPr/>
          <p:nvPr/>
        </p:nvSpPr>
        <p:spPr>
          <a:xfrm>
            <a:off x="8657788" y="3838259"/>
            <a:ext cx="1261851" cy="7147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CDL SI</a:t>
            </a:r>
          </a:p>
          <a:p>
            <a:r>
              <a:rPr lang="en-GB" sz="800" dirty="0">
                <a:solidFill>
                  <a:schemeClr val="tx1"/>
                </a:solidFill>
              </a:rPr>
              <a:t>CRM</a:t>
            </a:r>
          </a:p>
          <a:p>
            <a:r>
              <a:rPr lang="en-GB" sz="800" dirty="0">
                <a:solidFill>
                  <a:schemeClr val="tx1"/>
                </a:solidFill>
              </a:rPr>
              <a:t>EIS DTX Integration</a:t>
            </a:r>
          </a:p>
          <a:p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15940B-6DFC-4A02-AD18-D4043F5CDDFC}"/>
              </a:ext>
            </a:extLst>
          </p:cNvPr>
          <p:cNvCxnSpPr>
            <a:stCxn id="12" idx="2"/>
            <a:endCxn id="39" idx="0"/>
          </p:cNvCxnSpPr>
          <p:nvPr/>
        </p:nvCxnSpPr>
        <p:spPr>
          <a:xfrm>
            <a:off x="9288715" y="3182909"/>
            <a:ext cx="0" cy="29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4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6412-728D-469A-97FD-6305C39D2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Addresses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EC3CEE-9C4A-4370-8922-0E66DB98B56E}"/>
              </a:ext>
            </a:extLst>
          </p:cNvPr>
          <p:cNvSpPr/>
          <p:nvPr/>
        </p:nvSpPr>
        <p:spPr>
          <a:xfrm>
            <a:off x="4451059" y="2715936"/>
            <a:ext cx="3289882" cy="713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381155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B4B66-19CA-4E07-B08C-4B705D5C7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Address Format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B5D2BC0-4824-4897-BF2A-B5E91FEB2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0275"/>
              </p:ext>
            </p:extLst>
          </p:nvPr>
        </p:nvGraphicFramePr>
        <p:xfrm>
          <a:off x="1599501" y="1256562"/>
          <a:ext cx="8992998" cy="479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045">
                  <a:extLst>
                    <a:ext uri="{9D8B030D-6E8A-4147-A177-3AD203B41FA5}">
                      <a16:colId xmlns:a16="http://schemas.microsoft.com/office/drawing/2014/main" val="2833082870"/>
                    </a:ext>
                  </a:extLst>
                </a:gridCol>
                <a:gridCol w="1467162">
                  <a:extLst>
                    <a:ext uri="{9D8B030D-6E8A-4147-A177-3AD203B41FA5}">
                      <a16:colId xmlns:a16="http://schemas.microsoft.com/office/drawing/2014/main" val="888840314"/>
                    </a:ext>
                  </a:extLst>
                </a:gridCol>
                <a:gridCol w="5645791">
                  <a:extLst>
                    <a:ext uri="{9D8B030D-6E8A-4147-A177-3AD203B41FA5}">
                      <a16:colId xmlns:a16="http://schemas.microsoft.com/office/drawing/2014/main" val="2567514499"/>
                    </a:ext>
                  </a:extLst>
                </a:gridCol>
              </a:tblGrid>
              <a:tr h="270235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EIS Input &amp; 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63661"/>
                  </a:ext>
                </a:extLst>
              </a:tr>
              <a:tr h="28302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UI Input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UI Post Input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DXP API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35968"/>
                  </a:ext>
                </a:extLst>
              </a:tr>
              <a:tr h="283025">
                <a:tc>
                  <a:txBody>
                    <a:bodyPr/>
                    <a:lstStyle/>
                    <a:p>
                      <a:r>
                        <a:rPr lang="en-GB" sz="900" dirty="0"/>
                        <a:t>House Name or Number*</a:t>
                      </a:r>
                    </a:p>
                    <a:p>
                      <a:r>
                        <a:rPr lang="en-GB" sz="900" dirty="0"/>
                        <a:t>Address Line 1*</a:t>
                      </a:r>
                    </a:p>
                    <a:p>
                      <a:r>
                        <a:rPr lang="en-GB" sz="900" dirty="0"/>
                        <a:t>Address Line 2</a:t>
                      </a:r>
                    </a:p>
                    <a:p>
                      <a:r>
                        <a:rPr lang="en-GB" sz="900" dirty="0"/>
                        <a:t>Town/City*</a:t>
                      </a:r>
                    </a:p>
                    <a:p>
                      <a:r>
                        <a:rPr lang="en-GB" sz="900" dirty="0"/>
                        <a:t>County</a:t>
                      </a:r>
                    </a:p>
                    <a:p>
                      <a:r>
                        <a:rPr lang="en-GB" sz="900" dirty="0"/>
                        <a:t>Postcode* (validated + block caps)</a:t>
                      </a:r>
                    </a:p>
                    <a:p>
                      <a:endParaRPr lang="en-GB" sz="900" dirty="0"/>
                    </a:p>
                    <a:p>
                      <a:r>
                        <a:rPr lang="en-GB" sz="900" dirty="0"/>
                        <a:t>Type* </a:t>
                      </a:r>
                    </a:p>
                    <a:p>
                      <a:pPr marL="171450" lvl="0" indent="-171450">
                        <a:buFontTx/>
                        <a:buChar char="-"/>
                      </a:pPr>
                      <a:r>
                        <a:rPr lang="en-GB" sz="900" dirty="0"/>
                        <a:t>Mailing</a:t>
                      </a:r>
                    </a:p>
                    <a:p>
                      <a:pPr marL="171450" lvl="0" indent="-171450">
                        <a:buFontTx/>
                        <a:buChar char="-"/>
                      </a:pPr>
                      <a:r>
                        <a:rPr lang="en-GB" sz="900" dirty="0"/>
                        <a:t>Other</a:t>
                      </a:r>
                    </a:p>
                    <a:p>
                      <a:pPr marL="171450" lvl="0" indent="-171450">
                        <a:buFontTx/>
                        <a:buChar char="-"/>
                      </a:pPr>
                      <a:r>
                        <a:rPr lang="en-GB" sz="900" dirty="0"/>
                        <a:t>Previous</a:t>
                      </a:r>
                    </a:p>
                    <a:p>
                      <a:pPr marL="171450" lvl="0" indent="-171450">
                        <a:buFontTx/>
                        <a:buChar char="-"/>
                      </a:pPr>
                      <a:r>
                        <a:rPr lang="en-GB" sz="900" dirty="0"/>
                        <a:t>Residence</a:t>
                      </a:r>
                    </a:p>
                    <a:p>
                      <a:pPr marL="171450" lvl="0" indent="-171450">
                        <a:buFontTx/>
                        <a:buChar char="-"/>
                      </a:pPr>
                      <a:r>
                        <a:rPr lang="en-GB" sz="900" dirty="0"/>
                        <a:t>Work</a:t>
                      </a:r>
                    </a:p>
                    <a:p>
                      <a:endParaRPr lang="en-GB" sz="900" dirty="0"/>
                    </a:p>
                    <a:p>
                      <a:r>
                        <a:rPr lang="en-GB" sz="900" dirty="0"/>
                        <a:t>Preferred (slider)</a:t>
                      </a:r>
                    </a:p>
                    <a:p>
                      <a:endParaRPr lang="en-GB" sz="900" dirty="0"/>
                    </a:p>
                    <a:p>
                      <a:r>
                        <a:rPr lang="en-GB" sz="900" dirty="0"/>
                        <a:t>Temporary (Checkbox)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900" dirty="0"/>
                        <a:t>Effective From*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900" dirty="0"/>
                        <a:t>Effective To*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900" dirty="0"/>
                        <a:t>Duration*</a:t>
                      </a:r>
                      <a:br>
                        <a:rPr lang="en-GB" sz="900" dirty="0"/>
                      </a:br>
                      <a:endParaRPr lang="en-GB" sz="9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1" dirty="0"/>
                        <a:t>(Can have multiple addresses but not of the same ‘Type’. Only 1 can be ‘Preferred’)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900" dirty="0"/>
                        <a:t>Preferred (tag)(dynamic)</a:t>
                      </a:r>
                      <a:br>
                        <a:rPr lang="en-GB" sz="900" dirty="0"/>
                      </a:br>
                      <a:r>
                        <a:rPr lang="en-GB" sz="900" dirty="0"/>
                        <a:t>House Name or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dirty="0"/>
                        <a:t>Address Line 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dirty="0"/>
                        <a:t>Address Line 2 (dynamic)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dirty="0"/>
                        <a:t>Town/City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dirty="0"/>
                        <a:t>Postcode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"addresses": [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{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"_type":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GenesisCrmAddress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"location": {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"city": "Hilton",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addressType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"Mailing",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"AB418BB",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countryCd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"GB",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"_type":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GenesisLocation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"addressLine1": "48",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"addressLine2": "Consett Rd",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"_key": {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"id": "82a50381-0fa8-3987-bfc3-066aeafddd6a",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rootId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"76f4f830-37f7-337a-9a3d-6c8657a69e9c",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revisionNo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1,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parentId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"53e23988-c95a-39bd-9da0-7d77b718f46d"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},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registryTypeId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"registry://Location/cd6c2a3d-d9eb-3842-b503-86e0c7885485",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registryEntityNumber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"LO0000000005"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},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"_key": {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"id": "53e23988-c95a-39bd-9da0-7d77b718f46d",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rootId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"76f4f830-37f7-337a-9a3d-6c8657a69e9c",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revisionNo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1,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parentId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"d7f28487-4431-39d5-a734-ba95bb92ef18"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},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"</a:t>
                      </a:r>
                      <a:r>
                        <a:rPr lang="en-GB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updatedOn</a:t>
                      </a:r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"2023-01-18T14:07:00.515Z"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}</a:t>
                      </a:r>
                    </a:p>
                    <a:p>
                      <a:r>
                        <a:rPr lang="en-GB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]</a:t>
                      </a:r>
                    </a:p>
                    <a:p>
                      <a:endParaRPr lang="en-GB" sz="9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5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03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B4B66-19CA-4E07-B08C-4B705D5C7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Address Format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B5D2BC0-4824-4897-BF2A-B5E91FEB2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36750"/>
              </p:ext>
            </p:extLst>
          </p:nvPr>
        </p:nvGraphicFramePr>
        <p:xfrm>
          <a:off x="1372998" y="996503"/>
          <a:ext cx="9446003" cy="5623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962">
                  <a:extLst>
                    <a:ext uri="{9D8B030D-6E8A-4147-A177-3AD203B41FA5}">
                      <a16:colId xmlns:a16="http://schemas.microsoft.com/office/drawing/2014/main" val="2833082870"/>
                    </a:ext>
                  </a:extLst>
                </a:gridCol>
                <a:gridCol w="2965411">
                  <a:extLst>
                    <a:ext uri="{9D8B030D-6E8A-4147-A177-3AD203B41FA5}">
                      <a16:colId xmlns:a16="http://schemas.microsoft.com/office/drawing/2014/main" val="3412821939"/>
                    </a:ext>
                  </a:extLst>
                </a:gridCol>
                <a:gridCol w="4031630">
                  <a:extLst>
                    <a:ext uri="{9D8B030D-6E8A-4147-A177-3AD203B41FA5}">
                      <a16:colId xmlns:a16="http://schemas.microsoft.com/office/drawing/2014/main" val="888840314"/>
                    </a:ext>
                  </a:extLst>
                </a:gridCol>
              </a:tblGrid>
              <a:tr h="41309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Direct Websites 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63661"/>
                  </a:ext>
                </a:extLst>
              </a:tr>
              <a:tr h="42620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UI Input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UI Post Input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35968"/>
                  </a:ext>
                </a:extLst>
              </a:tr>
              <a:tr h="437618">
                <a:tc>
                  <a:txBody>
                    <a:bodyPr/>
                    <a:lstStyle/>
                    <a:p>
                      <a:r>
                        <a:rPr lang="en-GB" sz="900" i="0" dirty="0"/>
                        <a:t>AD Motor Q&amp;B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i="0" dirty="0"/>
                        <a:t>Postcode</a:t>
                      </a:r>
                    </a:p>
                    <a:p>
                      <a:r>
                        <a:rPr lang="en-GB" sz="900" i="0" dirty="0"/>
                        <a:t>(Search button pre-populates)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Select when multiple matches: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25 Livingstone Road, BOURNEMOUTH, BH5 2AS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GB" sz="900" i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Presents as: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25 Livingstone Road,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BOURNEMOUTH,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BH5 2AS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54002"/>
                  </a:ext>
                </a:extLst>
              </a:tr>
              <a:tr h="426202">
                <a:tc>
                  <a:txBody>
                    <a:bodyPr/>
                    <a:lstStyle/>
                    <a:p>
                      <a:r>
                        <a:rPr lang="en-GB" sz="900" i="0" dirty="0"/>
                        <a:t>AD House Q&amp;B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i="0" dirty="0"/>
                        <a:t>House name or number</a:t>
                      </a:r>
                    </a:p>
                    <a:p>
                      <a:r>
                        <a:rPr lang="en-GB" sz="900" i="0" dirty="0"/>
                        <a:t>Postcode</a:t>
                      </a:r>
                    </a:p>
                    <a:p>
                      <a:r>
                        <a:rPr lang="en-GB" sz="900" i="0" dirty="0"/>
                        <a:t>(Search button pre-populates)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No validation – Road name to postcode is populated even against invalid house name or numbers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GB" sz="900" i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Presents as: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25 Livingstone Road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BOURNEMOUTH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BH5 2AS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06568"/>
                  </a:ext>
                </a:extLst>
              </a:tr>
              <a:tr h="426202">
                <a:tc>
                  <a:txBody>
                    <a:bodyPr/>
                    <a:lstStyle/>
                    <a:p>
                      <a:r>
                        <a:rPr lang="en-GB" sz="900" i="0" dirty="0"/>
                        <a:t>AD Portal (COA)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i="0" dirty="0"/>
                        <a:t>Postcode</a:t>
                      </a:r>
                    </a:p>
                    <a:p>
                      <a:r>
                        <a:rPr lang="en-GB" sz="900" i="0" dirty="0"/>
                        <a:t>(Doesn’t work at the time of investigating)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900" i="1" dirty="0"/>
                        <a:t>Expected to be same as Q&amp;B based on look and feel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89711"/>
                  </a:ext>
                </a:extLst>
              </a:tr>
              <a:tr h="426202">
                <a:tc>
                  <a:txBody>
                    <a:bodyPr/>
                    <a:lstStyle/>
                    <a:p>
                      <a:r>
                        <a:rPr lang="en-GB" sz="900" i="0" dirty="0"/>
                        <a:t>RIAS Motor Q&amp;B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i="0" dirty="0"/>
                        <a:t>House name or number</a:t>
                      </a:r>
                      <a:br>
                        <a:rPr lang="en-GB" sz="900" i="0" dirty="0"/>
                      </a:br>
                      <a:r>
                        <a:rPr lang="en-GB" sz="900" i="0" dirty="0"/>
                        <a:t>Postcode</a:t>
                      </a:r>
                    </a:p>
                    <a:p>
                      <a:r>
                        <a:rPr lang="en-GB" sz="900" i="0" dirty="0"/>
                        <a:t>(Search button pre-populates – no validation no drop down)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House name or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Address Line 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Address Line 2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Address Line 3 (sometimes empty)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Address Line 4 (sometimes empty)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03274"/>
                  </a:ext>
                </a:extLst>
              </a:tr>
              <a:tr h="426202">
                <a:tc>
                  <a:txBody>
                    <a:bodyPr/>
                    <a:lstStyle/>
                    <a:p>
                      <a:r>
                        <a:rPr lang="en-GB" sz="900" i="0" dirty="0"/>
                        <a:t>RIAS House Q&amp;B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i="0" dirty="0"/>
                        <a:t>House name or number</a:t>
                      </a:r>
                      <a:br>
                        <a:rPr lang="en-GB" sz="900" i="0" dirty="0"/>
                      </a:br>
                      <a:r>
                        <a:rPr lang="en-GB" sz="900" i="0" dirty="0"/>
                        <a:t>Postcode</a:t>
                      </a:r>
                    </a:p>
                    <a:p>
                      <a:r>
                        <a:rPr lang="en-GB" sz="900" i="0" dirty="0"/>
                        <a:t>(Search button pre-populates – no validation no drop down)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House name or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Address Line 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Address Line 2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Address Line 3 (sometimes empty)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Address Line 4 (sometimes empty)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i="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754860"/>
                  </a:ext>
                </a:extLst>
              </a:tr>
              <a:tr h="426202">
                <a:tc>
                  <a:txBody>
                    <a:bodyPr/>
                    <a:lstStyle/>
                    <a:p>
                      <a:r>
                        <a:rPr lang="en-GB" sz="900" i="0" dirty="0"/>
                        <a:t>RIAS Portal (COA)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9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404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21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42558-0E64-47F6-B617-ECDBBDF68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Address Format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43BB36-3D54-4189-B901-AAF81A144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87371"/>
              </p:ext>
            </p:extLst>
          </p:nvPr>
        </p:nvGraphicFramePr>
        <p:xfrm>
          <a:off x="631386" y="1197300"/>
          <a:ext cx="10929227" cy="4974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527">
                  <a:extLst>
                    <a:ext uri="{9D8B030D-6E8A-4147-A177-3AD203B41FA5}">
                      <a16:colId xmlns:a16="http://schemas.microsoft.com/office/drawing/2014/main" val="1822671799"/>
                    </a:ext>
                  </a:extLst>
                </a:gridCol>
                <a:gridCol w="3645850">
                  <a:extLst>
                    <a:ext uri="{9D8B030D-6E8A-4147-A177-3AD203B41FA5}">
                      <a16:colId xmlns:a16="http://schemas.microsoft.com/office/drawing/2014/main" val="3571828335"/>
                    </a:ext>
                  </a:extLst>
                </a:gridCol>
                <a:gridCol w="3645850">
                  <a:extLst>
                    <a:ext uri="{9D8B030D-6E8A-4147-A177-3AD203B41FA5}">
                      <a16:colId xmlns:a16="http://schemas.microsoft.com/office/drawing/2014/main" val="2150654136"/>
                    </a:ext>
                  </a:extLst>
                </a:gridCol>
              </a:tblGrid>
              <a:tr h="494207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Aggregators 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02897"/>
                  </a:ext>
                </a:extLst>
              </a:tr>
              <a:tr h="602882">
                <a:tc>
                  <a:txBody>
                    <a:bodyPr/>
                    <a:lstStyle/>
                    <a:p>
                      <a:r>
                        <a:rPr lang="en-GB" sz="1000" dirty="0"/>
                        <a:t>Confused (House &amp; Motor)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House Name or Number</a:t>
                      </a:r>
                    </a:p>
                    <a:p>
                      <a:r>
                        <a:rPr lang="en-GB" sz="1000" dirty="0"/>
                        <a:t>Postcode</a:t>
                      </a:r>
                    </a:p>
                    <a:p>
                      <a:r>
                        <a:rPr lang="en-GB" sz="1000" dirty="0"/>
                        <a:t>(Search button pre-populates)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Label in list in multiple matches:</a:t>
                      </a:r>
                    </a:p>
                    <a:p>
                      <a:r>
                        <a:rPr lang="en-GB" sz="1000" dirty="0"/>
                        <a:t>25 Livingstone Road, Bournemouth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Presents as:</a:t>
                      </a:r>
                    </a:p>
                    <a:p>
                      <a:r>
                        <a:rPr lang="en-GB" sz="1000" dirty="0"/>
                        <a:t>25 Livingstone Road</a:t>
                      </a:r>
                    </a:p>
                    <a:p>
                      <a:r>
                        <a:rPr lang="en-GB" sz="1000" dirty="0"/>
                        <a:t>Bournemouth</a:t>
                      </a:r>
                    </a:p>
                    <a:p>
                      <a:r>
                        <a:rPr lang="en-GB" sz="1000" dirty="0"/>
                        <a:t>Dorset</a:t>
                      </a:r>
                    </a:p>
                    <a:p>
                      <a:r>
                        <a:rPr lang="en-GB" sz="1000" dirty="0"/>
                        <a:t>BH5 2AS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93869"/>
                  </a:ext>
                </a:extLst>
              </a:tr>
              <a:tr h="494207">
                <a:tc>
                  <a:txBody>
                    <a:bodyPr/>
                    <a:lstStyle/>
                    <a:p>
                      <a:r>
                        <a:rPr lang="en-GB" sz="1000" dirty="0"/>
                        <a:t>Compare The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House Name or Number</a:t>
                      </a:r>
                    </a:p>
                    <a:p>
                      <a:r>
                        <a:rPr lang="en-GB" sz="1000" dirty="0"/>
                        <a:t>Postcode</a:t>
                      </a:r>
                    </a:p>
                    <a:p>
                      <a:r>
                        <a:rPr lang="en-GB" sz="1000" dirty="0"/>
                        <a:t>(Search button pre-populates)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Select field in multiple matches:</a:t>
                      </a:r>
                    </a:p>
                    <a:p>
                      <a:r>
                        <a:rPr lang="en-GB" sz="1000" dirty="0"/>
                        <a:t>25 Livingstone Road, Bournemouth, BH5 2AS</a:t>
                      </a:r>
                      <a:br>
                        <a:rPr lang="en-GB" sz="1000" dirty="0"/>
                      </a:br>
                      <a:endParaRPr lang="en-GB" sz="1000" dirty="0"/>
                    </a:p>
                    <a:p>
                      <a:r>
                        <a:rPr lang="en-GB" sz="1000" dirty="0"/>
                        <a:t>Presents as:</a:t>
                      </a:r>
                    </a:p>
                    <a:p>
                      <a:r>
                        <a:rPr lang="en-GB" sz="1000" dirty="0"/>
                        <a:t>25 Livingstone Road</a:t>
                      </a:r>
                    </a:p>
                    <a:p>
                      <a:r>
                        <a:rPr lang="en-GB" sz="1000" dirty="0"/>
                        <a:t>Bournemouth</a:t>
                      </a:r>
                    </a:p>
                    <a:p>
                      <a:r>
                        <a:rPr lang="en-GB" sz="1000" dirty="0"/>
                        <a:t>BH5 2AS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33968"/>
                  </a:ext>
                </a:extLst>
              </a:tr>
              <a:tr h="494207">
                <a:tc>
                  <a:txBody>
                    <a:bodyPr/>
                    <a:lstStyle/>
                    <a:p>
                      <a:r>
                        <a:rPr lang="en-GB" sz="1000" dirty="0" err="1"/>
                        <a:t>GoCompare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Postcode | House Name or Number</a:t>
                      </a:r>
                    </a:p>
                    <a:p>
                      <a:r>
                        <a:rPr lang="en-GB" sz="1000" dirty="0"/>
                        <a:t>(Search button pre-populates)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&lt;a&gt; tag in </a:t>
                      </a:r>
                      <a:r>
                        <a:rPr lang="en-GB" sz="1000" dirty="0" err="1"/>
                        <a:t>ul</a:t>
                      </a:r>
                      <a:r>
                        <a:rPr lang="en-GB" sz="1000" dirty="0"/>
                        <a:t> with </a:t>
                      </a:r>
                      <a:r>
                        <a:rPr lang="en-GB" sz="1000" dirty="0" err="1"/>
                        <a:t>href</a:t>
                      </a:r>
                      <a:r>
                        <a:rPr lang="en-GB" sz="1000" dirty="0"/>
                        <a:t> (distinct list) multiple matches:</a:t>
                      </a:r>
                    </a:p>
                    <a:p>
                      <a:r>
                        <a:rPr lang="en-GB" sz="1000" dirty="0"/>
                        <a:t>25 Livingstone Road, BOURNEMOUTH, BH5 2AS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Presents as:</a:t>
                      </a:r>
                    </a:p>
                    <a:p>
                      <a:r>
                        <a:rPr lang="en-GB" sz="1000" dirty="0"/>
                        <a:t>25 Livingstone Road</a:t>
                      </a:r>
                    </a:p>
                    <a:p>
                      <a:r>
                        <a:rPr lang="en-GB" sz="1000" dirty="0"/>
                        <a:t>BOURNEMOUTH</a:t>
                      </a:r>
                    </a:p>
                    <a:p>
                      <a:r>
                        <a:rPr lang="en-GB" sz="1000" dirty="0"/>
                        <a:t>BH5 2AS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02298"/>
                  </a:ext>
                </a:extLst>
              </a:tr>
              <a:tr h="494207">
                <a:tc>
                  <a:txBody>
                    <a:bodyPr/>
                    <a:lstStyle/>
                    <a:p>
                      <a:r>
                        <a:rPr lang="en-GB" sz="1000" dirty="0"/>
                        <a:t>Money Supermarket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Postcode</a:t>
                      </a:r>
                    </a:p>
                    <a:p>
                      <a:r>
                        <a:rPr lang="en-GB" sz="1000" dirty="0"/>
                        <a:t>(Search button pre-populates)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Li scrollable selector multiple matches:</a:t>
                      </a:r>
                    </a:p>
                    <a:p>
                      <a:r>
                        <a:rPr lang="en-GB" sz="1000" dirty="0"/>
                        <a:t>25 Livingstone Road, Bournemouth, BH5 2AS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Presents as:</a:t>
                      </a:r>
                    </a:p>
                    <a:p>
                      <a:r>
                        <a:rPr lang="en-GB" sz="1000" dirty="0"/>
                        <a:t>25, Livingstone Road, Bournemouth, BH5 2AS,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64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23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42558-0E64-47F6-B617-ECDBBDF68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Address Format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77D028-32DA-41EC-9ADE-E53A23AA6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44343"/>
              </p:ext>
            </p:extLst>
          </p:nvPr>
        </p:nvGraphicFramePr>
        <p:xfrm>
          <a:off x="2032000" y="1273340"/>
          <a:ext cx="81280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27816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56355794"/>
                    </a:ext>
                  </a:extLst>
                </a:gridCol>
              </a:tblGrid>
              <a:tr h="294508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CDL 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907575"/>
                  </a:ext>
                </a:extLst>
              </a:tr>
              <a:tr h="294508">
                <a:tc>
                  <a:txBody>
                    <a:bodyPr/>
                    <a:lstStyle/>
                    <a:p>
                      <a:r>
                        <a:rPr lang="en-GB" sz="900" dirty="0" err="1"/>
                        <a:t>searchClient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&lt;postcode&gt;NN4 8TQ&lt;/postcode&gt;</a:t>
                      </a:r>
                    </a:p>
                    <a:p>
                      <a:r>
                        <a:rPr lang="en-GB" sz="900" dirty="0"/>
                        <a:t>&lt;</a:t>
                      </a:r>
                      <a:r>
                        <a:rPr lang="en-GB" sz="900" dirty="0" err="1"/>
                        <a:t>addressLine</a:t>
                      </a:r>
                      <a:r>
                        <a:rPr lang="en-GB" sz="900" dirty="0"/>
                        <a:t>&gt;3 FIVE ACRES FOLD NORTHAMPTON&lt;/</a:t>
                      </a:r>
                      <a:r>
                        <a:rPr lang="en-GB" sz="900" dirty="0" err="1"/>
                        <a:t>addressLine</a:t>
                      </a:r>
                      <a:r>
                        <a:rPr lang="en-GB" sz="9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86110"/>
                  </a:ext>
                </a:extLst>
              </a:tr>
              <a:tr h="294508">
                <a:tc>
                  <a:txBody>
                    <a:bodyPr/>
                    <a:lstStyle/>
                    <a:p>
                      <a:r>
                        <a:rPr lang="en-GB" sz="900" dirty="0" err="1"/>
                        <a:t>getWebUserOverview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&lt;</a:t>
                      </a:r>
                      <a:r>
                        <a:rPr lang="en-GB" sz="900" dirty="0" err="1"/>
                        <a:t>postalAddresses</a:t>
                      </a:r>
                      <a:r>
                        <a:rPr lang="en-GB" sz="900" dirty="0"/>
                        <a:t>&gt;</a:t>
                      </a:r>
                    </a:p>
                    <a:p>
                      <a:r>
                        <a:rPr lang="en-GB" sz="900" dirty="0"/>
                        <a:t>      &lt;</a:t>
                      </a:r>
                      <a:r>
                        <a:rPr lang="en-GB" sz="900" dirty="0" err="1"/>
                        <a:t>postalAddress</a:t>
                      </a:r>
                      <a:r>
                        <a:rPr lang="en-GB" sz="900" dirty="0"/>
                        <a:t>&gt;</a:t>
                      </a:r>
                    </a:p>
                    <a:p>
                      <a:r>
                        <a:rPr lang="en-GB" sz="900" dirty="0"/>
                        <a:t>               &lt;</a:t>
                      </a:r>
                      <a:r>
                        <a:rPr lang="en-GB" sz="900" dirty="0" err="1"/>
                        <a:t>houseNameOrNumber</a:t>
                      </a:r>
                      <a:r>
                        <a:rPr lang="en-GB" sz="900" dirty="0"/>
                        <a:t>&gt;3&lt;/</a:t>
                      </a:r>
                      <a:r>
                        <a:rPr lang="en-GB" sz="900" dirty="0" err="1"/>
                        <a:t>houseNameOrNumber</a:t>
                      </a:r>
                      <a:r>
                        <a:rPr lang="en-GB" sz="900" dirty="0"/>
                        <a:t>&gt;</a:t>
                      </a:r>
                    </a:p>
                    <a:p>
                      <a:r>
                        <a:rPr lang="en-GB" sz="900" dirty="0"/>
                        <a:t>                &lt;addressLine1&gt;Five Acres Fold&lt;/addressLine1&gt;</a:t>
                      </a:r>
                    </a:p>
                    <a:p>
                      <a:r>
                        <a:rPr lang="en-GB" sz="900" dirty="0"/>
                        <a:t>                &lt;addressLine2&gt;Northampton&lt;/addressLine2&gt;</a:t>
                      </a:r>
                    </a:p>
                    <a:p>
                      <a:r>
                        <a:rPr lang="en-GB" sz="900" dirty="0"/>
                        <a:t>                &lt;</a:t>
                      </a:r>
                      <a:r>
                        <a:rPr lang="en-GB" sz="900" dirty="0" err="1"/>
                        <a:t>postCode</a:t>
                      </a:r>
                      <a:r>
                        <a:rPr lang="en-GB" sz="900" dirty="0"/>
                        <a:t>&gt;NN4 8TQ&lt;/</a:t>
                      </a:r>
                      <a:r>
                        <a:rPr lang="en-GB" sz="900" dirty="0" err="1"/>
                        <a:t>postCode</a:t>
                      </a:r>
                      <a:r>
                        <a:rPr lang="en-GB" sz="900" dirty="0"/>
                        <a:t>&gt;</a:t>
                      </a:r>
                    </a:p>
                    <a:p>
                      <a:r>
                        <a:rPr lang="en-GB" sz="900" dirty="0"/>
                        <a:t>                &lt;</a:t>
                      </a:r>
                      <a:r>
                        <a:rPr lang="en-GB" sz="900" dirty="0" err="1"/>
                        <a:t>abodeType</a:t>
                      </a:r>
                      <a:r>
                        <a:rPr lang="en-GB" sz="900" dirty="0"/>
                        <a:t>&gt;House&lt;/</a:t>
                      </a:r>
                      <a:r>
                        <a:rPr lang="en-GB" sz="900" dirty="0" err="1"/>
                        <a:t>abodeType</a:t>
                      </a:r>
                      <a:r>
                        <a:rPr lang="en-GB" sz="900" dirty="0"/>
                        <a:t>&gt;</a:t>
                      </a:r>
                    </a:p>
                    <a:p>
                      <a:r>
                        <a:rPr lang="en-GB" sz="900" dirty="0"/>
                        <a:t>                &lt;usage&gt;Main&lt;/usage&gt;</a:t>
                      </a:r>
                    </a:p>
                    <a:p>
                      <a:r>
                        <a:rPr lang="en-GB" sz="900" dirty="0"/>
                        <a:t>                &lt;</a:t>
                      </a:r>
                      <a:r>
                        <a:rPr lang="en-GB" sz="900" dirty="0" err="1"/>
                        <a:t>countryCode</a:t>
                      </a:r>
                      <a:r>
                        <a:rPr lang="en-GB" sz="900" dirty="0"/>
                        <a:t>&gt;GB&lt;/</a:t>
                      </a:r>
                      <a:r>
                        <a:rPr lang="en-GB" sz="900" dirty="0" err="1"/>
                        <a:t>countryCode</a:t>
                      </a:r>
                      <a:r>
                        <a:rPr lang="en-GB" sz="900" dirty="0"/>
                        <a:t>&gt;</a:t>
                      </a:r>
                    </a:p>
                    <a:p>
                      <a:r>
                        <a:rPr lang="en-GB" sz="900" dirty="0"/>
                        <a:t>        &lt;/</a:t>
                      </a:r>
                      <a:r>
                        <a:rPr lang="en-GB" sz="900" dirty="0" err="1"/>
                        <a:t>postalAddress</a:t>
                      </a:r>
                      <a:r>
                        <a:rPr lang="en-GB" sz="900" dirty="0"/>
                        <a:t>&gt;</a:t>
                      </a:r>
                    </a:p>
                    <a:p>
                      <a:r>
                        <a:rPr lang="en-GB" sz="900" dirty="0"/>
                        <a:t>&lt;/</a:t>
                      </a:r>
                      <a:r>
                        <a:rPr lang="en-GB" sz="900" dirty="0" err="1"/>
                        <a:t>postalAddresses</a:t>
                      </a:r>
                      <a:r>
                        <a:rPr lang="en-GB" sz="9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69006"/>
                  </a:ext>
                </a:extLst>
              </a:tr>
              <a:tr h="294508">
                <a:tc>
                  <a:txBody>
                    <a:bodyPr/>
                    <a:lstStyle/>
                    <a:p>
                      <a:r>
                        <a:rPr lang="en-GB" sz="900" dirty="0" err="1"/>
                        <a:t>recallPolicy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&lt;proposer&gt;</a:t>
                      </a:r>
                    </a:p>
                    <a:p>
                      <a:r>
                        <a:rPr lang="en-GB" sz="900" dirty="0"/>
                        <a:t>      &lt;id&gt;7100800&lt;/id&gt;</a:t>
                      </a:r>
                    </a:p>
                    <a:p>
                      <a:r>
                        <a:rPr lang="en-GB" sz="900" dirty="0"/>
                        <a:t>      &lt;address&gt;</a:t>
                      </a:r>
                    </a:p>
                    <a:p>
                      <a:r>
                        <a:rPr lang="en-GB" sz="900" dirty="0"/>
                        <a:t>            &lt;</a:t>
                      </a:r>
                      <a:r>
                        <a:rPr lang="en-GB" sz="900" dirty="0" err="1"/>
                        <a:t>houseNameOrNumber</a:t>
                      </a:r>
                      <a:r>
                        <a:rPr lang="en-GB" sz="900" dirty="0"/>
                        <a:t>&gt;3&lt;/</a:t>
                      </a:r>
                      <a:r>
                        <a:rPr lang="en-GB" sz="900" dirty="0" err="1"/>
                        <a:t>houseNameOrNumber</a:t>
                      </a:r>
                      <a:r>
                        <a:rPr lang="en-GB" sz="900" dirty="0"/>
                        <a:t>&gt;</a:t>
                      </a:r>
                    </a:p>
                    <a:p>
                      <a:r>
                        <a:rPr lang="en-GB" sz="900" dirty="0"/>
                        <a:t>            &lt;addressLine1&gt;Five Acres Fold&lt;/addressLine1&gt;</a:t>
                      </a:r>
                    </a:p>
                    <a:p>
                      <a:r>
                        <a:rPr lang="en-GB" sz="900" dirty="0"/>
                        <a:t>            &lt;addressLine2&gt;Northampton&lt;/addressLine2&gt;</a:t>
                      </a:r>
                    </a:p>
                    <a:p>
                      <a:r>
                        <a:rPr lang="en-GB" sz="900" dirty="0"/>
                        <a:t>            &lt;</a:t>
                      </a:r>
                      <a:r>
                        <a:rPr lang="en-GB" sz="900" dirty="0" err="1"/>
                        <a:t>postCode</a:t>
                      </a:r>
                      <a:r>
                        <a:rPr lang="en-GB" sz="900" dirty="0"/>
                        <a:t>&gt;NN4 8TQ&lt;/</a:t>
                      </a:r>
                      <a:r>
                        <a:rPr lang="en-GB" sz="900" dirty="0" err="1"/>
                        <a:t>postCode</a:t>
                      </a:r>
                      <a:r>
                        <a:rPr lang="en-GB" sz="900" dirty="0"/>
                        <a:t>&gt;</a:t>
                      </a:r>
                    </a:p>
                    <a:p>
                      <a:r>
                        <a:rPr lang="en-GB" sz="900" dirty="0"/>
                        <a:t>            &lt;</a:t>
                      </a:r>
                      <a:r>
                        <a:rPr lang="en-GB" sz="900" dirty="0" err="1"/>
                        <a:t>abodeType</a:t>
                      </a:r>
                      <a:r>
                        <a:rPr lang="en-GB" sz="900" dirty="0"/>
                        <a:t>&gt;House&lt;/</a:t>
                      </a:r>
                      <a:r>
                        <a:rPr lang="en-GB" sz="900" dirty="0" err="1"/>
                        <a:t>abodeType</a:t>
                      </a:r>
                      <a:r>
                        <a:rPr lang="en-GB" sz="900" dirty="0"/>
                        <a:t>&gt;</a:t>
                      </a:r>
                    </a:p>
                    <a:p>
                      <a:r>
                        <a:rPr lang="en-GB" sz="900" dirty="0"/>
                        <a:t>            &lt;usage&gt;Main&lt;/usage&gt;</a:t>
                      </a:r>
                    </a:p>
                    <a:p>
                      <a:r>
                        <a:rPr lang="en-GB" sz="900" dirty="0"/>
                        <a:t>            &lt;</a:t>
                      </a:r>
                      <a:r>
                        <a:rPr lang="en-GB" sz="900" dirty="0" err="1"/>
                        <a:t>countryCode</a:t>
                      </a:r>
                      <a:r>
                        <a:rPr lang="en-GB" sz="900" dirty="0"/>
                        <a:t>&gt;GB&lt;/</a:t>
                      </a:r>
                      <a:r>
                        <a:rPr lang="en-GB" sz="900" dirty="0" err="1"/>
                        <a:t>countryCode</a:t>
                      </a:r>
                      <a:r>
                        <a:rPr lang="en-GB" sz="900" dirty="0"/>
                        <a:t>&gt;</a:t>
                      </a:r>
                    </a:p>
                    <a:p>
                      <a:r>
                        <a:rPr lang="en-GB" sz="900" dirty="0"/>
                        <a:t>      &lt;/address&gt;</a:t>
                      </a:r>
                    </a:p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60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6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42558-0E64-47F6-B617-ECDBBDF68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Address Format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8B21C8F-5D42-495E-B15E-E4303D1A6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57872"/>
              </p:ext>
            </p:extLst>
          </p:nvPr>
        </p:nvGraphicFramePr>
        <p:xfrm>
          <a:off x="2032000" y="1290118"/>
          <a:ext cx="81280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7495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Common Address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1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GB" sz="900" dirty="0"/>
                        <a:t>:</a:t>
                      </a:r>
                      <a:br>
                        <a:rPr lang="en-GB" sz="900" dirty="0"/>
                      </a:br>
                      <a:r>
                        <a:rPr lang="en-GB" sz="900" dirty="0"/>
                        <a:t>  25,Livingston Road,</a:t>
                      </a:r>
                      <a:br>
                        <a:rPr lang="en-GB" sz="900" dirty="0"/>
                      </a:br>
                      <a:r>
                        <a:rPr lang="en-GB" sz="900" dirty="0"/>
                        <a:t>  Bournemouth,</a:t>
                      </a:r>
                      <a:br>
                        <a:rPr lang="en-GB" sz="900" dirty="0"/>
                      </a:br>
                      <a:r>
                        <a:rPr lang="en-GB" sz="900" dirty="0"/>
                        <a:t>  Dorset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8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900" dirty="0"/>
                        <a:t>A common format for YAML based </a:t>
                      </a:r>
                      <a:r>
                        <a:rPr lang="en-GB" sz="900" dirty="0" err="1"/>
                        <a:t>TestCase</a:t>
                      </a:r>
                      <a:r>
                        <a:rPr lang="en-GB" sz="900" dirty="0"/>
                        <a:t> </a:t>
                      </a:r>
                      <a:r>
                        <a:rPr lang="en-GB" sz="900" dirty="0" err="1"/>
                        <a:t>ControlData</a:t>
                      </a:r>
                      <a:r>
                        <a:rPr lang="en-GB" sz="900" dirty="0"/>
                        <a:t> that can be interpreted to meet all current and future interface demands and return back to common format for String comparison.</a:t>
                      </a:r>
                    </a:p>
                    <a:p>
                      <a:endParaRPr lang="en-GB" sz="900" dirty="0"/>
                    </a:p>
                    <a:p>
                      <a:r>
                        <a:rPr lang="en-GB" sz="900" dirty="0"/>
                        <a:t>Single String block separated by commas.</a:t>
                      </a:r>
                    </a:p>
                    <a:p>
                      <a:endParaRPr lang="en-GB" sz="900" dirty="0"/>
                    </a:p>
                    <a:p>
                      <a:r>
                        <a:rPr lang="en-GB" sz="900" dirty="0"/>
                        <a:t>Each new line is interpreted with a single leading whitespace padding. This is trimmed off by the formatter during the data input stage and will be added back to the String upon returning to common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5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11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28D1E-819E-421C-8EFB-BE52BD703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4EC41C-F048-43FE-B505-8343D6C4A4F3}"/>
              </a:ext>
            </a:extLst>
          </p:cNvPr>
          <p:cNvSpPr/>
          <p:nvPr/>
        </p:nvSpPr>
        <p:spPr>
          <a:xfrm>
            <a:off x="4451059" y="2715936"/>
            <a:ext cx="3289882" cy="713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1002913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00"/>
</p:tagLst>
</file>

<file path=ppt/theme/theme1.xml><?xml version="1.0" encoding="utf-8"?>
<a:theme xmlns:a="http://schemas.openxmlformats.org/drawingml/2006/main" name="Ageas Internal branding">
  <a:themeElements>
    <a:clrScheme name="Ageas Colours">
      <a:dk1>
        <a:srgbClr val="3F3F3F"/>
      </a:dk1>
      <a:lt1>
        <a:srgbClr val="FFFFFF"/>
      </a:lt1>
      <a:dk2>
        <a:srgbClr val="8E419C"/>
      </a:dk2>
      <a:lt2>
        <a:srgbClr val="EAD6EE"/>
      </a:lt2>
      <a:accent1>
        <a:srgbClr val="8E419C"/>
      </a:accent1>
      <a:accent2>
        <a:srgbClr val="90BC0D"/>
      </a:accent2>
      <a:accent3>
        <a:srgbClr val="33D9EC"/>
      </a:accent3>
      <a:accent4>
        <a:srgbClr val="D30773"/>
      </a:accent4>
      <a:accent5>
        <a:srgbClr val="EE5623"/>
      </a:accent5>
      <a:accent6>
        <a:srgbClr val="FC9E00"/>
      </a:accent6>
      <a:hlink>
        <a:srgbClr val="0563C1"/>
      </a:hlink>
      <a:folHlink>
        <a:srgbClr val="954F72"/>
      </a:folHlink>
    </a:clrScheme>
    <a:fontScheme name="Ageas Internal use fonts">
      <a:majorFont>
        <a:latin typeface="Snow Brigh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- Internal Branding (1)" id="{032CC169-B5C3-42B5-B52A-94033C4EF3FC}" vid="{6BF0A482-30E3-4B38-96C9-68400462625C}"/>
    </a:ext>
  </a:extLst>
</a:theme>
</file>

<file path=ppt/theme/theme2.xml><?xml version="1.0" encoding="utf-8"?>
<a:theme xmlns:a="http://schemas.openxmlformats.org/drawingml/2006/main" name="Ageas Internal branding - basic">
  <a:themeElements>
    <a:clrScheme name="Ageas Colours">
      <a:dk1>
        <a:srgbClr val="3F3F3F"/>
      </a:dk1>
      <a:lt1>
        <a:srgbClr val="FFFFFF"/>
      </a:lt1>
      <a:dk2>
        <a:srgbClr val="8E419C"/>
      </a:dk2>
      <a:lt2>
        <a:srgbClr val="EAD6EE"/>
      </a:lt2>
      <a:accent1>
        <a:srgbClr val="8E419C"/>
      </a:accent1>
      <a:accent2>
        <a:srgbClr val="90BC0D"/>
      </a:accent2>
      <a:accent3>
        <a:srgbClr val="33D9EC"/>
      </a:accent3>
      <a:accent4>
        <a:srgbClr val="D30773"/>
      </a:accent4>
      <a:accent5>
        <a:srgbClr val="EE5623"/>
      </a:accent5>
      <a:accent6>
        <a:srgbClr val="FC9E00"/>
      </a:accent6>
      <a:hlink>
        <a:srgbClr val="0563C1"/>
      </a:hlink>
      <a:folHlink>
        <a:srgbClr val="954F72"/>
      </a:folHlink>
    </a:clrScheme>
    <a:fontScheme name="Ageas external use font">
      <a:majorFont>
        <a:latin typeface="Arial Black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- Internal Branding (1)" id="{032CC169-B5C3-42B5-B52A-94033C4EF3FC}" vid="{B59DE358-6F63-4EA4-9A35-6BBF069F59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c344de-cd89-4fa2-9e63-4307255e5469">
      <UserInfo>
        <DisplayName>Arun Jagadeesh</DisplayName>
        <AccountId>21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A05A088967224296F47CAC03EF6D5F" ma:contentTypeVersion="9" ma:contentTypeDescription="Create a new document." ma:contentTypeScope="" ma:versionID="82840f3e74d0c6ad98e09d10d9db516b">
  <xsd:schema xmlns:xsd="http://www.w3.org/2001/XMLSchema" xmlns:xs="http://www.w3.org/2001/XMLSchema" xmlns:p="http://schemas.microsoft.com/office/2006/metadata/properties" xmlns:ns2="a38cf160-67f6-4429-b7d5-e065e1f69894" xmlns:ns3="d1c344de-cd89-4fa2-9e63-4307255e5469" targetNamespace="http://schemas.microsoft.com/office/2006/metadata/properties" ma:root="true" ma:fieldsID="ba371fae83684e89592424758db0928b" ns2:_="" ns3:_="">
    <xsd:import namespace="a38cf160-67f6-4429-b7d5-e065e1f69894"/>
    <xsd:import namespace="d1c344de-cd89-4fa2-9e63-4307255e54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8cf160-67f6-4429-b7d5-e065e1f698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344de-cd89-4fa2-9e63-4307255e5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D4A63-FA65-45DC-A8FB-02DC72DE27E5}">
  <ds:schemaRefs>
    <ds:schemaRef ds:uri="http://purl.org/dc/elements/1.1/"/>
    <ds:schemaRef ds:uri="a38cf160-67f6-4429-b7d5-e065e1f69894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d1c344de-cd89-4fa2-9e63-4307255e5469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504869D-0B6D-4B10-899E-DDFB3F209C8E}">
  <ds:schemaRefs>
    <ds:schemaRef ds:uri="a38cf160-67f6-4429-b7d5-e065e1f69894"/>
    <ds:schemaRef ds:uri="d1c344de-cd89-4fa2-9e63-4307255e54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8915DF6-025B-4DB3-AD5B-7D1CD2478C5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edf56b4-107e-4f33-a593-7a37ff091ddc}" enabled="1" method="Privileged" siteId="{2a01fed0-99fe-4589-8d1f-8e7c1ca91bfd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850</TotalTime>
  <Words>1260</Words>
  <Application>Microsoft Office PowerPoint</Application>
  <PresentationFormat>Widescreen</PresentationFormat>
  <Paragraphs>244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</vt:lpstr>
      <vt:lpstr>Arial Black</vt:lpstr>
      <vt:lpstr>Arial Nova</vt:lpstr>
      <vt:lpstr>Calibri</vt:lpstr>
      <vt:lpstr>IBMPlexMono,  Courier New</vt:lpstr>
      <vt:lpstr>Open Sans</vt:lpstr>
      <vt:lpstr>Snow Bright</vt:lpstr>
      <vt:lpstr>Ageas Internal branding</vt:lpstr>
      <vt:lpstr>Ageas Internal branding - basic</vt:lpstr>
      <vt:lpstr>Strategical Test Automation – Approach to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Strategical Test Automation</dc:title>
  <dc:creator>Robert Goold TT</dc:creator>
  <cp:lastModifiedBy>Robert Goold TT</cp:lastModifiedBy>
  <cp:revision>1</cp:revision>
  <dcterms:created xsi:type="dcterms:W3CDTF">2023-01-16T13:27:08Z</dcterms:created>
  <dcterms:modified xsi:type="dcterms:W3CDTF">2023-02-01T15:27:08Z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0x010100F8A05A088967224296F47CAC03EF6D5F</vt:lpwstr>
  </property>
  <property fmtid="{D5CDD505-2E9C-101B-9397-08002B2CF9AE}" pid="3" name="ClassificationContentMarkingFooterLocations">
    <vt:lpwstr>Ageas Internal branding:7\Ageas Internal branding - basic:7</vt:lpwstr>
  </property>
  <property fmtid="{D5CDD505-2E9C-101B-9397-08002B2CF9AE}" pid="4" name="ClassificationContentMarkingFooterText">
    <vt:lpwstr>Confidential - Internal and 3rd Party</vt:lpwstr>
  </property>
  <property fmtid="{D5CDD505-2E9C-101B-9397-08002B2CF9AE}" pid="5" name="ClassificationContentMarkingHeaderLocations">
    <vt:lpwstr>Ageas Internal branding:6\Ageas Internal branding - basic:6</vt:lpwstr>
  </property>
  <property fmtid="{D5CDD505-2E9C-101B-9397-08002B2CF9AE}" pid="6" name="ClassificationContentMarkingHeaderText">
    <vt:lpwstr>Confidential - Internal and 3rd Party</vt:lpwstr>
  </property>
</Properties>
</file>