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9" r:id="rId5"/>
  </p:sldMasterIdLst>
  <p:notesMasterIdLst>
    <p:notesMasterId r:id="rId18"/>
  </p:notesMasterIdLst>
  <p:sldIdLst>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D9EC"/>
    <a:srgbClr val="90BC0D"/>
    <a:srgbClr val="FC9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6C48C-EFC2-4CDD-B6A9-AFF21C37EFD1}" v="48" dt="2023-02-24T10:33:55.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114" d="100"/>
          <a:sy n="114" d="100"/>
        </p:scale>
        <p:origin x="36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Gooldtt" userId="9f6927ff-b522-4803-a0b4-92ec1663be38" providerId="ADAL" clId="{0276C48C-EFC2-4CDD-B6A9-AFF21C37EFD1}"/>
    <pc:docChg chg="undo custSel addSld modSld">
      <pc:chgData name="Robert Gooldtt" userId="9f6927ff-b522-4803-a0b4-92ec1663be38" providerId="ADAL" clId="{0276C48C-EFC2-4CDD-B6A9-AFF21C37EFD1}" dt="2023-02-24T10:41:49.948" v="13933" actId="2711"/>
      <pc:docMkLst>
        <pc:docMk/>
      </pc:docMkLst>
      <pc:sldChg chg="addSp modSp mod">
        <pc:chgData name="Robert Gooldtt" userId="9f6927ff-b522-4803-a0b4-92ec1663be38" providerId="ADAL" clId="{0276C48C-EFC2-4CDD-B6A9-AFF21C37EFD1}" dt="2023-02-22T16:56:46.776" v="385" actId="1076"/>
        <pc:sldMkLst>
          <pc:docMk/>
          <pc:sldMk cId="723218484" sldId="257"/>
        </pc:sldMkLst>
        <pc:spChg chg="add mod">
          <ac:chgData name="Robert Gooldtt" userId="9f6927ff-b522-4803-a0b4-92ec1663be38" providerId="ADAL" clId="{0276C48C-EFC2-4CDD-B6A9-AFF21C37EFD1}" dt="2023-02-22T16:56:46.776" v="385" actId="1076"/>
          <ac:spMkLst>
            <pc:docMk/>
            <pc:sldMk cId="723218484" sldId="257"/>
            <ac:spMk id="5" creationId="{811264D2-AB94-42A7-8611-8E5575E8D4E8}"/>
          </ac:spMkLst>
        </pc:spChg>
      </pc:sldChg>
      <pc:sldChg chg="modSp mod">
        <pc:chgData name="Robert Gooldtt" userId="9f6927ff-b522-4803-a0b4-92ec1663be38" providerId="ADAL" clId="{0276C48C-EFC2-4CDD-B6A9-AFF21C37EFD1}" dt="2023-02-24T08:40:02.863" v="12026" actId="27636"/>
        <pc:sldMkLst>
          <pc:docMk/>
          <pc:sldMk cId="2826246320" sldId="258"/>
        </pc:sldMkLst>
        <pc:spChg chg="mod">
          <ac:chgData name="Robert Gooldtt" userId="9f6927ff-b522-4803-a0b4-92ec1663be38" providerId="ADAL" clId="{0276C48C-EFC2-4CDD-B6A9-AFF21C37EFD1}" dt="2023-02-24T08:40:02.863" v="12026" actId="27636"/>
          <ac:spMkLst>
            <pc:docMk/>
            <pc:sldMk cId="2826246320" sldId="258"/>
            <ac:spMk id="2" creationId="{4EDB9414-923A-4048-A94F-E2AA2F82CFB3}"/>
          </ac:spMkLst>
        </pc:spChg>
        <pc:spChg chg="mod">
          <ac:chgData name="Robert Gooldtt" userId="9f6927ff-b522-4803-a0b4-92ec1663be38" providerId="ADAL" clId="{0276C48C-EFC2-4CDD-B6A9-AFF21C37EFD1}" dt="2023-02-24T08:39:30.842" v="12022" actId="1076"/>
          <ac:spMkLst>
            <pc:docMk/>
            <pc:sldMk cId="2826246320" sldId="258"/>
            <ac:spMk id="3" creationId="{CF78538E-EB0B-4C93-8D96-F24768E86E11}"/>
          </ac:spMkLst>
        </pc:spChg>
      </pc:sldChg>
      <pc:sldChg chg="modSp mod">
        <pc:chgData name="Robert Gooldtt" userId="9f6927ff-b522-4803-a0b4-92ec1663be38" providerId="ADAL" clId="{0276C48C-EFC2-4CDD-B6A9-AFF21C37EFD1}" dt="2023-02-24T08:39:48.594" v="12024" actId="14100"/>
        <pc:sldMkLst>
          <pc:docMk/>
          <pc:sldMk cId="157637898" sldId="259"/>
        </pc:sldMkLst>
        <pc:spChg chg="mod">
          <ac:chgData name="Robert Gooldtt" userId="9f6927ff-b522-4803-a0b4-92ec1663be38" providerId="ADAL" clId="{0276C48C-EFC2-4CDD-B6A9-AFF21C37EFD1}" dt="2023-02-24T08:39:48.594" v="12024" actId="14100"/>
          <ac:spMkLst>
            <pc:docMk/>
            <pc:sldMk cId="157637898" sldId="259"/>
            <ac:spMk id="2" creationId="{458CB744-B047-4CC8-B57B-D078F141D5E4}"/>
          </ac:spMkLst>
        </pc:spChg>
        <pc:spChg chg="mod">
          <ac:chgData name="Robert Gooldtt" userId="9f6927ff-b522-4803-a0b4-92ec1663be38" providerId="ADAL" clId="{0276C48C-EFC2-4CDD-B6A9-AFF21C37EFD1}" dt="2023-02-22T16:49:23.048" v="165" actId="14100"/>
          <ac:spMkLst>
            <pc:docMk/>
            <pc:sldMk cId="157637898" sldId="259"/>
            <ac:spMk id="3" creationId="{4DC0D885-0756-4387-AB50-D11AF669CFF3}"/>
          </ac:spMkLst>
        </pc:spChg>
      </pc:sldChg>
      <pc:sldChg chg="addSp delSp modSp mod">
        <pc:chgData name="Robert Gooldtt" userId="9f6927ff-b522-4803-a0b4-92ec1663be38" providerId="ADAL" clId="{0276C48C-EFC2-4CDD-B6A9-AFF21C37EFD1}" dt="2023-02-23T20:02:37.334" v="8577" actId="114"/>
        <pc:sldMkLst>
          <pc:docMk/>
          <pc:sldMk cId="2553633121" sldId="260"/>
        </pc:sldMkLst>
        <pc:spChg chg="mod">
          <ac:chgData name="Robert Gooldtt" userId="9f6927ff-b522-4803-a0b4-92ec1663be38" providerId="ADAL" clId="{0276C48C-EFC2-4CDD-B6A9-AFF21C37EFD1}" dt="2023-02-23T13:51:30.904" v="2302" actId="1076"/>
          <ac:spMkLst>
            <pc:docMk/>
            <pc:sldMk cId="2553633121" sldId="260"/>
            <ac:spMk id="2" creationId="{E83C75B8-D624-40E2-93E4-506A64FC6DF4}"/>
          </ac:spMkLst>
        </pc:spChg>
        <pc:spChg chg="mod">
          <ac:chgData name="Robert Gooldtt" userId="9f6927ff-b522-4803-a0b4-92ec1663be38" providerId="ADAL" clId="{0276C48C-EFC2-4CDD-B6A9-AFF21C37EFD1}" dt="2023-02-23T13:51:40.764" v="2304" actId="14100"/>
          <ac:spMkLst>
            <pc:docMk/>
            <pc:sldMk cId="2553633121" sldId="260"/>
            <ac:spMk id="3" creationId="{589D4942-7077-43B2-AFFF-4BC7BCD8D34F}"/>
          </ac:spMkLst>
        </pc:spChg>
        <pc:graphicFrameChg chg="add del mod modGraphic">
          <ac:chgData name="Robert Gooldtt" userId="9f6927ff-b522-4803-a0b4-92ec1663be38" providerId="ADAL" clId="{0276C48C-EFC2-4CDD-B6A9-AFF21C37EFD1}" dt="2023-02-23T13:42:47.257" v="2046" actId="478"/>
          <ac:graphicFrameMkLst>
            <pc:docMk/>
            <pc:sldMk cId="2553633121" sldId="260"/>
            <ac:graphicFrameMk id="5" creationId="{29D1A0B1-E938-4340-922A-6FC3C3D1FC60}"/>
          </ac:graphicFrameMkLst>
        </pc:graphicFrameChg>
        <pc:graphicFrameChg chg="add mod modGraphic">
          <ac:chgData name="Robert Gooldtt" userId="9f6927ff-b522-4803-a0b4-92ec1663be38" providerId="ADAL" clId="{0276C48C-EFC2-4CDD-B6A9-AFF21C37EFD1}" dt="2023-02-23T20:02:24.918" v="8576" actId="114"/>
          <ac:graphicFrameMkLst>
            <pc:docMk/>
            <pc:sldMk cId="2553633121" sldId="260"/>
            <ac:graphicFrameMk id="6" creationId="{39313B54-C26A-4246-AFB2-73D5597232A4}"/>
          </ac:graphicFrameMkLst>
        </pc:graphicFrameChg>
        <pc:graphicFrameChg chg="add mod modGraphic">
          <ac:chgData name="Robert Gooldtt" userId="9f6927ff-b522-4803-a0b4-92ec1663be38" providerId="ADAL" clId="{0276C48C-EFC2-4CDD-B6A9-AFF21C37EFD1}" dt="2023-02-23T20:02:37.334" v="8577" actId="114"/>
          <ac:graphicFrameMkLst>
            <pc:docMk/>
            <pc:sldMk cId="2553633121" sldId="260"/>
            <ac:graphicFrameMk id="7" creationId="{F9019572-C3DC-4359-AE70-B26CEBCA6A57}"/>
          </ac:graphicFrameMkLst>
        </pc:graphicFrameChg>
      </pc:sldChg>
      <pc:sldChg chg="addSp modSp new mod">
        <pc:chgData name="Robert Gooldtt" userId="9f6927ff-b522-4803-a0b4-92ec1663be38" providerId="ADAL" clId="{0276C48C-EFC2-4CDD-B6A9-AFF21C37EFD1}" dt="2023-02-23T20:23:02.265" v="9882" actId="2164"/>
        <pc:sldMkLst>
          <pc:docMk/>
          <pc:sldMk cId="2835811378" sldId="261"/>
        </pc:sldMkLst>
        <pc:spChg chg="mod">
          <ac:chgData name="Robert Gooldtt" userId="9f6927ff-b522-4803-a0b4-92ec1663be38" providerId="ADAL" clId="{0276C48C-EFC2-4CDD-B6A9-AFF21C37EFD1}" dt="2023-02-23T18:36:44.221" v="4954" actId="1076"/>
          <ac:spMkLst>
            <pc:docMk/>
            <pc:sldMk cId="2835811378" sldId="261"/>
            <ac:spMk id="2" creationId="{154D0315-D15D-4C32-8BF4-31B14E269CCB}"/>
          </ac:spMkLst>
        </pc:spChg>
        <pc:spChg chg="mod">
          <ac:chgData name="Robert Gooldtt" userId="9f6927ff-b522-4803-a0b4-92ec1663be38" providerId="ADAL" clId="{0276C48C-EFC2-4CDD-B6A9-AFF21C37EFD1}" dt="2023-02-23T18:47:41.437" v="5713" actId="14100"/>
          <ac:spMkLst>
            <pc:docMk/>
            <pc:sldMk cId="2835811378" sldId="261"/>
            <ac:spMk id="3" creationId="{DDDD82F4-3DAA-41C1-9908-9D6A868C9B73}"/>
          </ac:spMkLst>
        </pc:spChg>
        <pc:spChg chg="mod">
          <ac:chgData name="Robert Gooldtt" userId="9f6927ff-b522-4803-a0b4-92ec1663be38" providerId="ADAL" clId="{0276C48C-EFC2-4CDD-B6A9-AFF21C37EFD1}" dt="2023-02-22T16:49:57.902" v="199" actId="20577"/>
          <ac:spMkLst>
            <pc:docMk/>
            <pc:sldMk cId="2835811378" sldId="261"/>
            <ac:spMk id="4" creationId="{825E150A-4569-47D8-8CA2-CD062C1ED91A}"/>
          </ac:spMkLst>
        </pc:spChg>
        <pc:graphicFrameChg chg="add mod modGraphic">
          <ac:chgData name="Robert Gooldtt" userId="9f6927ff-b522-4803-a0b4-92ec1663be38" providerId="ADAL" clId="{0276C48C-EFC2-4CDD-B6A9-AFF21C37EFD1}" dt="2023-02-23T20:03:10.193" v="8578" actId="114"/>
          <ac:graphicFrameMkLst>
            <pc:docMk/>
            <pc:sldMk cId="2835811378" sldId="261"/>
            <ac:graphicFrameMk id="5" creationId="{25101034-F436-4F4D-A313-A93838F162B3}"/>
          </ac:graphicFrameMkLst>
        </pc:graphicFrameChg>
        <pc:graphicFrameChg chg="add mod modGraphic">
          <ac:chgData name="Robert Gooldtt" userId="9f6927ff-b522-4803-a0b4-92ec1663be38" providerId="ADAL" clId="{0276C48C-EFC2-4CDD-B6A9-AFF21C37EFD1}" dt="2023-02-23T20:23:02.265" v="9882" actId="2164"/>
          <ac:graphicFrameMkLst>
            <pc:docMk/>
            <pc:sldMk cId="2835811378" sldId="261"/>
            <ac:graphicFrameMk id="6" creationId="{4027191F-F4A9-4658-9E46-79F5E72604AA}"/>
          </ac:graphicFrameMkLst>
        </pc:graphicFrameChg>
      </pc:sldChg>
      <pc:sldChg chg="addSp delSp modSp new mod">
        <pc:chgData name="Robert Gooldtt" userId="9f6927ff-b522-4803-a0b4-92ec1663be38" providerId="ADAL" clId="{0276C48C-EFC2-4CDD-B6A9-AFF21C37EFD1}" dt="2023-02-23T20:03:25.041" v="8579" actId="114"/>
        <pc:sldMkLst>
          <pc:docMk/>
          <pc:sldMk cId="4229987391" sldId="262"/>
        </pc:sldMkLst>
        <pc:spChg chg="mod">
          <ac:chgData name="Robert Gooldtt" userId="9f6927ff-b522-4803-a0b4-92ec1663be38" providerId="ADAL" clId="{0276C48C-EFC2-4CDD-B6A9-AFF21C37EFD1}" dt="2023-02-23T19:29:31.974" v="6930" actId="1076"/>
          <ac:spMkLst>
            <pc:docMk/>
            <pc:sldMk cId="4229987391" sldId="262"/>
            <ac:spMk id="2" creationId="{BF8FE2AE-A14E-41BA-8E65-547467F47FC0}"/>
          </ac:spMkLst>
        </pc:spChg>
        <pc:spChg chg="del">
          <ac:chgData name="Robert Gooldtt" userId="9f6927ff-b522-4803-a0b4-92ec1663be38" providerId="ADAL" clId="{0276C48C-EFC2-4CDD-B6A9-AFF21C37EFD1}" dt="2023-02-23T18:59:51.304" v="6419" actId="478"/>
          <ac:spMkLst>
            <pc:docMk/>
            <pc:sldMk cId="4229987391" sldId="262"/>
            <ac:spMk id="3" creationId="{A278992B-0265-42EE-A452-A9FA125ABF02}"/>
          </ac:spMkLst>
        </pc:spChg>
        <pc:spChg chg="mod">
          <ac:chgData name="Robert Gooldtt" userId="9f6927ff-b522-4803-a0b4-92ec1663be38" providerId="ADAL" clId="{0276C48C-EFC2-4CDD-B6A9-AFF21C37EFD1}" dt="2023-02-22T16:57:18.842" v="398" actId="20577"/>
          <ac:spMkLst>
            <pc:docMk/>
            <pc:sldMk cId="4229987391" sldId="262"/>
            <ac:spMk id="4" creationId="{E53D4FCE-5442-4053-BF1C-901A2F8939C2}"/>
          </ac:spMkLst>
        </pc:spChg>
        <pc:spChg chg="add mod">
          <ac:chgData name="Robert Gooldtt" userId="9f6927ff-b522-4803-a0b4-92ec1663be38" providerId="ADAL" clId="{0276C48C-EFC2-4CDD-B6A9-AFF21C37EFD1}" dt="2023-02-23T19:49:19.638" v="7554" actId="14100"/>
          <ac:spMkLst>
            <pc:docMk/>
            <pc:sldMk cId="4229987391" sldId="262"/>
            <ac:spMk id="5" creationId="{03BD1130-D855-4B71-859E-B4F7585BD3DB}"/>
          </ac:spMkLst>
        </pc:spChg>
        <pc:graphicFrameChg chg="add mod modGraphic">
          <ac:chgData name="Robert Gooldtt" userId="9f6927ff-b522-4803-a0b4-92ec1663be38" providerId="ADAL" clId="{0276C48C-EFC2-4CDD-B6A9-AFF21C37EFD1}" dt="2023-02-23T20:03:25.041" v="8579" actId="114"/>
          <ac:graphicFrameMkLst>
            <pc:docMk/>
            <pc:sldMk cId="4229987391" sldId="262"/>
            <ac:graphicFrameMk id="6" creationId="{0D014426-817B-48C5-965A-4C4CED33B58A}"/>
          </ac:graphicFrameMkLst>
        </pc:graphicFrameChg>
        <pc:graphicFrameChg chg="add mod modGraphic">
          <ac:chgData name="Robert Gooldtt" userId="9f6927ff-b522-4803-a0b4-92ec1663be38" providerId="ADAL" clId="{0276C48C-EFC2-4CDD-B6A9-AFF21C37EFD1}" dt="2023-02-23T19:39:48.916" v="7549" actId="1076"/>
          <ac:graphicFrameMkLst>
            <pc:docMk/>
            <pc:sldMk cId="4229987391" sldId="262"/>
            <ac:graphicFrameMk id="7" creationId="{8A71A3BB-CF4A-412E-B839-1109D8D1D959}"/>
          </ac:graphicFrameMkLst>
        </pc:graphicFrameChg>
      </pc:sldChg>
      <pc:sldChg chg="addSp delSp modSp new mod">
        <pc:chgData name="Robert Gooldtt" userId="9f6927ff-b522-4803-a0b4-92ec1663be38" providerId="ADAL" clId="{0276C48C-EFC2-4CDD-B6A9-AFF21C37EFD1}" dt="2023-02-23T20:07:33.910" v="9195" actId="20577"/>
        <pc:sldMkLst>
          <pc:docMk/>
          <pc:sldMk cId="3578047797" sldId="263"/>
        </pc:sldMkLst>
        <pc:spChg chg="del mod">
          <ac:chgData name="Robert Gooldtt" userId="9f6927ff-b522-4803-a0b4-92ec1663be38" providerId="ADAL" clId="{0276C48C-EFC2-4CDD-B6A9-AFF21C37EFD1}" dt="2023-02-23T19:37:31.552" v="7523" actId="478"/>
          <ac:spMkLst>
            <pc:docMk/>
            <pc:sldMk cId="3578047797" sldId="263"/>
            <ac:spMk id="2" creationId="{3A4BA8E2-5709-4BED-B5BB-7EEB46F292D1}"/>
          </ac:spMkLst>
        </pc:spChg>
        <pc:spChg chg="del">
          <ac:chgData name="Robert Gooldtt" userId="9f6927ff-b522-4803-a0b4-92ec1663be38" providerId="ADAL" clId="{0276C48C-EFC2-4CDD-B6A9-AFF21C37EFD1}" dt="2023-02-23T19:37:27.341" v="7521" actId="478"/>
          <ac:spMkLst>
            <pc:docMk/>
            <pc:sldMk cId="3578047797" sldId="263"/>
            <ac:spMk id="3" creationId="{6E3E186A-F9F2-4E00-89B6-EBFF7688D219}"/>
          </ac:spMkLst>
        </pc:spChg>
        <pc:spChg chg="mod">
          <ac:chgData name="Robert Gooldtt" userId="9f6927ff-b522-4803-a0b4-92ec1663be38" providerId="ADAL" clId="{0276C48C-EFC2-4CDD-B6A9-AFF21C37EFD1}" dt="2023-02-22T16:57:31.848" v="426" actId="20577"/>
          <ac:spMkLst>
            <pc:docMk/>
            <pc:sldMk cId="3578047797" sldId="263"/>
            <ac:spMk id="4" creationId="{A9EF2D83-50DC-4534-8BBF-8363F264DF7C}"/>
          </ac:spMkLst>
        </pc:spChg>
        <pc:spChg chg="add del mod">
          <ac:chgData name="Robert Gooldtt" userId="9f6927ff-b522-4803-a0b4-92ec1663be38" providerId="ADAL" clId="{0276C48C-EFC2-4CDD-B6A9-AFF21C37EFD1}" dt="2023-02-23T19:37:34.539" v="7524" actId="478"/>
          <ac:spMkLst>
            <pc:docMk/>
            <pc:sldMk cId="3578047797" sldId="263"/>
            <ac:spMk id="6" creationId="{FCB67308-EEBD-406F-9152-2AE820A23218}"/>
          </ac:spMkLst>
        </pc:spChg>
        <pc:spChg chg="add mod">
          <ac:chgData name="Robert Gooldtt" userId="9f6927ff-b522-4803-a0b4-92ec1663be38" providerId="ADAL" clId="{0276C48C-EFC2-4CDD-B6A9-AFF21C37EFD1}" dt="2023-02-23T19:38:57.333" v="7547" actId="20577"/>
          <ac:spMkLst>
            <pc:docMk/>
            <pc:sldMk cId="3578047797" sldId="263"/>
            <ac:spMk id="7" creationId="{D2616628-D39A-4462-A012-2EA96B676144}"/>
          </ac:spMkLst>
        </pc:spChg>
        <pc:spChg chg="add mod">
          <ac:chgData name="Robert Gooldtt" userId="9f6927ff-b522-4803-a0b4-92ec1663be38" providerId="ADAL" clId="{0276C48C-EFC2-4CDD-B6A9-AFF21C37EFD1}" dt="2023-02-23T19:49:06.554" v="7553" actId="27636"/>
          <ac:spMkLst>
            <pc:docMk/>
            <pc:sldMk cId="3578047797" sldId="263"/>
            <ac:spMk id="8" creationId="{EA4591BB-D25C-43A4-AC21-82A2E25AD395}"/>
          </ac:spMkLst>
        </pc:spChg>
        <pc:spChg chg="add mod">
          <ac:chgData name="Robert Gooldtt" userId="9f6927ff-b522-4803-a0b4-92ec1663be38" providerId="ADAL" clId="{0276C48C-EFC2-4CDD-B6A9-AFF21C37EFD1}" dt="2023-02-23T19:55:17.930" v="8159" actId="20577"/>
          <ac:spMkLst>
            <pc:docMk/>
            <pc:sldMk cId="3578047797" sldId="263"/>
            <ac:spMk id="12" creationId="{3DD68190-152C-4BF4-88C3-D21E49BDC276}"/>
          </ac:spMkLst>
        </pc:spChg>
        <pc:graphicFrameChg chg="add mod modGraphic">
          <ac:chgData name="Robert Gooldtt" userId="9f6927ff-b522-4803-a0b4-92ec1663be38" providerId="ADAL" clId="{0276C48C-EFC2-4CDD-B6A9-AFF21C37EFD1}" dt="2023-02-23T20:03:45.682" v="8580" actId="114"/>
          <ac:graphicFrameMkLst>
            <pc:docMk/>
            <pc:sldMk cId="3578047797" sldId="263"/>
            <ac:graphicFrameMk id="9" creationId="{CD760F4D-33B4-4D03-906C-DF97C34A76A0}"/>
          </ac:graphicFrameMkLst>
        </pc:graphicFrameChg>
        <pc:graphicFrameChg chg="add mod modGraphic">
          <ac:chgData name="Robert Gooldtt" userId="9f6927ff-b522-4803-a0b4-92ec1663be38" providerId="ADAL" clId="{0276C48C-EFC2-4CDD-B6A9-AFF21C37EFD1}" dt="2023-02-23T20:07:33.910" v="9195" actId="20577"/>
          <ac:graphicFrameMkLst>
            <pc:docMk/>
            <pc:sldMk cId="3578047797" sldId="263"/>
            <ac:graphicFrameMk id="10" creationId="{6F5FA315-0FF9-4B3B-B0DF-72FC19EFC478}"/>
          </ac:graphicFrameMkLst>
        </pc:graphicFrameChg>
      </pc:sldChg>
      <pc:sldChg chg="addSp delSp modSp new mod">
        <pc:chgData name="Robert Gooldtt" userId="9f6927ff-b522-4803-a0b4-92ec1663be38" providerId="ADAL" clId="{0276C48C-EFC2-4CDD-B6A9-AFF21C37EFD1}" dt="2023-02-24T10:41:49.948" v="13933" actId="2711"/>
        <pc:sldMkLst>
          <pc:docMk/>
          <pc:sldMk cId="2213959794" sldId="264"/>
        </pc:sldMkLst>
        <pc:spChg chg="mod">
          <ac:chgData name="Robert Gooldtt" userId="9f6927ff-b522-4803-a0b4-92ec1663be38" providerId="ADAL" clId="{0276C48C-EFC2-4CDD-B6A9-AFF21C37EFD1}" dt="2023-02-23T20:07:48.573" v="9197" actId="14100"/>
          <ac:spMkLst>
            <pc:docMk/>
            <pc:sldMk cId="2213959794" sldId="264"/>
            <ac:spMk id="2" creationId="{FEC8BB1E-A190-49EA-B446-83F14613C7B4}"/>
          </ac:spMkLst>
        </pc:spChg>
        <pc:spChg chg="mod">
          <ac:chgData name="Robert Gooldtt" userId="9f6927ff-b522-4803-a0b4-92ec1663be38" providerId="ADAL" clId="{0276C48C-EFC2-4CDD-B6A9-AFF21C37EFD1}" dt="2023-02-23T20:12:47.608" v="9754" actId="20577"/>
          <ac:spMkLst>
            <pc:docMk/>
            <pc:sldMk cId="2213959794" sldId="264"/>
            <ac:spMk id="3" creationId="{3590F238-22F0-432B-BDDA-95478DF4A85E}"/>
          </ac:spMkLst>
        </pc:spChg>
        <pc:spChg chg="mod">
          <ac:chgData name="Robert Gooldtt" userId="9f6927ff-b522-4803-a0b4-92ec1663be38" providerId="ADAL" clId="{0276C48C-EFC2-4CDD-B6A9-AFF21C37EFD1}" dt="2023-02-22T16:57:38.852" v="439" actId="20577"/>
          <ac:spMkLst>
            <pc:docMk/>
            <pc:sldMk cId="2213959794" sldId="264"/>
            <ac:spMk id="4" creationId="{A3B50667-5371-4B0B-B28D-8706990B4D04}"/>
          </ac:spMkLst>
        </pc:spChg>
        <pc:spChg chg="add del mod">
          <ac:chgData name="Robert Gooldtt" userId="9f6927ff-b522-4803-a0b4-92ec1663be38" providerId="ADAL" clId="{0276C48C-EFC2-4CDD-B6A9-AFF21C37EFD1}" dt="2023-02-24T10:41:18.747" v="13929" actId="478"/>
          <ac:spMkLst>
            <pc:docMk/>
            <pc:sldMk cId="2213959794" sldId="264"/>
            <ac:spMk id="8" creationId="{CD4F8792-4009-4EF8-B67C-E648B6DBE666}"/>
          </ac:spMkLst>
        </pc:spChg>
        <pc:spChg chg="add mod">
          <ac:chgData name="Robert Gooldtt" userId="9f6927ff-b522-4803-a0b4-92ec1663be38" providerId="ADAL" clId="{0276C48C-EFC2-4CDD-B6A9-AFF21C37EFD1}" dt="2023-02-24T10:41:49.948" v="13933" actId="2711"/>
          <ac:spMkLst>
            <pc:docMk/>
            <pc:sldMk cId="2213959794" sldId="264"/>
            <ac:spMk id="10" creationId="{070B82BE-51E3-4A43-983E-15905A2808B2}"/>
          </ac:spMkLst>
        </pc:spChg>
        <pc:spChg chg="add del">
          <ac:chgData name="Robert Gooldtt" userId="9f6927ff-b522-4803-a0b4-92ec1663be38" providerId="ADAL" clId="{0276C48C-EFC2-4CDD-B6A9-AFF21C37EFD1}" dt="2023-02-23T20:36:28.266" v="10699" actId="22"/>
          <ac:spMkLst>
            <pc:docMk/>
            <pc:sldMk cId="2213959794" sldId="264"/>
            <ac:spMk id="10" creationId="{F263D963-31A0-4023-9AD1-3ED536628956}"/>
          </ac:spMkLst>
        </pc:spChg>
        <pc:spChg chg="add mod">
          <ac:chgData name="Robert Gooldtt" userId="9f6927ff-b522-4803-a0b4-92ec1663be38" providerId="ADAL" clId="{0276C48C-EFC2-4CDD-B6A9-AFF21C37EFD1}" dt="2023-02-23T20:41:32.314" v="11321" actId="20577"/>
          <ac:spMkLst>
            <pc:docMk/>
            <pc:sldMk cId="2213959794" sldId="264"/>
            <ac:spMk id="11" creationId="{F5218656-A312-4867-8E02-8E9C6D7F424B}"/>
          </ac:spMkLst>
        </pc:spChg>
        <pc:graphicFrameChg chg="add mod modGraphic">
          <ac:chgData name="Robert Gooldtt" userId="9f6927ff-b522-4803-a0b4-92ec1663be38" providerId="ADAL" clId="{0276C48C-EFC2-4CDD-B6A9-AFF21C37EFD1}" dt="2023-02-23T20:20:48.500" v="9851" actId="20577"/>
          <ac:graphicFrameMkLst>
            <pc:docMk/>
            <pc:sldMk cId="2213959794" sldId="264"/>
            <ac:graphicFrameMk id="5" creationId="{3E24CC2E-724F-4287-91B6-4F57D12A0311}"/>
          </ac:graphicFrameMkLst>
        </pc:graphicFrameChg>
        <pc:graphicFrameChg chg="add mod modGraphic">
          <ac:chgData name="Robert Gooldtt" userId="9f6927ff-b522-4803-a0b4-92ec1663be38" providerId="ADAL" clId="{0276C48C-EFC2-4CDD-B6A9-AFF21C37EFD1}" dt="2023-02-23T20:27:52.756" v="10235" actId="20577"/>
          <ac:graphicFrameMkLst>
            <pc:docMk/>
            <pc:sldMk cId="2213959794" sldId="264"/>
            <ac:graphicFrameMk id="6" creationId="{CCC0771B-01E1-4F73-A982-814226618F4C}"/>
          </ac:graphicFrameMkLst>
        </pc:graphicFrameChg>
      </pc:sldChg>
      <pc:sldChg chg="addSp modSp new mod">
        <pc:chgData name="Robert Gooldtt" userId="9f6927ff-b522-4803-a0b4-92ec1663be38" providerId="ADAL" clId="{0276C48C-EFC2-4CDD-B6A9-AFF21C37EFD1}" dt="2023-02-24T08:21:20.968" v="12019" actId="20577"/>
        <pc:sldMkLst>
          <pc:docMk/>
          <pc:sldMk cId="1399821296" sldId="265"/>
        </pc:sldMkLst>
        <pc:spChg chg="mod">
          <ac:chgData name="Robert Gooldtt" userId="9f6927ff-b522-4803-a0b4-92ec1663be38" providerId="ADAL" clId="{0276C48C-EFC2-4CDD-B6A9-AFF21C37EFD1}" dt="2023-02-23T20:28:27.966" v="10238" actId="1076"/>
          <ac:spMkLst>
            <pc:docMk/>
            <pc:sldMk cId="1399821296" sldId="265"/>
            <ac:spMk id="2" creationId="{B5339379-A55E-4B20-9AA6-B41765D54DBB}"/>
          </ac:spMkLst>
        </pc:spChg>
        <pc:spChg chg="mod">
          <ac:chgData name="Robert Gooldtt" userId="9f6927ff-b522-4803-a0b4-92ec1663be38" providerId="ADAL" clId="{0276C48C-EFC2-4CDD-B6A9-AFF21C37EFD1}" dt="2023-02-23T20:51:14.641" v="11665" actId="20577"/>
          <ac:spMkLst>
            <pc:docMk/>
            <pc:sldMk cId="1399821296" sldId="265"/>
            <ac:spMk id="3" creationId="{F1A8F707-D5B2-4D9A-92D5-854D2025BD07}"/>
          </ac:spMkLst>
        </pc:spChg>
        <pc:spChg chg="mod">
          <ac:chgData name="Robert Gooldtt" userId="9f6927ff-b522-4803-a0b4-92ec1663be38" providerId="ADAL" clId="{0276C48C-EFC2-4CDD-B6A9-AFF21C37EFD1}" dt="2023-02-22T16:57:45.636" v="452" actId="20577"/>
          <ac:spMkLst>
            <pc:docMk/>
            <pc:sldMk cId="1399821296" sldId="265"/>
            <ac:spMk id="4" creationId="{27AE5AA2-86BF-426D-922B-C9FA6DE1B3A5}"/>
          </ac:spMkLst>
        </pc:spChg>
        <pc:spChg chg="add mod">
          <ac:chgData name="Robert Gooldtt" userId="9f6927ff-b522-4803-a0b4-92ec1663be38" providerId="ADAL" clId="{0276C48C-EFC2-4CDD-B6A9-AFF21C37EFD1}" dt="2023-02-23T20:51:50.693" v="11685" actId="20577"/>
          <ac:spMkLst>
            <pc:docMk/>
            <pc:sldMk cId="1399821296" sldId="265"/>
            <ac:spMk id="7" creationId="{B78B685B-469B-425E-95D8-7AE80E0A55FD}"/>
          </ac:spMkLst>
        </pc:spChg>
        <pc:spChg chg="add mod">
          <ac:chgData name="Robert Gooldtt" userId="9f6927ff-b522-4803-a0b4-92ec1663be38" providerId="ADAL" clId="{0276C48C-EFC2-4CDD-B6A9-AFF21C37EFD1}" dt="2023-02-24T08:21:20.968" v="12019" actId="20577"/>
          <ac:spMkLst>
            <pc:docMk/>
            <pc:sldMk cId="1399821296" sldId="265"/>
            <ac:spMk id="8" creationId="{B7D403B5-483B-449A-8141-E191131DDFA0}"/>
          </ac:spMkLst>
        </pc:spChg>
        <pc:graphicFrameChg chg="add mod modGraphic">
          <ac:chgData name="Robert Gooldtt" userId="9f6927ff-b522-4803-a0b4-92ec1663be38" providerId="ADAL" clId="{0276C48C-EFC2-4CDD-B6A9-AFF21C37EFD1}" dt="2023-02-23T20:50:46.346" v="11623" actId="1076"/>
          <ac:graphicFrameMkLst>
            <pc:docMk/>
            <pc:sldMk cId="1399821296" sldId="265"/>
            <ac:graphicFrameMk id="5" creationId="{698FCC2B-4EA2-48C8-9D5B-87854C69B203}"/>
          </ac:graphicFrameMkLst>
        </pc:graphicFrameChg>
        <pc:graphicFrameChg chg="add mod">
          <ac:chgData name="Robert Gooldtt" userId="9f6927ff-b522-4803-a0b4-92ec1663be38" providerId="ADAL" clId="{0276C48C-EFC2-4CDD-B6A9-AFF21C37EFD1}" dt="2023-02-23T20:50:46.346" v="11623" actId="1076"/>
          <ac:graphicFrameMkLst>
            <pc:docMk/>
            <pc:sldMk cId="1399821296" sldId="265"/>
            <ac:graphicFrameMk id="6" creationId="{31DA0FE1-685A-4AE8-9BB4-9356B90A1565}"/>
          </ac:graphicFrameMkLst>
        </pc:graphicFrameChg>
      </pc:sldChg>
      <pc:sldChg chg="addSp modSp new mod">
        <pc:chgData name="Robert Gooldtt" userId="9f6927ff-b522-4803-a0b4-92ec1663be38" providerId="ADAL" clId="{0276C48C-EFC2-4CDD-B6A9-AFF21C37EFD1}" dt="2023-02-24T10:01:58.842" v="12206" actId="114"/>
        <pc:sldMkLst>
          <pc:docMk/>
          <pc:sldMk cId="1749058097" sldId="266"/>
        </pc:sldMkLst>
        <pc:spChg chg="mod">
          <ac:chgData name="Robert Gooldtt" userId="9f6927ff-b522-4803-a0b4-92ec1663be38" providerId="ADAL" clId="{0276C48C-EFC2-4CDD-B6A9-AFF21C37EFD1}" dt="2023-02-23T20:53:41.901" v="11868" actId="14100"/>
          <ac:spMkLst>
            <pc:docMk/>
            <pc:sldMk cId="1749058097" sldId="266"/>
            <ac:spMk id="2" creationId="{C9705C77-3484-4CD0-B5C0-61E17F67AA07}"/>
          </ac:spMkLst>
        </pc:spChg>
        <pc:spChg chg="mod">
          <ac:chgData name="Robert Gooldtt" userId="9f6927ff-b522-4803-a0b4-92ec1663be38" providerId="ADAL" clId="{0276C48C-EFC2-4CDD-B6A9-AFF21C37EFD1}" dt="2023-02-24T09:11:17.570" v="12031" actId="1076"/>
          <ac:spMkLst>
            <pc:docMk/>
            <pc:sldMk cId="1749058097" sldId="266"/>
            <ac:spMk id="3" creationId="{13D72B7A-98F1-40F1-85FC-FD90D2C8E15D}"/>
          </ac:spMkLst>
        </pc:spChg>
        <pc:spChg chg="mod">
          <ac:chgData name="Robert Gooldtt" userId="9f6927ff-b522-4803-a0b4-92ec1663be38" providerId="ADAL" clId="{0276C48C-EFC2-4CDD-B6A9-AFF21C37EFD1}" dt="2023-02-22T16:57:51.955" v="465" actId="20577"/>
          <ac:spMkLst>
            <pc:docMk/>
            <pc:sldMk cId="1749058097" sldId="266"/>
            <ac:spMk id="4" creationId="{FEA2076A-30CA-4D1C-A6D6-A5C10EE99B67}"/>
          </ac:spMkLst>
        </pc:spChg>
        <pc:graphicFrameChg chg="add mod modGraphic">
          <ac:chgData name="Robert Gooldtt" userId="9f6927ff-b522-4803-a0b4-92ec1663be38" providerId="ADAL" clId="{0276C48C-EFC2-4CDD-B6A9-AFF21C37EFD1}" dt="2023-02-24T10:01:58.842" v="12206" actId="114"/>
          <ac:graphicFrameMkLst>
            <pc:docMk/>
            <pc:sldMk cId="1749058097" sldId="266"/>
            <ac:graphicFrameMk id="5" creationId="{1738CBE4-1231-407C-9717-CD904232431B}"/>
          </ac:graphicFrameMkLst>
        </pc:graphicFrameChg>
        <pc:graphicFrameChg chg="add mod modGraphic">
          <ac:chgData name="Robert Gooldtt" userId="9f6927ff-b522-4803-a0b4-92ec1663be38" providerId="ADAL" clId="{0276C48C-EFC2-4CDD-B6A9-AFF21C37EFD1}" dt="2023-02-24T10:00:00.038" v="12166" actId="2164"/>
          <ac:graphicFrameMkLst>
            <pc:docMk/>
            <pc:sldMk cId="1749058097" sldId="266"/>
            <ac:graphicFrameMk id="6" creationId="{31E14A49-B6CD-4B10-A40D-DD810E582BD3}"/>
          </ac:graphicFrameMkLst>
        </pc:graphicFrameChg>
      </pc:sldChg>
      <pc:sldChg chg="addSp modSp new mod">
        <pc:chgData name="Robert Gooldtt" userId="9f6927ff-b522-4803-a0b4-92ec1663be38" providerId="ADAL" clId="{0276C48C-EFC2-4CDD-B6A9-AFF21C37EFD1}" dt="2023-02-24T10:20:31.572" v="13162" actId="2164"/>
        <pc:sldMkLst>
          <pc:docMk/>
          <pc:sldMk cId="945243550" sldId="267"/>
        </pc:sldMkLst>
        <pc:spChg chg="mod">
          <ac:chgData name="Robert Gooldtt" userId="9f6927ff-b522-4803-a0b4-92ec1663be38" providerId="ADAL" clId="{0276C48C-EFC2-4CDD-B6A9-AFF21C37EFD1}" dt="2023-02-24T10:02:12.928" v="12208" actId="14100"/>
          <ac:spMkLst>
            <pc:docMk/>
            <pc:sldMk cId="945243550" sldId="267"/>
            <ac:spMk id="2" creationId="{95197024-01FD-423B-8D94-09664D002CE2}"/>
          </ac:spMkLst>
        </pc:spChg>
        <pc:spChg chg="mod">
          <ac:chgData name="Robert Gooldtt" userId="9f6927ff-b522-4803-a0b4-92ec1663be38" providerId="ADAL" clId="{0276C48C-EFC2-4CDD-B6A9-AFF21C37EFD1}" dt="2023-02-24T10:05:27.430" v="12581" actId="14100"/>
          <ac:spMkLst>
            <pc:docMk/>
            <pc:sldMk cId="945243550" sldId="267"/>
            <ac:spMk id="3" creationId="{5F5DDD24-91BF-4072-82AC-C9D83E154039}"/>
          </ac:spMkLst>
        </pc:spChg>
        <pc:spChg chg="mod">
          <ac:chgData name="Robert Gooldtt" userId="9f6927ff-b522-4803-a0b4-92ec1663be38" providerId="ADAL" clId="{0276C48C-EFC2-4CDD-B6A9-AFF21C37EFD1}" dt="2023-02-22T16:57:59.457" v="478" actId="20577"/>
          <ac:spMkLst>
            <pc:docMk/>
            <pc:sldMk cId="945243550" sldId="267"/>
            <ac:spMk id="4" creationId="{D3C399D9-743A-464B-827A-6AE638D5AEA2}"/>
          </ac:spMkLst>
        </pc:spChg>
        <pc:graphicFrameChg chg="add mod modGraphic">
          <ac:chgData name="Robert Gooldtt" userId="9f6927ff-b522-4803-a0b4-92ec1663be38" providerId="ADAL" clId="{0276C48C-EFC2-4CDD-B6A9-AFF21C37EFD1}" dt="2023-02-24T10:09:43.711" v="12751" actId="20577"/>
          <ac:graphicFrameMkLst>
            <pc:docMk/>
            <pc:sldMk cId="945243550" sldId="267"/>
            <ac:graphicFrameMk id="5" creationId="{60B8CCBE-BB78-41C1-8332-5A0CA8F34DEA}"/>
          </ac:graphicFrameMkLst>
        </pc:graphicFrameChg>
        <pc:graphicFrameChg chg="add mod modGraphic">
          <ac:chgData name="Robert Gooldtt" userId="9f6927ff-b522-4803-a0b4-92ec1663be38" providerId="ADAL" clId="{0276C48C-EFC2-4CDD-B6A9-AFF21C37EFD1}" dt="2023-02-24T10:20:31.572" v="13162" actId="2164"/>
          <ac:graphicFrameMkLst>
            <pc:docMk/>
            <pc:sldMk cId="945243550" sldId="267"/>
            <ac:graphicFrameMk id="6" creationId="{8869183F-C1DE-4DAC-86CE-AFF7A6D699DC}"/>
          </ac:graphicFrameMkLst>
        </pc:graphicFrameChg>
      </pc:sldChg>
      <pc:sldChg chg="addSp modSp new mod">
        <pc:chgData name="Robert Gooldtt" userId="9f6927ff-b522-4803-a0b4-92ec1663be38" providerId="ADAL" clId="{0276C48C-EFC2-4CDD-B6A9-AFF21C37EFD1}" dt="2023-02-24T10:37:13.904" v="13928" actId="20577"/>
        <pc:sldMkLst>
          <pc:docMk/>
          <pc:sldMk cId="391473528" sldId="268"/>
        </pc:sldMkLst>
        <pc:spChg chg="mod">
          <ac:chgData name="Robert Gooldtt" userId="9f6927ff-b522-4803-a0b4-92ec1663be38" providerId="ADAL" clId="{0276C48C-EFC2-4CDD-B6A9-AFF21C37EFD1}" dt="2023-02-24T10:20:47.496" v="13164" actId="14100"/>
          <ac:spMkLst>
            <pc:docMk/>
            <pc:sldMk cId="391473528" sldId="268"/>
            <ac:spMk id="2" creationId="{49450E7B-551C-41ED-98C7-3BE103BBB1B4}"/>
          </ac:spMkLst>
        </pc:spChg>
        <pc:spChg chg="mod">
          <ac:chgData name="Robert Gooldtt" userId="9f6927ff-b522-4803-a0b4-92ec1663be38" providerId="ADAL" clId="{0276C48C-EFC2-4CDD-B6A9-AFF21C37EFD1}" dt="2023-02-24T10:31:34.213" v="13683" actId="20577"/>
          <ac:spMkLst>
            <pc:docMk/>
            <pc:sldMk cId="391473528" sldId="268"/>
            <ac:spMk id="3" creationId="{DFDDABC9-DC2B-4439-8F2D-C0B5C46AF19C}"/>
          </ac:spMkLst>
        </pc:spChg>
        <pc:spChg chg="mod">
          <ac:chgData name="Robert Gooldtt" userId="9f6927ff-b522-4803-a0b4-92ec1663be38" providerId="ADAL" clId="{0276C48C-EFC2-4CDD-B6A9-AFF21C37EFD1}" dt="2023-02-22T16:58:05.218" v="491" actId="20577"/>
          <ac:spMkLst>
            <pc:docMk/>
            <pc:sldMk cId="391473528" sldId="268"/>
            <ac:spMk id="4" creationId="{D31DCEB2-6B29-435F-9625-4154FBC4AB64}"/>
          </ac:spMkLst>
        </pc:spChg>
        <pc:graphicFrameChg chg="add mod modGraphic">
          <ac:chgData name="Robert Gooldtt" userId="9f6927ff-b522-4803-a0b4-92ec1663be38" providerId="ADAL" clId="{0276C48C-EFC2-4CDD-B6A9-AFF21C37EFD1}" dt="2023-02-24T10:34:55.957" v="13716" actId="20577"/>
          <ac:graphicFrameMkLst>
            <pc:docMk/>
            <pc:sldMk cId="391473528" sldId="268"/>
            <ac:graphicFrameMk id="5" creationId="{4EE7CA19-B50E-4296-BE75-E671C776A1B3}"/>
          </ac:graphicFrameMkLst>
        </pc:graphicFrameChg>
        <pc:graphicFrameChg chg="add mod modGraphic">
          <ac:chgData name="Robert Gooldtt" userId="9f6927ff-b522-4803-a0b4-92ec1663be38" providerId="ADAL" clId="{0276C48C-EFC2-4CDD-B6A9-AFF21C37EFD1}" dt="2023-02-24T10:37:13.904" v="13928" actId="20577"/>
          <ac:graphicFrameMkLst>
            <pc:docMk/>
            <pc:sldMk cId="391473528" sldId="268"/>
            <ac:graphicFrameMk id="6" creationId="{0DAB88A5-6E3A-4FDD-8502-2C68FCEBA981}"/>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882AE-A6A6-40E3-85FE-C34BDAEADBE1}" type="datetimeFigureOut">
              <a:rPr lang="en-GB" smtClean="0"/>
              <a:t>24/02/2023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7E568-A746-491C-B226-3ECC26F9DBBA}" type="slidenum">
              <a:rPr lang="en-GB" smtClean="0"/>
              <a:t>‹#›</a:t>
            </a:fld>
            <a:endParaRPr lang="en-GB"/>
          </a:p>
        </p:txBody>
      </p:sp>
    </p:spTree>
    <p:extLst>
      <p:ext uri="{BB962C8B-B14F-4D97-AF65-F5344CB8AC3E}">
        <p14:creationId xmlns:p14="http://schemas.microsoft.com/office/powerpoint/2010/main" val="2638911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3.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6.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as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1" name="Rectangle 10">
            <a:extLst>
              <a:ext uri="{FF2B5EF4-FFF2-40B4-BE49-F238E27FC236}">
                <a16:creationId xmlns:a16="http://schemas.microsoft.com/office/drawing/2014/main" id="{AF9654F0-FF00-42CC-8B24-7AEE6F73F0E8}"/>
              </a:ext>
            </a:extLst>
          </p:cNvPr>
          <p:cNvSpPr/>
          <p:nvPr userDrawn="1"/>
        </p:nvSpPr>
        <p:spPr>
          <a:xfrm>
            <a:off x="0" y="0"/>
            <a:ext cx="419548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ep 11">
            <a:extLst>
              <a:ext uri="{FF2B5EF4-FFF2-40B4-BE49-F238E27FC236}">
                <a16:creationId xmlns:a16="http://schemas.microsoft.com/office/drawing/2014/main" id="{FF9EA841-056E-4F6B-9543-FBDC8A5CC6B2}"/>
              </a:ext>
            </a:extLst>
          </p:cNvPr>
          <p:cNvGrpSpPr/>
          <p:nvPr userDrawn="1"/>
        </p:nvGrpSpPr>
        <p:grpSpPr>
          <a:xfrm rot="10800000">
            <a:off x="0" y="-31751"/>
            <a:ext cx="3448050" cy="6889751"/>
            <a:chOff x="-3175" y="-14288"/>
            <a:chExt cx="3448050" cy="6889751"/>
          </a:xfrm>
          <a:solidFill>
            <a:schemeClr val="tx2"/>
          </a:solidFill>
        </p:grpSpPr>
        <p:sp>
          <p:nvSpPr>
            <p:cNvPr id="8" name="Freeform 5">
              <a:extLst>
                <a:ext uri="{FF2B5EF4-FFF2-40B4-BE49-F238E27FC236}">
                  <a16:creationId xmlns:a16="http://schemas.microsoft.com/office/drawing/2014/main" id="{B258094C-14BB-4139-B333-00B43B5EC173}"/>
                </a:ext>
              </a:extLst>
            </p:cNvPr>
            <p:cNvSpPr>
              <a:spLocks/>
            </p:cNvSpPr>
            <p:nvPr/>
          </p:nvSpPr>
          <p:spPr bwMode="auto">
            <a:xfrm>
              <a:off x="2492375" y="2501900"/>
              <a:ext cx="952500" cy="1847850"/>
            </a:xfrm>
            <a:custGeom>
              <a:avLst/>
              <a:gdLst>
                <a:gd name="T0" fmla="*/ 254 w 254"/>
                <a:gd name="T1" fmla="*/ 493 h 493"/>
                <a:gd name="T2" fmla="*/ 0 w 254"/>
                <a:gd name="T3" fmla="*/ 246 h 493"/>
                <a:gd name="T4" fmla="*/ 254 w 254"/>
                <a:gd name="T5" fmla="*/ 0 h 493"/>
                <a:gd name="T6" fmla="*/ 254 w 254"/>
                <a:gd name="T7" fmla="*/ 44 h 493"/>
                <a:gd name="T8" fmla="*/ 44 w 254"/>
                <a:gd name="T9" fmla="*/ 246 h 493"/>
                <a:gd name="T10" fmla="*/ 254 w 254"/>
                <a:gd name="T11" fmla="*/ 448 h 493"/>
                <a:gd name="T12" fmla="*/ 254 w 254"/>
                <a:gd name="T13" fmla="*/ 493 h 493"/>
              </a:gdLst>
              <a:ahLst/>
              <a:cxnLst>
                <a:cxn ang="0">
                  <a:pos x="T0" y="T1"/>
                </a:cxn>
                <a:cxn ang="0">
                  <a:pos x="T2" y="T3"/>
                </a:cxn>
                <a:cxn ang="0">
                  <a:pos x="T4" y="T5"/>
                </a:cxn>
                <a:cxn ang="0">
                  <a:pos x="T6" y="T7"/>
                </a:cxn>
                <a:cxn ang="0">
                  <a:pos x="T8" y="T9"/>
                </a:cxn>
                <a:cxn ang="0">
                  <a:pos x="T10" y="T11"/>
                </a:cxn>
                <a:cxn ang="0">
                  <a:pos x="T12" y="T13"/>
                </a:cxn>
              </a:cxnLst>
              <a:rect l="0" t="0" r="r" b="b"/>
              <a:pathLst>
                <a:path w="254" h="493">
                  <a:moveTo>
                    <a:pt x="254" y="493"/>
                  </a:moveTo>
                  <a:cubicBezTo>
                    <a:pt x="114" y="493"/>
                    <a:pt x="0" y="382"/>
                    <a:pt x="0" y="246"/>
                  </a:cubicBezTo>
                  <a:cubicBezTo>
                    <a:pt x="0" y="110"/>
                    <a:pt x="114" y="0"/>
                    <a:pt x="254" y="0"/>
                  </a:cubicBezTo>
                  <a:cubicBezTo>
                    <a:pt x="254" y="44"/>
                    <a:pt x="254" y="44"/>
                    <a:pt x="254" y="44"/>
                  </a:cubicBezTo>
                  <a:cubicBezTo>
                    <a:pt x="138" y="44"/>
                    <a:pt x="44" y="135"/>
                    <a:pt x="44" y="246"/>
                  </a:cubicBezTo>
                  <a:cubicBezTo>
                    <a:pt x="44" y="358"/>
                    <a:pt x="138" y="448"/>
                    <a:pt x="254" y="448"/>
                  </a:cubicBezTo>
                  <a:lnTo>
                    <a:pt x="254" y="4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9" name="Freeform 6">
              <a:extLst>
                <a:ext uri="{FF2B5EF4-FFF2-40B4-BE49-F238E27FC236}">
                  <a16:creationId xmlns:a16="http://schemas.microsoft.com/office/drawing/2014/main" id="{47440AB7-0B26-4DFA-9A6B-BA20CB3D96E3}"/>
                </a:ext>
              </a:extLst>
            </p:cNvPr>
            <p:cNvSpPr>
              <a:spLocks/>
            </p:cNvSpPr>
            <p:nvPr/>
          </p:nvSpPr>
          <p:spPr bwMode="auto">
            <a:xfrm>
              <a:off x="-3175" y="-14288"/>
              <a:ext cx="3448050" cy="6889751"/>
            </a:xfrm>
            <a:custGeom>
              <a:avLst/>
              <a:gdLst>
                <a:gd name="T0" fmla="*/ 919 w 919"/>
                <a:gd name="T1" fmla="*/ 528 h 1838"/>
                <a:gd name="T2" fmla="*/ 919 w 919"/>
                <a:gd name="T3" fmla="*/ 0 h 1838"/>
                <a:gd name="T4" fmla="*/ 0 w 919"/>
                <a:gd name="T5" fmla="*/ 919 h 1838"/>
                <a:gd name="T6" fmla="*/ 919 w 919"/>
                <a:gd name="T7" fmla="*/ 1838 h 1838"/>
                <a:gd name="T8" fmla="*/ 919 w 919"/>
                <a:gd name="T9" fmla="*/ 1311 h 1838"/>
                <a:gd name="T10" fmla="*/ 514 w 919"/>
                <a:gd name="T11" fmla="*/ 919 h 1838"/>
                <a:gd name="T12" fmla="*/ 919 w 919"/>
                <a:gd name="T13" fmla="*/ 528 h 1838"/>
              </a:gdLst>
              <a:ahLst/>
              <a:cxnLst>
                <a:cxn ang="0">
                  <a:pos x="T0" y="T1"/>
                </a:cxn>
                <a:cxn ang="0">
                  <a:pos x="T2" y="T3"/>
                </a:cxn>
                <a:cxn ang="0">
                  <a:pos x="T4" y="T5"/>
                </a:cxn>
                <a:cxn ang="0">
                  <a:pos x="T6" y="T7"/>
                </a:cxn>
                <a:cxn ang="0">
                  <a:pos x="T8" y="T9"/>
                </a:cxn>
                <a:cxn ang="0">
                  <a:pos x="T10" y="T11"/>
                </a:cxn>
                <a:cxn ang="0">
                  <a:pos x="T12" y="T13"/>
                </a:cxn>
              </a:cxnLst>
              <a:rect l="0" t="0" r="r" b="b"/>
              <a:pathLst>
                <a:path w="919" h="1838">
                  <a:moveTo>
                    <a:pt x="919" y="528"/>
                  </a:moveTo>
                  <a:cubicBezTo>
                    <a:pt x="919" y="0"/>
                    <a:pt x="919" y="0"/>
                    <a:pt x="919" y="0"/>
                  </a:cubicBezTo>
                  <a:cubicBezTo>
                    <a:pt x="411" y="0"/>
                    <a:pt x="0" y="412"/>
                    <a:pt x="0" y="919"/>
                  </a:cubicBezTo>
                  <a:cubicBezTo>
                    <a:pt x="0" y="1427"/>
                    <a:pt x="411" y="1838"/>
                    <a:pt x="919" y="1838"/>
                  </a:cubicBezTo>
                  <a:cubicBezTo>
                    <a:pt x="919" y="1311"/>
                    <a:pt x="919" y="1311"/>
                    <a:pt x="919" y="1311"/>
                  </a:cubicBezTo>
                  <a:cubicBezTo>
                    <a:pt x="695" y="1311"/>
                    <a:pt x="514" y="1136"/>
                    <a:pt x="514" y="919"/>
                  </a:cubicBezTo>
                  <a:cubicBezTo>
                    <a:pt x="514" y="703"/>
                    <a:pt x="695" y="528"/>
                    <a:pt x="919" y="528"/>
                  </a:cubicBezTo>
                </a:path>
              </a:pathLst>
            </a:custGeom>
            <a:grpFill/>
            <a:ln>
              <a:noFill/>
            </a:ln>
          </p:spPr>
          <p:txBody>
            <a:bodyPr vert="horz" wrap="square" lIns="91440" tIns="45720" rIns="91440" bIns="45720" numCol="1" anchor="t" anchorCtr="0" compatLnSpc="1">
              <a:prstTxWarp prst="textNoShape">
                <a:avLst/>
              </a:prstTxWarp>
            </a:bodyPr>
            <a:lstStyle/>
            <a:p>
              <a:endParaRPr lang="nl-NL"/>
            </a:p>
          </p:txBody>
        </p:sp>
      </p:grpSp>
      <p:sp>
        <p:nvSpPr>
          <p:cNvPr id="21" name="Freeform: Shape 20">
            <a:extLst>
              <a:ext uri="{FF2B5EF4-FFF2-40B4-BE49-F238E27FC236}">
                <a16:creationId xmlns:a16="http://schemas.microsoft.com/office/drawing/2014/main" id="{8E01867B-421A-4B78-BFF1-19011BC3E99E}"/>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067ED201-EA38-453F-A2C0-0617CD3C283D}"/>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A96B142-92C2-489D-9AB8-2DCB59D78F54}"/>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38B2FD9-7D65-42AA-92F5-7FB9581E9257}"/>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25" name="Text Placeholder 17">
            <a:extLst>
              <a:ext uri="{FF2B5EF4-FFF2-40B4-BE49-F238E27FC236}">
                <a16:creationId xmlns:a16="http://schemas.microsoft.com/office/drawing/2014/main" id="{EF230547-0987-4220-8D33-3AB25609ACFD}"/>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86871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Ageas_Title Slide: Purpo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lstStyle>
            <a:lvl1pPr algn="ctr">
              <a:defRPr sz="6000">
                <a:solidFill>
                  <a:sysClr val="windowText" lastClr="00000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0" name="Rectangle 9">
            <a:extLst>
              <a:ext uri="{FF2B5EF4-FFF2-40B4-BE49-F238E27FC236}">
                <a16:creationId xmlns:a16="http://schemas.microsoft.com/office/drawing/2014/main" id="{9A9A4868-BA1E-4793-BFE4-884E804F8A5F}"/>
              </a:ext>
            </a:extLst>
          </p:cNvPr>
          <p:cNvSpPr/>
          <p:nvPr userDrawn="1"/>
        </p:nvSpPr>
        <p:spPr>
          <a:xfrm>
            <a:off x="0" y="0"/>
            <a:ext cx="419548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raphic 6">
            <a:extLst>
              <a:ext uri="{FF2B5EF4-FFF2-40B4-BE49-F238E27FC236}">
                <a16:creationId xmlns:a16="http://schemas.microsoft.com/office/drawing/2014/main" id="{855C78E8-C3E9-4FC3-9367-7C5DD83002B0}"/>
              </a:ext>
            </a:extLst>
          </p:cNvPr>
          <p:cNvSpPr/>
          <p:nvPr/>
        </p:nvSpPr>
        <p:spPr>
          <a:xfrm>
            <a:off x="-4" y="0"/>
            <a:ext cx="4343028" cy="6551590"/>
          </a:xfrm>
          <a:custGeom>
            <a:avLst/>
            <a:gdLst>
              <a:gd name="connsiteX0" fmla="*/ 1210522 w 4343028"/>
              <a:gd name="connsiteY0" fmla="*/ 5578 h 6551590"/>
              <a:gd name="connsiteX1" fmla="*/ 837495 w 4343028"/>
              <a:gd name="connsiteY1" fmla="*/ 390489 h 6551590"/>
              <a:gd name="connsiteX2" fmla="*/ 527771 w 4343028"/>
              <a:gd name="connsiteY2" fmla="*/ 613869 h 6551590"/>
              <a:gd name="connsiteX3" fmla="*/ 1008728 w 4343028"/>
              <a:gd name="connsiteY3" fmla="*/ 568999 h 6551590"/>
              <a:gd name="connsiteX4" fmla="*/ 1210522 w 4343028"/>
              <a:gd name="connsiteY4" fmla="*/ 5578 h 6551590"/>
              <a:gd name="connsiteX5" fmla="*/ 2081483 w 4343028"/>
              <a:gd name="connsiteY5" fmla="*/ 487263 h 6551590"/>
              <a:gd name="connsiteX6" fmla="*/ 1333975 w 4343028"/>
              <a:gd name="connsiteY6" fmla="*/ 17705 h 6551590"/>
              <a:gd name="connsiteX7" fmla="*/ 1289832 w 4343028"/>
              <a:gd name="connsiteY7" fmla="*/ 0 h 6551590"/>
              <a:gd name="connsiteX8" fmla="*/ 1511757 w 4343028"/>
              <a:gd name="connsiteY8" fmla="*/ 535771 h 6551590"/>
              <a:gd name="connsiteX9" fmla="*/ 2081483 w 4343028"/>
              <a:gd name="connsiteY9" fmla="*/ 487263 h 6551590"/>
              <a:gd name="connsiteX10" fmla="*/ 4090686 w 4343028"/>
              <a:gd name="connsiteY10" fmla="*/ 1765449 h 6551590"/>
              <a:gd name="connsiteX11" fmla="*/ 2137025 w 4343028"/>
              <a:gd name="connsiteY11" fmla="*/ 523644 h 6551590"/>
              <a:gd name="connsiteX12" fmla="*/ 1700453 w 4343028"/>
              <a:gd name="connsiteY12" fmla="*/ 932566 h 6551590"/>
              <a:gd name="connsiteX13" fmla="*/ 2015755 w 4343028"/>
              <a:gd name="connsiteY13" fmla="*/ 1629384 h 6551590"/>
              <a:gd name="connsiteX14" fmla="*/ 1662617 w 4343028"/>
              <a:gd name="connsiteY14" fmla="*/ 1447722 h 6551590"/>
              <a:gd name="connsiteX15" fmla="*/ 1340766 w 4343028"/>
              <a:gd name="connsiteY15" fmla="*/ 1244716 h 6551590"/>
              <a:gd name="connsiteX16" fmla="*/ 945911 w 4343028"/>
              <a:gd name="connsiteY16" fmla="*/ 1496230 h 6551590"/>
              <a:gd name="connsiteX17" fmla="*/ 689546 w 4343028"/>
              <a:gd name="connsiteY17" fmla="*/ 1666008 h 6551590"/>
              <a:gd name="connsiteX18" fmla="*/ 892794 w 4343028"/>
              <a:gd name="connsiteY18" fmla="*/ 950999 h 6551590"/>
              <a:gd name="connsiteX19" fmla="*/ 485084 w 4343028"/>
              <a:gd name="connsiteY19" fmla="*/ 719374 h 6551590"/>
              <a:gd name="connsiteX20" fmla="*/ 481446 w 4343028"/>
              <a:gd name="connsiteY20" fmla="*/ 730046 h 6551590"/>
              <a:gd name="connsiteX21" fmla="*/ 315306 w 4343028"/>
              <a:gd name="connsiteY21" fmla="*/ 6550521 h 6551590"/>
              <a:gd name="connsiteX22" fmla="*/ 1129513 w 4343028"/>
              <a:gd name="connsiteY22" fmla="*/ 4559511 h 6551590"/>
              <a:gd name="connsiteX23" fmla="*/ 2163220 w 4343028"/>
              <a:gd name="connsiteY23" fmla="*/ 5831148 h 6551590"/>
              <a:gd name="connsiteX24" fmla="*/ 2282549 w 4343028"/>
              <a:gd name="connsiteY24" fmla="*/ 4289321 h 6551590"/>
              <a:gd name="connsiteX25" fmla="*/ 3482395 w 4343028"/>
              <a:gd name="connsiteY25" fmla="*/ 5042650 h 6551590"/>
              <a:gd name="connsiteX26" fmla="*/ 2738767 w 4343028"/>
              <a:gd name="connsiteY26" fmla="*/ 3229906 h 6551590"/>
              <a:gd name="connsiteX27" fmla="*/ 4042663 w 4343028"/>
              <a:gd name="connsiteY27" fmla="*/ 3503734 h 6551590"/>
              <a:gd name="connsiteX28" fmla="*/ 3426126 w 4343028"/>
              <a:gd name="connsiteY28" fmla="*/ 2316985 h 6551590"/>
              <a:gd name="connsiteX29" fmla="*/ 4089958 w 4343028"/>
              <a:gd name="connsiteY29" fmla="*/ 1765449 h 655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343028" h="6551590">
                <a:moveTo>
                  <a:pt x="1210522" y="5578"/>
                </a:moveTo>
                <a:cubicBezTo>
                  <a:pt x="1067181" y="72762"/>
                  <a:pt x="1003878" y="349743"/>
                  <a:pt x="837495" y="390489"/>
                </a:cubicBezTo>
                <a:cubicBezTo>
                  <a:pt x="646373" y="436572"/>
                  <a:pt x="587436" y="505453"/>
                  <a:pt x="527771" y="613869"/>
                </a:cubicBezTo>
                <a:cubicBezTo>
                  <a:pt x="650982" y="585734"/>
                  <a:pt x="958765" y="606108"/>
                  <a:pt x="1008728" y="568999"/>
                </a:cubicBezTo>
                <a:cubicBezTo>
                  <a:pt x="1058692" y="531890"/>
                  <a:pt x="1152070" y="128789"/>
                  <a:pt x="1210522" y="5578"/>
                </a:cubicBezTo>
                <a:moveTo>
                  <a:pt x="2081483" y="487263"/>
                </a:moveTo>
                <a:cubicBezTo>
                  <a:pt x="1775155" y="285955"/>
                  <a:pt x="1509089" y="114964"/>
                  <a:pt x="1333975" y="17705"/>
                </a:cubicBezTo>
                <a:cubicBezTo>
                  <a:pt x="1320055" y="9989"/>
                  <a:pt x="1305226" y="4041"/>
                  <a:pt x="1289832" y="0"/>
                </a:cubicBezTo>
                <a:cubicBezTo>
                  <a:pt x="1344161" y="117389"/>
                  <a:pt x="1445543" y="497450"/>
                  <a:pt x="1511757" y="535771"/>
                </a:cubicBezTo>
                <a:cubicBezTo>
                  <a:pt x="1577970" y="574092"/>
                  <a:pt x="1957060" y="473681"/>
                  <a:pt x="2081483" y="487263"/>
                </a:cubicBezTo>
                <a:moveTo>
                  <a:pt x="4090686" y="1765449"/>
                </a:moveTo>
                <a:cubicBezTo>
                  <a:pt x="3557098" y="1474401"/>
                  <a:pt x="2204694" y="536499"/>
                  <a:pt x="2137025" y="523644"/>
                </a:cubicBezTo>
                <a:cubicBezTo>
                  <a:pt x="2069356" y="510789"/>
                  <a:pt x="1715248" y="869991"/>
                  <a:pt x="1700453" y="932566"/>
                </a:cubicBezTo>
                <a:cubicBezTo>
                  <a:pt x="1685658" y="995142"/>
                  <a:pt x="2054561" y="1589365"/>
                  <a:pt x="2015755" y="1629384"/>
                </a:cubicBezTo>
                <a:cubicBezTo>
                  <a:pt x="1976949" y="1669403"/>
                  <a:pt x="1765211" y="1519756"/>
                  <a:pt x="1662617" y="1447722"/>
                </a:cubicBezTo>
                <a:cubicBezTo>
                  <a:pt x="1560022" y="1375687"/>
                  <a:pt x="1439480" y="1241320"/>
                  <a:pt x="1340766" y="1244716"/>
                </a:cubicBezTo>
                <a:cubicBezTo>
                  <a:pt x="1242052" y="1248111"/>
                  <a:pt x="1073487" y="1405035"/>
                  <a:pt x="945911" y="1496230"/>
                </a:cubicBezTo>
                <a:cubicBezTo>
                  <a:pt x="860779" y="1557107"/>
                  <a:pt x="754061" y="1700691"/>
                  <a:pt x="689546" y="1666008"/>
                </a:cubicBezTo>
                <a:cubicBezTo>
                  <a:pt x="625030" y="1631324"/>
                  <a:pt x="916806" y="1025944"/>
                  <a:pt x="892794" y="950999"/>
                </a:cubicBezTo>
                <a:cubicBezTo>
                  <a:pt x="868783" y="876055"/>
                  <a:pt x="579432" y="784860"/>
                  <a:pt x="485084" y="719374"/>
                </a:cubicBezTo>
                <a:cubicBezTo>
                  <a:pt x="485084" y="723254"/>
                  <a:pt x="482659" y="726407"/>
                  <a:pt x="481446" y="730046"/>
                </a:cubicBezTo>
                <a:cubicBezTo>
                  <a:pt x="339560" y="1174379"/>
                  <a:pt x="-418620" y="6639291"/>
                  <a:pt x="315306" y="6550521"/>
                </a:cubicBezTo>
                <a:cubicBezTo>
                  <a:pt x="491148" y="6529178"/>
                  <a:pt x="842103" y="4757666"/>
                  <a:pt x="1129513" y="4559511"/>
                </a:cubicBezTo>
                <a:cubicBezTo>
                  <a:pt x="1339311" y="4413987"/>
                  <a:pt x="1932806" y="6028333"/>
                  <a:pt x="2163220" y="5831148"/>
                </a:cubicBezTo>
                <a:cubicBezTo>
                  <a:pt x="2393633" y="5633963"/>
                  <a:pt x="2062808" y="4505667"/>
                  <a:pt x="2282549" y="4289321"/>
                </a:cubicBezTo>
                <a:cubicBezTo>
                  <a:pt x="2436320" y="4137733"/>
                  <a:pt x="3348271" y="5188417"/>
                  <a:pt x="3482395" y="5042650"/>
                </a:cubicBezTo>
                <a:cubicBezTo>
                  <a:pt x="3795515" y="4703094"/>
                  <a:pt x="2635930" y="3428061"/>
                  <a:pt x="2738767" y="3229906"/>
                </a:cubicBezTo>
                <a:cubicBezTo>
                  <a:pt x="2803525" y="3105725"/>
                  <a:pt x="3857605" y="3731964"/>
                  <a:pt x="4042663" y="3503734"/>
                </a:cubicBezTo>
                <a:cubicBezTo>
                  <a:pt x="4227721" y="3275503"/>
                  <a:pt x="3464932" y="2480942"/>
                  <a:pt x="3426126" y="2316985"/>
                </a:cubicBezTo>
                <a:cubicBezTo>
                  <a:pt x="3377618" y="2117132"/>
                  <a:pt x="4938364" y="2229671"/>
                  <a:pt x="4089958" y="1765449"/>
                </a:cubicBezTo>
              </a:path>
            </a:pathLst>
          </a:custGeom>
          <a:solidFill>
            <a:schemeClr val="accent6"/>
          </a:solidFill>
          <a:ln w="24212"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03AD0733-F289-4053-BAC9-33FCD10D8DB6}"/>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BA7F54FB-AFC2-41BD-8CFC-0CA5BBC5D064}"/>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C35568CF-A56A-4B5A-A2C9-9B65221C5ABF}"/>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C8C5822D-09F1-40B6-9F6B-FC354B20B999}"/>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5" name="Text Placeholder 17">
            <a:extLst>
              <a:ext uri="{FF2B5EF4-FFF2-40B4-BE49-F238E27FC236}">
                <a16:creationId xmlns:a16="http://schemas.microsoft.com/office/drawing/2014/main" id="{02CBE6C4-6317-4EF5-8DF5-66AEE6D39358}"/>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202494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a:xfrm>
            <a:off x="838200" y="802640"/>
            <a:ext cx="10515600" cy="888048"/>
          </a:xfrm>
        </p:spPr>
        <p:txBody>
          <a:bodyPr>
            <a:normAutofit/>
          </a:bodyPr>
          <a:lstStyle>
            <a:lvl1pPr>
              <a:defRPr sz="4000">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reeform: Shape 13">
            <a:extLst>
              <a:ext uri="{FF2B5EF4-FFF2-40B4-BE49-F238E27FC236}">
                <a16:creationId xmlns:a16="http://schemas.microsoft.com/office/drawing/2014/main" id="{FCAE6037-D26F-4AF8-8DED-7FC8B2C6A7A1}"/>
              </a:ext>
            </a:extLst>
          </p:cNvPr>
          <p:cNvSpPr/>
          <p:nvPr/>
        </p:nvSpPr>
        <p:spPr>
          <a:xfrm flipH="1">
            <a:off x="-9226" y="-1010"/>
            <a:ext cx="12201226" cy="904140"/>
          </a:xfrm>
          <a:custGeom>
            <a:avLst/>
            <a:gdLst>
              <a:gd name="connsiteX0" fmla="*/ 0 w 3808745"/>
              <a:gd name="connsiteY0" fmla="*/ 1321213 h 1321212"/>
              <a:gd name="connsiteX1" fmla="*/ 3758184 w 3808745"/>
              <a:gd name="connsiteY1" fmla="*/ 858298 h 1321212"/>
              <a:gd name="connsiteX2" fmla="*/ 3730752 w 3808745"/>
              <a:gd name="connsiteY2" fmla="*/ 0 h 1321212"/>
              <a:gd name="connsiteX3" fmla="*/ 0 w 3808745"/>
              <a:gd name="connsiteY3" fmla="*/ 0 h 1321212"/>
              <a:gd name="connsiteX0" fmla="*/ 0 w 3800369"/>
              <a:gd name="connsiteY0" fmla="*/ 1321213 h 1321213"/>
              <a:gd name="connsiteX1" fmla="*/ 3758184 w 3800369"/>
              <a:gd name="connsiteY1" fmla="*/ 858298 h 1321213"/>
              <a:gd name="connsiteX2" fmla="*/ 3682031 w 3800369"/>
              <a:gd name="connsiteY2" fmla="*/ 0 h 1321213"/>
              <a:gd name="connsiteX3" fmla="*/ 0 w 3800369"/>
              <a:gd name="connsiteY3" fmla="*/ 0 h 1321213"/>
              <a:gd name="connsiteX4" fmla="*/ 0 w 3800369"/>
              <a:gd name="connsiteY4" fmla="*/ 1321213 h 1321213"/>
              <a:gd name="connsiteX0" fmla="*/ 0 w 3758184"/>
              <a:gd name="connsiteY0" fmla="*/ 1321213 h 1321213"/>
              <a:gd name="connsiteX1" fmla="*/ 3758184 w 3758184"/>
              <a:gd name="connsiteY1" fmla="*/ 858298 h 1321213"/>
              <a:gd name="connsiteX2" fmla="*/ 3682031 w 3758184"/>
              <a:gd name="connsiteY2" fmla="*/ 0 h 1321213"/>
              <a:gd name="connsiteX3" fmla="*/ 0 w 3758184"/>
              <a:gd name="connsiteY3" fmla="*/ 0 h 1321213"/>
              <a:gd name="connsiteX4" fmla="*/ 0 w 3758184"/>
              <a:gd name="connsiteY4" fmla="*/ 1321213 h 1321213"/>
              <a:gd name="connsiteX0" fmla="*/ 0 w 3683750"/>
              <a:gd name="connsiteY0" fmla="*/ 1321213 h 1321213"/>
              <a:gd name="connsiteX1" fmla="*/ 3683750 w 3683750"/>
              <a:gd name="connsiteY1" fmla="*/ 851746 h 1321213"/>
              <a:gd name="connsiteX2" fmla="*/ 3682031 w 3683750"/>
              <a:gd name="connsiteY2" fmla="*/ 0 h 1321213"/>
              <a:gd name="connsiteX3" fmla="*/ 0 w 3683750"/>
              <a:gd name="connsiteY3" fmla="*/ 0 h 1321213"/>
              <a:gd name="connsiteX4" fmla="*/ 0 w 3683750"/>
              <a:gd name="connsiteY4" fmla="*/ 1321213 h 1321213"/>
              <a:gd name="connsiteX0" fmla="*/ 0 w 3683907"/>
              <a:gd name="connsiteY0" fmla="*/ 1321213 h 1321213"/>
              <a:gd name="connsiteX1" fmla="*/ 3683750 w 3683907"/>
              <a:gd name="connsiteY1" fmla="*/ 851746 h 1321213"/>
              <a:gd name="connsiteX2" fmla="*/ 3682031 w 3683907"/>
              <a:gd name="connsiteY2" fmla="*/ 0 h 1321213"/>
              <a:gd name="connsiteX3" fmla="*/ 0 w 3683907"/>
              <a:gd name="connsiteY3" fmla="*/ 0 h 1321213"/>
              <a:gd name="connsiteX4" fmla="*/ 0 w 3683907"/>
              <a:gd name="connsiteY4" fmla="*/ 1321213 h 13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3907" h="1321213">
                <a:moveTo>
                  <a:pt x="0" y="1321213"/>
                </a:moveTo>
                <a:cubicBezTo>
                  <a:pt x="973836" y="1238917"/>
                  <a:pt x="1517384" y="1193598"/>
                  <a:pt x="3683750" y="851746"/>
                </a:cubicBezTo>
                <a:cubicBezTo>
                  <a:pt x="3684552" y="300005"/>
                  <a:pt x="3682031" y="0"/>
                  <a:pt x="3682031" y="0"/>
                </a:cubicBezTo>
                <a:lnTo>
                  <a:pt x="0" y="0"/>
                </a:lnTo>
                <a:lnTo>
                  <a:pt x="0" y="1321213"/>
                </a:lnTo>
                <a:close/>
              </a:path>
            </a:pathLst>
          </a:custGeom>
          <a:solidFill>
            <a:schemeClr val="tx2"/>
          </a:solidFill>
          <a:ln w="9525"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27DB045-B1D3-4F68-A9A9-3D1E5FD92F83}"/>
              </a:ext>
            </a:extLst>
          </p:cNvPr>
          <p:cNvSpPr/>
          <p:nvPr/>
        </p:nvSpPr>
        <p:spPr>
          <a:xfrm flipH="1">
            <a:off x="-10286" y="-34121"/>
            <a:ext cx="3706006" cy="735348"/>
          </a:xfrm>
          <a:custGeom>
            <a:avLst/>
            <a:gdLst>
              <a:gd name="connsiteX0" fmla="*/ 3173731 w 3173730"/>
              <a:gd name="connsiteY0" fmla="*/ 511060 h 1022394"/>
              <a:gd name="connsiteX1" fmla="*/ 408052 w 3173730"/>
              <a:gd name="connsiteY1" fmla="*/ 1018838 h 1022394"/>
              <a:gd name="connsiteX2" fmla="*/ 1191673 w 3173730"/>
              <a:gd name="connsiteY2" fmla="*/ 737564 h 1022394"/>
              <a:gd name="connsiteX3" fmla="*/ 689230 w 3173730"/>
              <a:gd name="connsiteY3" fmla="*/ 723848 h 1022394"/>
              <a:gd name="connsiteX4" fmla="*/ 1001269 w 3173730"/>
              <a:gd name="connsiteY4" fmla="*/ 489248 h 1022394"/>
              <a:gd name="connsiteX5" fmla="*/ 521208 w 3173730"/>
              <a:gd name="connsiteY5" fmla="*/ 403523 h 1022394"/>
              <a:gd name="connsiteX6" fmla="*/ 903923 w 3173730"/>
              <a:gd name="connsiteY6" fmla="*/ 301986 h 1022394"/>
              <a:gd name="connsiteX7" fmla="*/ 0 w 3173730"/>
              <a:gd name="connsiteY7" fmla="*/ 28714 h 1022394"/>
              <a:gd name="connsiteX8" fmla="*/ 3173731 w 3173730"/>
              <a:gd name="connsiteY8" fmla="*/ 33953 h 1022394"/>
              <a:gd name="connsiteX0" fmla="*/ 3162007 w 3173731"/>
              <a:gd name="connsiteY0" fmla="*/ 833437 h 1022048"/>
              <a:gd name="connsiteX1" fmla="*/ 408052 w 3173731"/>
              <a:gd name="connsiteY1" fmla="*/ 1018838 h 1022048"/>
              <a:gd name="connsiteX2" fmla="*/ 1191673 w 3173731"/>
              <a:gd name="connsiteY2" fmla="*/ 737564 h 1022048"/>
              <a:gd name="connsiteX3" fmla="*/ 689230 w 3173731"/>
              <a:gd name="connsiteY3" fmla="*/ 723848 h 1022048"/>
              <a:gd name="connsiteX4" fmla="*/ 1001269 w 3173731"/>
              <a:gd name="connsiteY4" fmla="*/ 489248 h 1022048"/>
              <a:gd name="connsiteX5" fmla="*/ 521208 w 3173731"/>
              <a:gd name="connsiteY5" fmla="*/ 403523 h 1022048"/>
              <a:gd name="connsiteX6" fmla="*/ 903923 w 3173731"/>
              <a:gd name="connsiteY6" fmla="*/ 301986 h 1022048"/>
              <a:gd name="connsiteX7" fmla="*/ 0 w 3173731"/>
              <a:gd name="connsiteY7" fmla="*/ 28714 h 1022048"/>
              <a:gd name="connsiteX8" fmla="*/ 3173731 w 3173731"/>
              <a:gd name="connsiteY8" fmla="*/ 33953 h 1022048"/>
              <a:gd name="connsiteX9" fmla="*/ 3162007 w 3173731"/>
              <a:gd name="connsiteY9" fmla="*/ 833437 h 1022048"/>
              <a:gd name="connsiteX0" fmla="*/ 3162007 w 3173731"/>
              <a:gd name="connsiteY0" fmla="*/ 833437 h 1020735"/>
              <a:gd name="connsiteX1" fmla="*/ 408052 w 3173731"/>
              <a:gd name="connsiteY1" fmla="*/ 1018838 h 1020735"/>
              <a:gd name="connsiteX2" fmla="*/ 1191673 w 3173731"/>
              <a:gd name="connsiteY2" fmla="*/ 737564 h 1020735"/>
              <a:gd name="connsiteX3" fmla="*/ 689230 w 3173731"/>
              <a:gd name="connsiteY3" fmla="*/ 723848 h 1020735"/>
              <a:gd name="connsiteX4" fmla="*/ 1001269 w 3173731"/>
              <a:gd name="connsiteY4" fmla="*/ 489248 h 1020735"/>
              <a:gd name="connsiteX5" fmla="*/ 521208 w 3173731"/>
              <a:gd name="connsiteY5" fmla="*/ 403523 h 1020735"/>
              <a:gd name="connsiteX6" fmla="*/ 903923 w 3173731"/>
              <a:gd name="connsiteY6" fmla="*/ 301986 h 1020735"/>
              <a:gd name="connsiteX7" fmla="*/ 0 w 3173731"/>
              <a:gd name="connsiteY7" fmla="*/ 28714 h 1020735"/>
              <a:gd name="connsiteX8" fmla="*/ 3173731 w 3173731"/>
              <a:gd name="connsiteY8" fmla="*/ 33953 h 1020735"/>
              <a:gd name="connsiteX9" fmla="*/ 3162007 w 3173731"/>
              <a:gd name="connsiteY9" fmla="*/ 833437 h 1020735"/>
              <a:gd name="connsiteX0" fmla="*/ 3162007 w 3173731"/>
              <a:gd name="connsiteY0" fmla="*/ 833437 h 967440"/>
              <a:gd name="connsiteX1" fmla="*/ 413913 w 3173731"/>
              <a:gd name="connsiteY1" fmla="*/ 963574 h 967440"/>
              <a:gd name="connsiteX2" fmla="*/ 1191673 w 3173731"/>
              <a:gd name="connsiteY2" fmla="*/ 737564 h 967440"/>
              <a:gd name="connsiteX3" fmla="*/ 689230 w 3173731"/>
              <a:gd name="connsiteY3" fmla="*/ 723848 h 967440"/>
              <a:gd name="connsiteX4" fmla="*/ 1001269 w 3173731"/>
              <a:gd name="connsiteY4" fmla="*/ 489248 h 967440"/>
              <a:gd name="connsiteX5" fmla="*/ 521208 w 3173731"/>
              <a:gd name="connsiteY5" fmla="*/ 403523 h 967440"/>
              <a:gd name="connsiteX6" fmla="*/ 903923 w 3173731"/>
              <a:gd name="connsiteY6" fmla="*/ 301986 h 967440"/>
              <a:gd name="connsiteX7" fmla="*/ 0 w 3173731"/>
              <a:gd name="connsiteY7" fmla="*/ 28714 h 967440"/>
              <a:gd name="connsiteX8" fmla="*/ 3173731 w 3173731"/>
              <a:gd name="connsiteY8" fmla="*/ 33953 h 967440"/>
              <a:gd name="connsiteX9" fmla="*/ 3162007 w 3173731"/>
              <a:gd name="connsiteY9" fmla="*/ 833437 h 967440"/>
              <a:gd name="connsiteX0" fmla="*/ 3181402 w 3181402"/>
              <a:gd name="connsiteY0" fmla="*/ 829627 h 966993"/>
              <a:gd name="connsiteX1" fmla="*/ 413913 w 3181402"/>
              <a:gd name="connsiteY1" fmla="*/ 963574 h 966993"/>
              <a:gd name="connsiteX2" fmla="*/ 1191673 w 3181402"/>
              <a:gd name="connsiteY2" fmla="*/ 737564 h 966993"/>
              <a:gd name="connsiteX3" fmla="*/ 689230 w 3181402"/>
              <a:gd name="connsiteY3" fmla="*/ 723848 h 966993"/>
              <a:gd name="connsiteX4" fmla="*/ 1001269 w 3181402"/>
              <a:gd name="connsiteY4" fmla="*/ 489248 h 966993"/>
              <a:gd name="connsiteX5" fmla="*/ 521208 w 3181402"/>
              <a:gd name="connsiteY5" fmla="*/ 403523 h 966993"/>
              <a:gd name="connsiteX6" fmla="*/ 903923 w 3181402"/>
              <a:gd name="connsiteY6" fmla="*/ 301986 h 966993"/>
              <a:gd name="connsiteX7" fmla="*/ 0 w 3181402"/>
              <a:gd name="connsiteY7" fmla="*/ 28714 h 966993"/>
              <a:gd name="connsiteX8" fmla="*/ 3173731 w 3181402"/>
              <a:gd name="connsiteY8" fmla="*/ 33953 h 966993"/>
              <a:gd name="connsiteX9" fmla="*/ 3181402 w 3181402"/>
              <a:gd name="connsiteY9" fmla="*/ 829627 h 966993"/>
              <a:gd name="connsiteX0" fmla="*/ 3181402 w 3183428"/>
              <a:gd name="connsiteY0" fmla="*/ 829627 h 966993"/>
              <a:gd name="connsiteX1" fmla="*/ 413913 w 3183428"/>
              <a:gd name="connsiteY1" fmla="*/ 963574 h 966993"/>
              <a:gd name="connsiteX2" fmla="*/ 1191673 w 3183428"/>
              <a:gd name="connsiteY2" fmla="*/ 737564 h 966993"/>
              <a:gd name="connsiteX3" fmla="*/ 689230 w 3183428"/>
              <a:gd name="connsiteY3" fmla="*/ 723848 h 966993"/>
              <a:gd name="connsiteX4" fmla="*/ 1001269 w 3183428"/>
              <a:gd name="connsiteY4" fmla="*/ 489248 h 966993"/>
              <a:gd name="connsiteX5" fmla="*/ 521208 w 3183428"/>
              <a:gd name="connsiteY5" fmla="*/ 403523 h 966993"/>
              <a:gd name="connsiteX6" fmla="*/ 903923 w 3183428"/>
              <a:gd name="connsiteY6" fmla="*/ 301986 h 966993"/>
              <a:gd name="connsiteX7" fmla="*/ 0 w 3183428"/>
              <a:gd name="connsiteY7" fmla="*/ 28714 h 966993"/>
              <a:gd name="connsiteX8" fmla="*/ 3183428 w 3183428"/>
              <a:gd name="connsiteY8" fmla="*/ 33952 h 966993"/>
              <a:gd name="connsiteX9" fmla="*/ 3181402 w 3183428"/>
              <a:gd name="connsiteY9" fmla="*/ 829627 h 966993"/>
              <a:gd name="connsiteX0" fmla="*/ 3181402 w 3183428"/>
              <a:gd name="connsiteY0" fmla="*/ 829627 h 992561"/>
              <a:gd name="connsiteX1" fmla="*/ 384821 w 3183428"/>
              <a:gd name="connsiteY1" fmla="*/ 990240 h 992561"/>
              <a:gd name="connsiteX2" fmla="*/ 1191673 w 3183428"/>
              <a:gd name="connsiteY2" fmla="*/ 737564 h 992561"/>
              <a:gd name="connsiteX3" fmla="*/ 689230 w 3183428"/>
              <a:gd name="connsiteY3" fmla="*/ 723848 h 992561"/>
              <a:gd name="connsiteX4" fmla="*/ 1001269 w 3183428"/>
              <a:gd name="connsiteY4" fmla="*/ 489248 h 992561"/>
              <a:gd name="connsiteX5" fmla="*/ 521208 w 3183428"/>
              <a:gd name="connsiteY5" fmla="*/ 403523 h 992561"/>
              <a:gd name="connsiteX6" fmla="*/ 903923 w 3183428"/>
              <a:gd name="connsiteY6" fmla="*/ 301986 h 992561"/>
              <a:gd name="connsiteX7" fmla="*/ 0 w 3183428"/>
              <a:gd name="connsiteY7" fmla="*/ 28714 h 992561"/>
              <a:gd name="connsiteX8" fmla="*/ 3183428 w 3183428"/>
              <a:gd name="connsiteY8" fmla="*/ 33952 h 992561"/>
              <a:gd name="connsiteX9" fmla="*/ 3181402 w 3183428"/>
              <a:gd name="connsiteY9" fmla="*/ 829627 h 992561"/>
              <a:gd name="connsiteX0" fmla="*/ 3181402 w 3183428"/>
              <a:gd name="connsiteY0" fmla="*/ 829627 h 992560"/>
              <a:gd name="connsiteX1" fmla="*/ 384821 w 3183428"/>
              <a:gd name="connsiteY1" fmla="*/ 990239 h 992560"/>
              <a:gd name="connsiteX2" fmla="*/ 1191673 w 3183428"/>
              <a:gd name="connsiteY2" fmla="*/ 737564 h 992560"/>
              <a:gd name="connsiteX3" fmla="*/ 689230 w 3183428"/>
              <a:gd name="connsiteY3" fmla="*/ 723848 h 992560"/>
              <a:gd name="connsiteX4" fmla="*/ 1001269 w 3183428"/>
              <a:gd name="connsiteY4" fmla="*/ 489248 h 992560"/>
              <a:gd name="connsiteX5" fmla="*/ 521208 w 3183428"/>
              <a:gd name="connsiteY5" fmla="*/ 403523 h 992560"/>
              <a:gd name="connsiteX6" fmla="*/ 903923 w 3183428"/>
              <a:gd name="connsiteY6" fmla="*/ 301986 h 992560"/>
              <a:gd name="connsiteX7" fmla="*/ 0 w 3183428"/>
              <a:gd name="connsiteY7" fmla="*/ 28714 h 992560"/>
              <a:gd name="connsiteX8" fmla="*/ 3183428 w 3183428"/>
              <a:gd name="connsiteY8" fmla="*/ 33952 h 992560"/>
              <a:gd name="connsiteX9" fmla="*/ 3181402 w 3183428"/>
              <a:gd name="connsiteY9" fmla="*/ 829627 h 99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3428" h="992560">
                <a:moveTo>
                  <a:pt x="3181402" y="829627"/>
                </a:moveTo>
                <a:cubicBezTo>
                  <a:pt x="2554948" y="944069"/>
                  <a:pt x="716442" y="1005583"/>
                  <a:pt x="384821" y="990239"/>
                </a:cubicBezTo>
                <a:cubicBezTo>
                  <a:pt x="53200" y="974895"/>
                  <a:pt x="1140938" y="781963"/>
                  <a:pt x="1191673" y="737564"/>
                </a:cubicBezTo>
                <a:cubicBezTo>
                  <a:pt x="1242408" y="693166"/>
                  <a:pt x="697802" y="787094"/>
                  <a:pt x="689230" y="723848"/>
                </a:cubicBezTo>
                <a:cubicBezTo>
                  <a:pt x="680657" y="660602"/>
                  <a:pt x="1048227" y="535349"/>
                  <a:pt x="1001269" y="489248"/>
                </a:cubicBezTo>
                <a:cubicBezTo>
                  <a:pt x="954310" y="443147"/>
                  <a:pt x="454533" y="453529"/>
                  <a:pt x="521208" y="403523"/>
                </a:cubicBezTo>
                <a:cubicBezTo>
                  <a:pt x="589789" y="352088"/>
                  <a:pt x="892207" y="361803"/>
                  <a:pt x="903923" y="301986"/>
                </a:cubicBezTo>
                <a:cubicBezTo>
                  <a:pt x="918972" y="225215"/>
                  <a:pt x="1239" y="96246"/>
                  <a:pt x="0" y="28714"/>
                </a:cubicBezTo>
                <a:cubicBezTo>
                  <a:pt x="-1238" y="-38818"/>
                  <a:pt x="3183428" y="33952"/>
                  <a:pt x="3183428" y="33952"/>
                </a:cubicBezTo>
                <a:cubicBezTo>
                  <a:pt x="3183428" y="192988"/>
                  <a:pt x="3181402" y="670591"/>
                  <a:pt x="3181402" y="829627"/>
                </a:cubicBezTo>
                <a:close/>
              </a:path>
            </a:pathLst>
          </a:custGeom>
          <a:solidFill>
            <a:schemeClr val="bg2">
              <a:lumMod val="90000"/>
            </a:schemeClr>
          </a:solidFill>
          <a:ln w="9525"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AF0572D1-C4D0-4331-B9A4-F6A76B182F49}"/>
              </a:ext>
            </a:extLst>
          </p:cNvPr>
          <p:cNvSpPr/>
          <p:nvPr/>
        </p:nvSpPr>
        <p:spPr>
          <a:xfrm flipH="1">
            <a:off x="2820" y="0"/>
            <a:ext cx="555979" cy="572911"/>
          </a:xfrm>
          <a:custGeom>
            <a:avLst/>
            <a:gdLst>
              <a:gd name="connsiteX0" fmla="*/ 20146 w 611624"/>
              <a:gd name="connsiteY0" fmla="*/ 149190 h 638910"/>
              <a:gd name="connsiteX1" fmla="*/ 239221 w 611624"/>
              <a:gd name="connsiteY1" fmla="*/ 193671 h 638910"/>
              <a:gd name="connsiteX2" fmla="*/ 363142 w 611624"/>
              <a:gd name="connsiteY2" fmla="*/ 28 h 638910"/>
              <a:gd name="connsiteX3" fmla="*/ 414196 w 611624"/>
              <a:gd name="connsiteY3" fmla="*/ 233486 h 638910"/>
              <a:gd name="connsiteX4" fmla="*/ 611553 w 611624"/>
              <a:gd name="connsiteY4" fmla="*/ 298637 h 638910"/>
              <a:gd name="connsiteX5" fmla="*/ 433626 w 611624"/>
              <a:gd name="connsiteY5" fmla="*/ 374837 h 638910"/>
              <a:gd name="connsiteX6" fmla="*/ 465345 w 611624"/>
              <a:gd name="connsiteY6" fmla="*/ 638013 h 638910"/>
              <a:gd name="connsiteX7" fmla="*/ 384573 w 611624"/>
              <a:gd name="connsiteY7" fmla="*/ 563908 h 638910"/>
              <a:gd name="connsiteX8" fmla="*/ 259890 w 611624"/>
              <a:gd name="connsiteY8" fmla="*/ 453418 h 638910"/>
              <a:gd name="connsiteX9" fmla="*/ 135113 w 611624"/>
              <a:gd name="connsiteY9" fmla="*/ 506949 h 638910"/>
              <a:gd name="connsiteX10" fmla="*/ 620 w 611624"/>
              <a:gd name="connsiteY10" fmla="*/ 551240 h 638910"/>
              <a:gd name="connsiteX11" fmla="*/ 150639 w 611624"/>
              <a:gd name="connsiteY11" fmla="*/ 323402 h 638910"/>
              <a:gd name="connsiteX12" fmla="*/ 20146 w 611624"/>
              <a:gd name="connsiteY12" fmla="*/ 149571 h 63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1624" h="638910">
                <a:moveTo>
                  <a:pt x="20146" y="149190"/>
                </a:moveTo>
                <a:cubicBezTo>
                  <a:pt x="31957" y="130140"/>
                  <a:pt x="176261" y="175764"/>
                  <a:pt x="239221" y="193671"/>
                </a:cubicBezTo>
                <a:cubicBezTo>
                  <a:pt x="285037" y="135569"/>
                  <a:pt x="349235" y="-2258"/>
                  <a:pt x="363142" y="28"/>
                </a:cubicBezTo>
                <a:cubicBezTo>
                  <a:pt x="377048" y="2314"/>
                  <a:pt x="402385" y="157000"/>
                  <a:pt x="414196" y="233486"/>
                </a:cubicBezTo>
                <a:cubicBezTo>
                  <a:pt x="486395" y="246916"/>
                  <a:pt x="615077" y="276348"/>
                  <a:pt x="611553" y="298637"/>
                </a:cubicBezTo>
                <a:cubicBezTo>
                  <a:pt x="608029" y="320925"/>
                  <a:pt x="490396" y="345690"/>
                  <a:pt x="433626" y="374837"/>
                </a:cubicBezTo>
                <a:cubicBezTo>
                  <a:pt x="447057" y="459514"/>
                  <a:pt x="490015" y="629345"/>
                  <a:pt x="465345" y="638013"/>
                </a:cubicBezTo>
                <a:cubicBezTo>
                  <a:pt x="440675" y="646680"/>
                  <a:pt x="411147" y="590388"/>
                  <a:pt x="384573" y="563908"/>
                </a:cubicBezTo>
                <a:cubicBezTo>
                  <a:pt x="344663" y="524760"/>
                  <a:pt x="269415" y="457038"/>
                  <a:pt x="259890" y="453418"/>
                </a:cubicBezTo>
                <a:cubicBezTo>
                  <a:pt x="250365" y="449799"/>
                  <a:pt x="175308" y="487327"/>
                  <a:pt x="135113" y="506949"/>
                </a:cubicBezTo>
                <a:cubicBezTo>
                  <a:pt x="94917" y="526570"/>
                  <a:pt x="11860" y="567528"/>
                  <a:pt x="620" y="551240"/>
                </a:cubicBezTo>
                <a:cubicBezTo>
                  <a:pt x="-10620" y="534952"/>
                  <a:pt x="134446" y="332927"/>
                  <a:pt x="150639" y="323402"/>
                </a:cubicBezTo>
                <a:cubicBezTo>
                  <a:pt x="98537" y="271491"/>
                  <a:pt x="8430" y="168621"/>
                  <a:pt x="20146" y="149571"/>
                </a:cubicBezTo>
              </a:path>
            </a:pathLst>
          </a:custGeom>
          <a:solidFill>
            <a:srgbClr val="FFFFFF"/>
          </a:solidFill>
          <a:ln w="9525"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973B7B99-3A7A-4320-A864-14138A71D28D}"/>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FFFFFF">
                <a:alpha val="69804"/>
              </a:srgbClr>
            </a:solidFill>
            <a:prstDash val="solid"/>
            <a:miter/>
          </a:ln>
        </p:spPr>
        <p:txBody>
          <a:bodyPr rtlCol="0" anchor="ctr"/>
          <a:lstStyle/>
          <a:p>
            <a:endParaRPr lang="en-GB">
              <a:solidFill>
                <a:schemeClr val="bg1"/>
              </a:solidFill>
            </a:endParaRPr>
          </a:p>
        </p:txBody>
      </p:sp>
      <p:sp>
        <p:nvSpPr>
          <p:cNvPr id="25" name="Freeform: Shape 24">
            <a:extLst>
              <a:ext uri="{FF2B5EF4-FFF2-40B4-BE49-F238E27FC236}">
                <a16:creationId xmlns:a16="http://schemas.microsoft.com/office/drawing/2014/main" id="{6E75F91C-6CEC-4581-91F8-71CD6FEA5F02}"/>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26" name="Freeform: Shape 25">
            <a:extLst>
              <a:ext uri="{FF2B5EF4-FFF2-40B4-BE49-F238E27FC236}">
                <a16:creationId xmlns:a16="http://schemas.microsoft.com/office/drawing/2014/main" id="{6D28832B-8490-44D0-9E06-B87010A4EB6F}"/>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27" name="Freeform: Shape 26">
            <a:extLst>
              <a:ext uri="{FF2B5EF4-FFF2-40B4-BE49-F238E27FC236}">
                <a16:creationId xmlns:a16="http://schemas.microsoft.com/office/drawing/2014/main" id="{9667205E-D042-4E27-90BF-1518F69DA046}"/>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28" name="Text Placeholder 17">
            <a:extLst>
              <a:ext uri="{FF2B5EF4-FFF2-40B4-BE49-F238E27FC236}">
                <a16:creationId xmlns:a16="http://schemas.microsoft.com/office/drawing/2014/main" id="{8E6D3F8F-8877-498E-8360-E7D93246F799}"/>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solidFill>
                  <a:schemeClr val="bg1"/>
                </a:solidFill>
                <a:latin typeface="+mj-lt"/>
              </a:defRPr>
            </a:lvl1pPr>
          </a:lstStyle>
          <a:p>
            <a:pPr lvl="0"/>
            <a:r>
              <a:rPr lang="en-GB"/>
              <a:t>Function name</a:t>
            </a:r>
          </a:p>
        </p:txBody>
      </p:sp>
    </p:spTree>
    <p:extLst>
      <p:ext uri="{BB962C8B-B14F-4D97-AF65-F5344CB8AC3E}">
        <p14:creationId xmlns:p14="http://schemas.microsoft.com/office/powerpoint/2010/main" val="3501880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5620853F-15D9-46CF-9E74-7FCF3B651221}"/>
              </a:ext>
            </a:extLst>
          </p:cNvPr>
          <p:cNvSpPr/>
          <p:nvPr userDrawn="1"/>
        </p:nvSpPr>
        <p:spPr>
          <a:xfrm flipV="1">
            <a:off x="0" y="6264613"/>
            <a:ext cx="12201226" cy="593389"/>
          </a:xfrm>
          <a:custGeom>
            <a:avLst/>
            <a:gdLst>
              <a:gd name="connsiteX0" fmla="*/ 0 w 3808745"/>
              <a:gd name="connsiteY0" fmla="*/ 1321213 h 1321212"/>
              <a:gd name="connsiteX1" fmla="*/ 3758184 w 3808745"/>
              <a:gd name="connsiteY1" fmla="*/ 858298 h 1321212"/>
              <a:gd name="connsiteX2" fmla="*/ 3730752 w 3808745"/>
              <a:gd name="connsiteY2" fmla="*/ 0 h 1321212"/>
              <a:gd name="connsiteX3" fmla="*/ 0 w 3808745"/>
              <a:gd name="connsiteY3" fmla="*/ 0 h 1321212"/>
              <a:gd name="connsiteX0" fmla="*/ 0 w 3800369"/>
              <a:gd name="connsiteY0" fmla="*/ 1321213 h 1321213"/>
              <a:gd name="connsiteX1" fmla="*/ 3758184 w 3800369"/>
              <a:gd name="connsiteY1" fmla="*/ 858298 h 1321213"/>
              <a:gd name="connsiteX2" fmla="*/ 3682031 w 3800369"/>
              <a:gd name="connsiteY2" fmla="*/ 0 h 1321213"/>
              <a:gd name="connsiteX3" fmla="*/ 0 w 3800369"/>
              <a:gd name="connsiteY3" fmla="*/ 0 h 1321213"/>
              <a:gd name="connsiteX4" fmla="*/ 0 w 3800369"/>
              <a:gd name="connsiteY4" fmla="*/ 1321213 h 1321213"/>
              <a:gd name="connsiteX0" fmla="*/ 0 w 3758184"/>
              <a:gd name="connsiteY0" fmla="*/ 1321213 h 1321213"/>
              <a:gd name="connsiteX1" fmla="*/ 3758184 w 3758184"/>
              <a:gd name="connsiteY1" fmla="*/ 858298 h 1321213"/>
              <a:gd name="connsiteX2" fmla="*/ 3682031 w 3758184"/>
              <a:gd name="connsiteY2" fmla="*/ 0 h 1321213"/>
              <a:gd name="connsiteX3" fmla="*/ 0 w 3758184"/>
              <a:gd name="connsiteY3" fmla="*/ 0 h 1321213"/>
              <a:gd name="connsiteX4" fmla="*/ 0 w 3758184"/>
              <a:gd name="connsiteY4" fmla="*/ 1321213 h 1321213"/>
              <a:gd name="connsiteX0" fmla="*/ 0 w 3683750"/>
              <a:gd name="connsiteY0" fmla="*/ 1321213 h 1321213"/>
              <a:gd name="connsiteX1" fmla="*/ 3683750 w 3683750"/>
              <a:gd name="connsiteY1" fmla="*/ 851746 h 1321213"/>
              <a:gd name="connsiteX2" fmla="*/ 3682031 w 3683750"/>
              <a:gd name="connsiteY2" fmla="*/ 0 h 1321213"/>
              <a:gd name="connsiteX3" fmla="*/ 0 w 3683750"/>
              <a:gd name="connsiteY3" fmla="*/ 0 h 1321213"/>
              <a:gd name="connsiteX4" fmla="*/ 0 w 3683750"/>
              <a:gd name="connsiteY4" fmla="*/ 1321213 h 1321213"/>
              <a:gd name="connsiteX0" fmla="*/ 0 w 3683907"/>
              <a:gd name="connsiteY0" fmla="*/ 1321213 h 1321213"/>
              <a:gd name="connsiteX1" fmla="*/ 3683750 w 3683907"/>
              <a:gd name="connsiteY1" fmla="*/ 851746 h 1321213"/>
              <a:gd name="connsiteX2" fmla="*/ 3682031 w 3683907"/>
              <a:gd name="connsiteY2" fmla="*/ 0 h 1321213"/>
              <a:gd name="connsiteX3" fmla="*/ 0 w 3683907"/>
              <a:gd name="connsiteY3" fmla="*/ 0 h 1321213"/>
              <a:gd name="connsiteX4" fmla="*/ 0 w 3683907"/>
              <a:gd name="connsiteY4" fmla="*/ 1321213 h 13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3907" h="1321213">
                <a:moveTo>
                  <a:pt x="0" y="1321213"/>
                </a:moveTo>
                <a:cubicBezTo>
                  <a:pt x="973836" y="1238917"/>
                  <a:pt x="1517384" y="1193598"/>
                  <a:pt x="3683750" y="851746"/>
                </a:cubicBezTo>
                <a:cubicBezTo>
                  <a:pt x="3684552" y="300005"/>
                  <a:pt x="3682031" y="0"/>
                  <a:pt x="3682031" y="0"/>
                </a:cubicBezTo>
                <a:lnTo>
                  <a:pt x="0" y="0"/>
                </a:lnTo>
                <a:lnTo>
                  <a:pt x="0" y="1321213"/>
                </a:lnTo>
                <a:close/>
              </a:path>
            </a:pathLst>
          </a:custGeom>
          <a:solidFill>
            <a:schemeClr val="tx2"/>
          </a:solidFill>
          <a:ln w="9525" cap="flat">
            <a:noFill/>
            <a:prstDash val="solid"/>
            <a:miter/>
          </a:ln>
        </p:spPr>
        <p:txBody>
          <a:bodyPr rtlCol="0" anchor="ctr"/>
          <a:lstStyle/>
          <a:p>
            <a:endParaRPr lang="en-GB"/>
          </a:p>
        </p:txBody>
      </p:sp>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reeform: Shape 5">
            <a:extLst>
              <a:ext uri="{FF2B5EF4-FFF2-40B4-BE49-F238E27FC236}">
                <a16:creationId xmlns:a16="http://schemas.microsoft.com/office/drawing/2014/main" id="{05257193-35E7-4BFD-8F66-3BC859234474}"/>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FA69A215-ED1F-4EAC-A659-1C452D1CF58C}"/>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C2449555-3338-41E2-B509-BDA3641C9976}"/>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50394C09-5DB3-414D-927D-33060446D525}"/>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1" name="Text Placeholder 17">
            <a:extLst>
              <a:ext uri="{FF2B5EF4-FFF2-40B4-BE49-F238E27FC236}">
                <a16:creationId xmlns:a16="http://schemas.microsoft.com/office/drawing/2014/main" id="{6412EA8B-AB16-4C51-B241-7F0F6AA72423}"/>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
        <p:nvSpPr>
          <p:cNvPr id="14" name="Rectangle 13">
            <a:extLst>
              <a:ext uri="{FF2B5EF4-FFF2-40B4-BE49-F238E27FC236}">
                <a16:creationId xmlns:a16="http://schemas.microsoft.com/office/drawing/2014/main" id="{4124BB1F-165D-4DB2-A7F4-EF7AB7B6E800}"/>
              </a:ext>
            </a:extLst>
          </p:cNvPr>
          <p:cNvSpPr/>
          <p:nvPr userDrawn="1"/>
        </p:nvSpPr>
        <p:spPr>
          <a:xfrm>
            <a:off x="476410" y="6397240"/>
            <a:ext cx="4104553" cy="307777"/>
          </a:xfrm>
          <a:prstGeom prst="rect">
            <a:avLst/>
          </a:prstGeom>
        </p:spPr>
        <p:txBody>
          <a:bodyPr wrap="square">
            <a:spAutoFit/>
          </a:bodyPr>
          <a:lstStyle/>
          <a:p>
            <a:pPr algn="l"/>
            <a:r>
              <a:rPr lang="en-GB" sz="1400" b="0" i="0" u="none" strike="noStrike" baseline="0">
                <a:solidFill>
                  <a:schemeClr val="tx2">
                    <a:lumMod val="20000"/>
                    <a:lumOff val="80000"/>
                  </a:schemeClr>
                </a:solidFill>
                <a:latin typeface="+mj-lt"/>
              </a:rPr>
              <a:t>Understand People + Simplify Insurance</a:t>
            </a:r>
          </a:p>
        </p:txBody>
      </p:sp>
    </p:spTree>
    <p:extLst>
      <p:ext uri="{BB962C8B-B14F-4D97-AF65-F5344CB8AC3E}">
        <p14:creationId xmlns:p14="http://schemas.microsoft.com/office/powerpoint/2010/main" val="162498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178773" cy="6875462"/>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
        <p:nvSpPr>
          <p:cNvPr id="6" name="Freeform: Shape 5">
            <a:extLst>
              <a:ext uri="{FF2B5EF4-FFF2-40B4-BE49-F238E27FC236}">
                <a16:creationId xmlns:a16="http://schemas.microsoft.com/office/drawing/2014/main" id="{C88A5C84-D4FF-4B21-8114-ADD681BED7D9}"/>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4485E745-7732-413F-AD19-870D1E685B58}"/>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BC8F3848-782D-4C71-93C6-F255E9D623D1}"/>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C123F582-4456-4755-ACB3-F7DCAEAB3574}"/>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1" name="Text Placeholder 17">
            <a:extLst>
              <a:ext uri="{FF2B5EF4-FFF2-40B4-BE49-F238E27FC236}">
                <a16:creationId xmlns:a16="http://schemas.microsoft.com/office/drawing/2014/main" id="{84F5F64A-AD1C-45EB-B15C-4690113BF3B3}"/>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410309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178773" cy="6875462"/>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
        <p:nvSpPr>
          <p:cNvPr id="6" name="Freeform: Shape 5">
            <a:extLst>
              <a:ext uri="{FF2B5EF4-FFF2-40B4-BE49-F238E27FC236}">
                <a16:creationId xmlns:a16="http://schemas.microsoft.com/office/drawing/2014/main" id="{C88A5C84-D4FF-4B21-8114-ADD681BED7D9}"/>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4485E745-7732-413F-AD19-870D1E685B58}"/>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BC8F3848-782D-4C71-93C6-F255E9D623D1}"/>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C123F582-4456-4755-ACB3-F7DCAEAB3574}"/>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1" name="Text Placeholder 17">
            <a:extLst>
              <a:ext uri="{FF2B5EF4-FFF2-40B4-BE49-F238E27FC236}">
                <a16:creationId xmlns:a16="http://schemas.microsoft.com/office/drawing/2014/main" id="{84F5F64A-AD1C-45EB-B15C-4690113BF3B3}"/>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317581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178773" cy="6875462"/>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
        <p:nvSpPr>
          <p:cNvPr id="6" name="Freeform: Shape 5">
            <a:extLst>
              <a:ext uri="{FF2B5EF4-FFF2-40B4-BE49-F238E27FC236}">
                <a16:creationId xmlns:a16="http://schemas.microsoft.com/office/drawing/2014/main" id="{093EB856-55FD-4DC5-8579-33CCC367EDF8}"/>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444E373B-552C-450E-98CA-A2DDD73159D5}"/>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BD12824D-7F76-47FC-8003-67093A218579}"/>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016E190A-D04C-4DAA-90AA-BCE9D2D597B9}"/>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1" name="Text Placeholder 17">
            <a:extLst>
              <a:ext uri="{FF2B5EF4-FFF2-40B4-BE49-F238E27FC236}">
                <a16:creationId xmlns:a16="http://schemas.microsoft.com/office/drawing/2014/main" id="{CD7BFBCB-5DBA-495C-9EC0-44907CF0E6C5}"/>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3133049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178773" cy="6875462"/>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
        <p:nvSpPr>
          <p:cNvPr id="6" name="Freeform: Shape 5">
            <a:extLst>
              <a:ext uri="{FF2B5EF4-FFF2-40B4-BE49-F238E27FC236}">
                <a16:creationId xmlns:a16="http://schemas.microsoft.com/office/drawing/2014/main" id="{C4BFDEBF-DE6F-4D88-986F-600329BABFD8}"/>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718D864D-397C-4C0E-BF95-5FDD943274EB}"/>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D8B1916D-0C92-4EE4-8EAA-010C66EC9A5E}"/>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C24F87E7-CCCE-4FC3-8152-27573F4EF00E}"/>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1" name="Text Placeholder 17">
            <a:extLst>
              <a:ext uri="{FF2B5EF4-FFF2-40B4-BE49-F238E27FC236}">
                <a16:creationId xmlns:a16="http://schemas.microsoft.com/office/drawing/2014/main" id="{B3C0C469-8DB3-4E34-8D57-26E1FD50DD99}"/>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2555021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178773" cy="6875462"/>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
        <p:nvSpPr>
          <p:cNvPr id="6" name="Freeform: Shape 5">
            <a:extLst>
              <a:ext uri="{FF2B5EF4-FFF2-40B4-BE49-F238E27FC236}">
                <a16:creationId xmlns:a16="http://schemas.microsoft.com/office/drawing/2014/main" id="{36098A7E-88B5-4D5F-958F-CEB56011A604}"/>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F68C4D70-B5C2-42DB-A95A-4F34CEEC721B}"/>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19E7D73D-6CC7-43DD-8368-596D5E26813A}"/>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0A8DA36A-5541-4443-958B-D61A3846F1B9}"/>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1" name="Text Placeholder 17">
            <a:extLst>
              <a:ext uri="{FF2B5EF4-FFF2-40B4-BE49-F238E27FC236}">
                <a16:creationId xmlns:a16="http://schemas.microsoft.com/office/drawing/2014/main" id="{7AA107F8-32AE-4093-8203-027B78647F2A}"/>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768255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178773" cy="6875462"/>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
        <p:nvSpPr>
          <p:cNvPr id="6" name="Freeform: Shape 5">
            <a:extLst>
              <a:ext uri="{FF2B5EF4-FFF2-40B4-BE49-F238E27FC236}">
                <a16:creationId xmlns:a16="http://schemas.microsoft.com/office/drawing/2014/main" id="{47BA7E1D-B33B-4A40-9A23-B076A7D3378E}"/>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57C10F86-BD6E-47C0-98B9-997790F9CA1B}"/>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A9395B56-EAB2-4117-8BAB-F6C386CEABC6}"/>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53D6B532-99FF-4E3B-B6DD-3B1718739D46}"/>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1" name="Text Placeholder 17">
            <a:extLst>
              <a:ext uri="{FF2B5EF4-FFF2-40B4-BE49-F238E27FC236}">
                <a16:creationId xmlns:a16="http://schemas.microsoft.com/office/drawing/2014/main" id="{B30F4741-FE5C-43B1-84B8-9128EC3C16F8}"/>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991928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with icon placehol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a:xfrm>
            <a:off x="2222339" y="365125"/>
            <a:ext cx="9131461" cy="1325563"/>
          </a:xfrm>
        </p:spPr>
        <p:txBody>
          <a:bodyPr/>
          <a:lstStyle>
            <a:lvl1pPr>
              <a:defRPr>
                <a:solidFill>
                  <a:schemeClr val="tx1">
                    <a:lumMod val="75000"/>
                  </a:schemeClr>
                </a:solidFill>
              </a:defRPr>
            </a:lvl1pPr>
          </a:lstStyle>
          <a:p>
            <a:r>
              <a:rPr lang="en-US"/>
              <a:t>Click to edit Master title style</a:t>
            </a:r>
            <a:endParaRPr lang="en-GB"/>
          </a:p>
        </p:txBody>
      </p:sp>
      <p:sp>
        <p:nvSpPr>
          <p:cNvPr id="4" name="Rectangle 3">
            <a:extLst>
              <a:ext uri="{FF2B5EF4-FFF2-40B4-BE49-F238E27FC236}">
                <a16:creationId xmlns:a16="http://schemas.microsoft.com/office/drawing/2014/main" id="{E3FFFF35-BE2B-4215-BD0B-1733DF59ECBA}"/>
              </a:ext>
            </a:extLst>
          </p:cNvPr>
          <p:cNvSpPr/>
          <p:nvPr userDrawn="1"/>
        </p:nvSpPr>
        <p:spPr>
          <a:xfrm>
            <a:off x="1998135" y="6400801"/>
            <a:ext cx="1354666" cy="440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a:xfrm>
            <a:off x="2222339" y="1825625"/>
            <a:ext cx="9131461" cy="4351338"/>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2142311" cy="6875462"/>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
        <p:nvSpPr>
          <p:cNvPr id="17" name="Rectangle 16">
            <a:extLst>
              <a:ext uri="{FF2B5EF4-FFF2-40B4-BE49-F238E27FC236}">
                <a16:creationId xmlns:a16="http://schemas.microsoft.com/office/drawing/2014/main" id="{FE71B801-6B5A-458C-A27B-6AC8E187F303}"/>
              </a:ext>
            </a:extLst>
          </p:cNvPr>
          <p:cNvSpPr/>
          <p:nvPr userDrawn="1"/>
        </p:nvSpPr>
        <p:spPr>
          <a:xfrm>
            <a:off x="2152809" y="6397240"/>
            <a:ext cx="4104553" cy="307777"/>
          </a:xfrm>
          <a:prstGeom prst="rect">
            <a:avLst/>
          </a:prstGeom>
        </p:spPr>
        <p:txBody>
          <a:bodyPr wrap="square">
            <a:spAutoFit/>
          </a:bodyPr>
          <a:lstStyle/>
          <a:p>
            <a:pPr algn="l"/>
            <a:r>
              <a:rPr lang="en-GB" sz="1400" b="0" i="0" u="none" strike="noStrike" baseline="0">
                <a:solidFill>
                  <a:schemeClr val="tx1">
                    <a:lumMod val="20000"/>
                    <a:lumOff val="80000"/>
                  </a:schemeClr>
                </a:solidFill>
                <a:latin typeface="+mj-lt"/>
              </a:rPr>
              <a:t>Understand People + Simplify Insurance</a:t>
            </a:r>
          </a:p>
        </p:txBody>
      </p:sp>
      <p:sp>
        <p:nvSpPr>
          <p:cNvPr id="21" name="Picture Placeholder 6">
            <a:extLst>
              <a:ext uri="{FF2B5EF4-FFF2-40B4-BE49-F238E27FC236}">
                <a16:creationId xmlns:a16="http://schemas.microsoft.com/office/drawing/2014/main" id="{62068B80-7994-43BA-82E0-8ABB153BEE1C}"/>
              </a:ext>
            </a:extLst>
          </p:cNvPr>
          <p:cNvSpPr>
            <a:spLocks noGrp="1"/>
          </p:cNvSpPr>
          <p:nvPr>
            <p:ph type="pic" sz="quarter" idx="10" hasCustomPrompt="1"/>
          </p:nvPr>
        </p:nvSpPr>
        <p:spPr>
          <a:xfrm>
            <a:off x="83560" y="4423714"/>
            <a:ext cx="1966912" cy="1818842"/>
          </a:xfrm>
        </p:spPr>
        <p:txBody>
          <a:bodyPr anchor="ctr">
            <a:normAutofit/>
          </a:bodyPr>
          <a:lstStyle>
            <a:lvl1pPr marL="0" indent="0" algn="ctr">
              <a:buNone/>
              <a:defRPr lang="en-GB" sz="1200" i="1" kern="1200" dirty="0" smtClean="0">
                <a:solidFill>
                  <a:schemeClr val="bg1"/>
                </a:solidFill>
                <a:latin typeface="Arial Nova" panose="020B0504020202020204" pitchFamily="34" charset="0"/>
                <a:ea typeface="+mn-ea"/>
                <a:cs typeface="+mn-cs"/>
              </a:defRPr>
            </a:lvl1pPr>
          </a:lstStyle>
          <a:p>
            <a:r>
              <a:rPr lang="en-GB"/>
              <a:t>Insert icon</a:t>
            </a:r>
          </a:p>
          <a:p>
            <a:endParaRPr lang="en-GB"/>
          </a:p>
          <a:p>
            <a:endParaRPr lang="en-GB"/>
          </a:p>
        </p:txBody>
      </p:sp>
      <p:sp>
        <p:nvSpPr>
          <p:cNvPr id="22" name="Picture Placeholder 7">
            <a:extLst>
              <a:ext uri="{FF2B5EF4-FFF2-40B4-BE49-F238E27FC236}">
                <a16:creationId xmlns:a16="http://schemas.microsoft.com/office/drawing/2014/main" id="{FD5C4865-E946-4F41-B082-AB0022D00851}"/>
              </a:ext>
            </a:extLst>
          </p:cNvPr>
          <p:cNvSpPr>
            <a:spLocks noGrp="1"/>
          </p:cNvSpPr>
          <p:nvPr>
            <p:ph type="pic" sz="quarter" idx="11" hasCustomPrompt="1"/>
          </p:nvPr>
        </p:nvSpPr>
        <p:spPr>
          <a:xfrm>
            <a:off x="88178" y="6308436"/>
            <a:ext cx="1966912" cy="457201"/>
          </a:xfrm>
        </p:spPr>
        <p:txBody>
          <a:bodyPr anchor="ctr">
            <a:normAutofit/>
          </a:bodyPr>
          <a:lstStyle>
            <a:lvl1pPr marL="0" indent="0" algn="l">
              <a:lnSpc>
                <a:spcPts val="500"/>
              </a:lnSpc>
              <a:buNone/>
              <a:defRPr sz="1000" i="1">
                <a:solidFill>
                  <a:schemeClr val="bg1"/>
                </a:solidFill>
              </a:defRPr>
            </a:lvl1pPr>
          </a:lstStyle>
          <a:p>
            <a:r>
              <a:rPr lang="en-GB"/>
              <a:t>Insert </a:t>
            </a:r>
          </a:p>
          <a:p>
            <a:r>
              <a:rPr lang="en-GB"/>
              <a:t>wordmark</a:t>
            </a:r>
          </a:p>
        </p:txBody>
      </p:sp>
      <p:sp>
        <p:nvSpPr>
          <p:cNvPr id="23" name="Freeform: Shape 22">
            <a:extLst>
              <a:ext uri="{FF2B5EF4-FFF2-40B4-BE49-F238E27FC236}">
                <a16:creationId xmlns:a16="http://schemas.microsoft.com/office/drawing/2014/main" id="{9BC404B9-2848-43F9-8A78-EC656A7B6041}"/>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A0EE99F3-4968-4709-AE1F-9408E9E590FD}"/>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79E9ACA2-28D7-4537-8CE0-1B205E54B6CE}"/>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BBD32F7-3406-4158-AC33-FB1A235AE02E}"/>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27" name="Text Placeholder 17">
            <a:extLst>
              <a:ext uri="{FF2B5EF4-FFF2-40B4-BE49-F238E27FC236}">
                <a16:creationId xmlns:a16="http://schemas.microsoft.com/office/drawing/2014/main" id="{7430430C-74FE-49D4-8DAE-DA787F11D496}"/>
              </a:ext>
            </a:extLst>
          </p:cNvPr>
          <p:cNvSpPr>
            <a:spLocks noGrp="1"/>
          </p:cNvSpPr>
          <p:nvPr>
            <p:ph type="body" sz="quarter" idx="12"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314102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0A55-2913-4AA4-8D75-12B00DA9B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1162584-7C48-4CB0-9F2F-511C3063F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Freeform: Shape 14">
            <a:extLst>
              <a:ext uri="{FF2B5EF4-FFF2-40B4-BE49-F238E27FC236}">
                <a16:creationId xmlns:a16="http://schemas.microsoft.com/office/drawing/2014/main" id="{EC410E40-D306-4A4E-99A4-D6038702BB1A}"/>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58D5DE8E-8E65-4AA9-8D71-238830748D8C}"/>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D0A10EEC-8C91-4923-971F-FFAF2C079F48}"/>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28B164FF-0688-4A7F-8FFB-BE76F0179D50}"/>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9" name="Text Placeholder 17">
            <a:extLst>
              <a:ext uri="{FF2B5EF4-FFF2-40B4-BE49-F238E27FC236}">
                <a16:creationId xmlns:a16="http://schemas.microsoft.com/office/drawing/2014/main" id="{055EB8AB-0EA2-4D06-A683-AAACE49F2ABA}"/>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1335273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with icon placehol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a:xfrm>
            <a:off x="2222339" y="365125"/>
            <a:ext cx="9131461" cy="1325563"/>
          </a:xfrm>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a:xfrm>
            <a:off x="2222339" y="1825625"/>
            <a:ext cx="9131461" cy="4351338"/>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Rectangle 23">
            <a:extLst>
              <a:ext uri="{FF2B5EF4-FFF2-40B4-BE49-F238E27FC236}">
                <a16:creationId xmlns:a16="http://schemas.microsoft.com/office/drawing/2014/main" id="{88F994BD-03BB-45E7-8B57-030EF3346B0C}"/>
              </a:ext>
            </a:extLst>
          </p:cNvPr>
          <p:cNvSpPr/>
          <p:nvPr userDrawn="1"/>
        </p:nvSpPr>
        <p:spPr>
          <a:xfrm>
            <a:off x="1998135" y="6400801"/>
            <a:ext cx="1354666" cy="440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2142311" cy="6875462"/>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
        <p:nvSpPr>
          <p:cNvPr id="25" name="Rectangle 24">
            <a:extLst>
              <a:ext uri="{FF2B5EF4-FFF2-40B4-BE49-F238E27FC236}">
                <a16:creationId xmlns:a16="http://schemas.microsoft.com/office/drawing/2014/main" id="{B23F09EF-CDAB-4D43-9FEB-A806501A5A80}"/>
              </a:ext>
            </a:extLst>
          </p:cNvPr>
          <p:cNvSpPr/>
          <p:nvPr userDrawn="1"/>
        </p:nvSpPr>
        <p:spPr>
          <a:xfrm>
            <a:off x="2152809" y="6397240"/>
            <a:ext cx="4104553" cy="307777"/>
          </a:xfrm>
          <a:prstGeom prst="rect">
            <a:avLst/>
          </a:prstGeom>
        </p:spPr>
        <p:txBody>
          <a:bodyPr wrap="square">
            <a:spAutoFit/>
          </a:bodyPr>
          <a:lstStyle/>
          <a:p>
            <a:pPr algn="l"/>
            <a:r>
              <a:rPr lang="en-GB" sz="1400" b="0" i="0" u="none" strike="noStrike" baseline="0">
                <a:solidFill>
                  <a:schemeClr val="tx1">
                    <a:lumMod val="20000"/>
                    <a:lumOff val="80000"/>
                  </a:schemeClr>
                </a:solidFill>
                <a:latin typeface="+mj-lt"/>
              </a:rPr>
              <a:t>Understand People + Simplify Insurance</a:t>
            </a:r>
          </a:p>
        </p:txBody>
      </p:sp>
      <p:sp>
        <p:nvSpPr>
          <p:cNvPr id="15" name="Picture Placeholder 6">
            <a:extLst>
              <a:ext uri="{FF2B5EF4-FFF2-40B4-BE49-F238E27FC236}">
                <a16:creationId xmlns:a16="http://schemas.microsoft.com/office/drawing/2014/main" id="{5AA4C49E-6A4E-45D0-929A-8AC5268DF67D}"/>
              </a:ext>
            </a:extLst>
          </p:cNvPr>
          <p:cNvSpPr>
            <a:spLocks noGrp="1"/>
          </p:cNvSpPr>
          <p:nvPr>
            <p:ph type="pic" sz="quarter" idx="10" hasCustomPrompt="1"/>
          </p:nvPr>
        </p:nvSpPr>
        <p:spPr>
          <a:xfrm>
            <a:off x="83560" y="4423714"/>
            <a:ext cx="1966912" cy="1818842"/>
          </a:xfrm>
        </p:spPr>
        <p:txBody>
          <a:bodyPr anchor="ctr">
            <a:normAutofit/>
          </a:bodyPr>
          <a:lstStyle>
            <a:lvl1pPr marL="0" indent="0" algn="ctr">
              <a:buNone/>
              <a:defRPr lang="en-GB" sz="1200" i="1" kern="1200" dirty="0" smtClean="0">
                <a:solidFill>
                  <a:schemeClr val="bg1"/>
                </a:solidFill>
                <a:latin typeface="Arial Nova" panose="020B0504020202020204" pitchFamily="34" charset="0"/>
                <a:ea typeface="+mn-ea"/>
                <a:cs typeface="+mn-cs"/>
              </a:defRPr>
            </a:lvl1pPr>
          </a:lstStyle>
          <a:p>
            <a:r>
              <a:rPr lang="en-GB"/>
              <a:t>Insert icon</a:t>
            </a:r>
          </a:p>
          <a:p>
            <a:endParaRPr lang="en-GB"/>
          </a:p>
          <a:p>
            <a:endParaRPr lang="en-GB"/>
          </a:p>
        </p:txBody>
      </p:sp>
      <p:sp>
        <p:nvSpPr>
          <p:cNvPr id="16" name="Picture Placeholder 7">
            <a:extLst>
              <a:ext uri="{FF2B5EF4-FFF2-40B4-BE49-F238E27FC236}">
                <a16:creationId xmlns:a16="http://schemas.microsoft.com/office/drawing/2014/main" id="{10F7F46D-46B0-49B0-8E07-7737AE71533B}"/>
              </a:ext>
            </a:extLst>
          </p:cNvPr>
          <p:cNvSpPr>
            <a:spLocks noGrp="1"/>
          </p:cNvSpPr>
          <p:nvPr>
            <p:ph type="pic" sz="quarter" idx="11" hasCustomPrompt="1"/>
          </p:nvPr>
        </p:nvSpPr>
        <p:spPr>
          <a:xfrm>
            <a:off x="88178" y="6308436"/>
            <a:ext cx="1966912" cy="457201"/>
          </a:xfrm>
        </p:spPr>
        <p:txBody>
          <a:bodyPr anchor="ctr">
            <a:normAutofit/>
          </a:bodyPr>
          <a:lstStyle>
            <a:lvl1pPr marL="0" indent="0" algn="l">
              <a:lnSpc>
                <a:spcPts val="500"/>
              </a:lnSpc>
              <a:buNone/>
              <a:defRPr sz="1000" i="1">
                <a:solidFill>
                  <a:schemeClr val="bg1"/>
                </a:solidFill>
              </a:defRPr>
            </a:lvl1pPr>
          </a:lstStyle>
          <a:p>
            <a:r>
              <a:rPr lang="en-GB"/>
              <a:t>Insert </a:t>
            </a:r>
          </a:p>
          <a:p>
            <a:r>
              <a:rPr lang="en-GB"/>
              <a:t>wordmark</a:t>
            </a:r>
          </a:p>
        </p:txBody>
      </p:sp>
      <p:sp>
        <p:nvSpPr>
          <p:cNvPr id="17" name="Freeform: Shape 16">
            <a:extLst>
              <a:ext uri="{FF2B5EF4-FFF2-40B4-BE49-F238E27FC236}">
                <a16:creationId xmlns:a16="http://schemas.microsoft.com/office/drawing/2014/main" id="{C6029D22-A86F-48D1-A1B5-4A8873B97D61}"/>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C1CA7343-77F0-45F7-A757-9A8342B7A59C}"/>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F96E8B0F-D58D-4BA2-91E5-09FA8C2CAC85}"/>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3E9D49F-425A-48F4-9F71-B6FB9C46FDFD}"/>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29" name="Text Placeholder 17">
            <a:extLst>
              <a:ext uri="{FF2B5EF4-FFF2-40B4-BE49-F238E27FC236}">
                <a16:creationId xmlns:a16="http://schemas.microsoft.com/office/drawing/2014/main" id="{9B869631-6EA8-430C-A28D-60991F4905E5}"/>
              </a:ext>
            </a:extLst>
          </p:cNvPr>
          <p:cNvSpPr>
            <a:spLocks noGrp="1"/>
          </p:cNvSpPr>
          <p:nvPr>
            <p:ph type="body" sz="quarter" idx="12"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40672430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and content with icon placehol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a:xfrm>
            <a:off x="2222339" y="365125"/>
            <a:ext cx="9131461" cy="1325563"/>
          </a:xfrm>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a:xfrm>
            <a:off x="2222339" y="1825625"/>
            <a:ext cx="9131461" cy="4351338"/>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Rectangle 23">
            <a:extLst>
              <a:ext uri="{FF2B5EF4-FFF2-40B4-BE49-F238E27FC236}">
                <a16:creationId xmlns:a16="http://schemas.microsoft.com/office/drawing/2014/main" id="{88F994BD-03BB-45E7-8B57-030EF3346B0C}"/>
              </a:ext>
            </a:extLst>
          </p:cNvPr>
          <p:cNvSpPr/>
          <p:nvPr userDrawn="1"/>
        </p:nvSpPr>
        <p:spPr>
          <a:xfrm>
            <a:off x="1998135" y="6400801"/>
            <a:ext cx="1354666" cy="440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2142311" cy="6875462"/>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
        <p:nvSpPr>
          <p:cNvPr id="25" name="Rectangle 24">
            <a:extLst>
              <a:ext uri="{FF2B5EF4-FFF2-40B4-BE49-F238E27FC236}">
                <a16:creationId xmlns:a16="http://schemas.microsoft.com/office/drawing/2014/main" id="{B23F09EF-CDAB-4D43-9FEB-A806501A5A80}"/>
              </a:ext>
            </a:extLst>
          </p:cNvPr>
          <p:cNvSpPr/>
          <p:nvPr userDrawn="1"/>
        </p:nvSpPr>
        <p:spPr>
          <a:xfrm>
            <a:off x="2152809" y="6397240"/>
            <a:ext cx="4104553" cy="307777"/>
          </a:xfrm>
          <a:prstGeom prst="rect">
            <a:avLst/>
          </a:prstGeom>
        </p:spPr>
        <p:txBody>
          <a:bodyPr wrap="square">
            <a:spAutoFit/>
          </a:bodyPr>
          <a:lstStyle/>
          <a:p>
            <a:pPr algn="l"/>
            <a:r>
              <a:rPr lang="en-GB" sz="1400" b="0" i="0" u="none" strike="noStrike" baseline="0">
                <a:solidFill>
                  <a:schemeClr val="tx1">
                    <a:lumMod val="20000"/>
                    <a:lumOff val="80000"/>
                  </a:schemeClr>
                </a:solidFill>
                <a:latin typeface="+mj-lt"/>
              </a:rPr>
              <a:t>Understand People + Simplify Insurance</a:t>
            </a:r>
          </a:p>
        </p:txBody>
      </p:sp>
      <p:sp>
        <p:nvSpPr>
          <p:cNvPr id="12" name="Picture Placeholder 6">
            <a:extLst>
              <a:ext uri="{FF2B5EF4-FFF2-40B4-BE49-F238E27FC236}">
                <a16:creationId xmlns:a16="http://schemas.microsoft.com/office/drawing/2014/main" id="{248A3D98-F638-4434-B0FA-0759C0EBD1D4}"/>
              </a:ext>
            </a:extLst>
          </p:cNvPr>
          <p:cNvSpPr>
            <a:spLocks noGrp="1"/>
          </p:cNvSpPr>
          <p:nvPr>
            <p:ph type="pic" sz="quarter" idx="10" hasCustomPrompt="1"/>
          </p:nvPr>
        </p:nvSpPr>
        <p:spPr>
          <a:xfrm>
            <a:off x="83560" y="4423714"/>
            <a:ext cx="1966912" cy="1818842"/>
          </a:xfrm>
        </p:spPr>
        <p:txBody>
          <a:bodyPr anchor="ctr">
            <a:normAutofit/>
          </a:bodyPr>
          <a:lstStyle>
            <a:lvl1pPr marL="0" indent="0" algn="ctr">
              <a:buNone/>
              <a:defRPr lang="en-GB" sz="1200" i="1" kern="1200" dirty="0" smtClean="0">
                <a:solidFill>
                  <a:schemeClr val="bg1"/>
                </a:solidFill>
                <a:latin typeface="Arial Nova" panose="020B0504020202020204" pitchFamily="34" charset="0"/>
                <a:ea typeface="+mn-ea"/>
                <a:cs typeface="+mn-cs"/>
              </a:defRPr>
            </a:lvl1pPr>
          </a:lstStyle>
          <a:p>
            <a:r>
              <a:rPr lang="en-GB"/>
              <a:t>Insert icon</a:t>
            </a:r>
          </a:p>
          <a:p>
            <a:endParaRPr lang="en-GB"/>
          </a:p>
          <a:p>
            <a:endParaRPr lang="en-GB"/>
          </a:p>
        </p:txBody>
      </p:sp>
      <p:sp>
        <p:nvSpPr>
          <p:cNvPr id="13" name="Picture Placeholder 7">
            <a:extLst>
              <a:ext uri="{FF2B5EF4-FFF2-40B4-BE49-F238E27FC236}">
                <a16:creationId xmlns:a16="http://schemas.microsoft.com/office/drawing/2014/main" id="{FCA6A6CC-F6E6-4376-B654-B09E7BBB245F}"/>
              </a:ext>
            </a:extLst>
          </p:cNvPr>
          <p:cNvSpPr>
            <a:spLocks noGrp="1"/>
          </p:cNvSpPr>
          <p:nvPr>
            <p:ph type="pic" sz="quarter" idx="11" hasCustomPrompt="1"/>
          </p:nvPr>
        </p:nvSpPr>
        <p:spPr>
          <a:xfrm>
            <a:off x="88178" y="6308436"/>
            <a:ext cx="1966912" cy="457201"/>
          </a:xfrm>
        </p:spPr>
        <p:txBody>
          <a:bodyPr anchor="ctr">
            <a:normAutofit/>
          </a:bodyPr>
          <a:lstStyle>
            <a:lvl1pPr marL="0" indent="0" algn="l">
              <a:lnSpc>
                <a:spcPts val="500"/>
              </a:lnSpc>
              <a:buNone/>
              <a:defRPr sz="1000" i="1">
                <a:solidFill>
                  <a:schemeClr val="bg1"/>
                </a:solidFill>
              </a:defRPr>
            </a:lvl1pPr>
          </a:lstStyle>
          <a:p>
            <a:r>
              <a:rPr lang="en-GB"/>
              <a:t>Insert </a:t>
            </a:r>
          </a:p>
          <a:p>
            <a:r>
              <a:rPr lang="en-GB"/>
              <a:t>wordmark</a:t>
            </a:r>
          </a:p>
        </p:txBody>
      </p:sp>
      <p:sp>
        <p:nvSpPr>
          <p:cNvPr id="14" name="Freeform: Shape 13">
            <a:extLst>
              <a:ext uri="{FF2B5EF4-FFF2-40B4-BE49-F238E27FC236}">
                <a16:creationId xmlns:a16="http://schemas.microsoft.com/office/drawing/2014/main" id="{BF2B47FF-7BF2-4308-B7C0-B402D00C6072}"/>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015B5208-95E1-4465-9AB5-3E1071D05961}"/>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AF6642E-AFE7-4EEC-AFE8-3D0E76EDBC99}"/>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AC5E7AF6-7F3F-489E-9C9C-69E7A8810FC6}"/>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8" name="Text Placeholder 17">
            <a:extLst>
              <a:ext uri="{FF2B5EF4-FFF2-40B4-BE49-F238E27FC236}">
                <a16:creationId xmlns:a16="http://schemas.microsoft.com/office/drawing/2014/main" id="{BDE5000A-2179-4FC2-A7AE-5E12233DEB06}"/>
              </a:ext>
            </a:extLst>
          </p:cNvPr>
          <p:cNvSpPr>
            <a:spLocks noGrp="1"/>
          </p:cNvSpPr>
          <p:nvPr>
            <p:ph type="body" sz="quarter" idx="12"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1993899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and content with icon placehol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a:xfrm>
            <a:off x="2222339" y="365125"/>
            <a:ext cx="9131461" cy="1325563"/>
          </a:xfrm>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a:xfrm>
            <a:off x="2222339" y="1825625"/>
            <a:ext cx="9131461" cy="4351338"/>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Rectangle 23">
            <a:extLst>
              <a:ext uri="{FF2B5EF4-FFF2-40B4-BE49-F238E27FC236}">
                <a16:creationId xmlns:a16="http://schemas.microsoft.com/office/drawing/2014/main" id="{88F994BD-03BB-45E7-8B57-030EF3346B0C}"/>
              </a:ext>
            </a:extLst>
          </p:cNvPr>
          <p:cNvSpPr/>
          <p:nvPr userDrawn="1"/>
        </p:nvSpPr>
        <p:spPr>
          <a:xfrm>
            <a:off x="1998135" y="6400801"/>
            <a:ext cx="1354666" cy="440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2142311" cy="6875462"/>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
        <p:nvSpPr>
          <p:cNvPr id="25" name="Rectangle 24">
            <a:extLst>
              <a:ext uri="{FF2B5EF4-FFF2-40B4-BE49-F238E27FC236}">
                <a16:creationId xmlns:a16="http://schemas.microsoft.com/office/drawing/2014/main" id="{B23F09EF-CDAB-4D43-9FEB-A806501A5A80}"/>
              </a:ext>
            </a:extLst>
          </p:cNvPr>
          <p:cNvSpPr/>
          <p:nvPr userDrawn="1"/>
        </p:nvSpPr>
        <p:spPr>
          <a:xfrm>
            <a:off x="2152809" y="6397240"/>
            <a:ext cx="4104553" cy="307777"/>
          </a:xfrm>
          <a:prstGeom prst="rect">
            <a:avLst/>
          </a:prstGeom>
        </p:spPr>
        <p:txBody>
          <a:bodyPr wrap="square">
            <a:spAutoFit/>
          </a:bodyPr>
          <a:lstStyle/>
          <a:p>
            <a:pPr algn="l"/>
            <a:r>
              <a:rPr lang="en-GB" sz="1400" b="0" i="0" u="none" strike="noStrike" baseline="0">
                <a:solidFill>
                  <a:schemeClr val="tx1">
                    <a:lumMod val="20000"/>
                    <a:lumOff val="80000"/>
                  </a:schemeClr>
                </a:solidFill>
                <a:latin typeface="+mj-lt"/>
              </a:rPr>
              <a:t>Understand People + Simplify Insurance</a:t>
            </a:r>
          </a:p>
        </p:txBody>
      </p:sp>
      <p:sp>
        <p:nvSpPr>
          <p:cNvPr id="18" name="Picture Placeholder 6">
            <a:extLst>
              <a:ext uri="{FF2B5EF4-FFF2-40B4-BE49-F238E27FC236}">
                <a16:creationId xmlns:a16="http://schemas.microsoft.com/office/drawing/2014/main" id="{32D5AFD6-DE4D-4001-8B85-63D0E49F46BA}"/>
              </a:ext>
            </a:extLst>
          </p:cNvPr>
          <p:cNvSpPr>
            <a:spLocks noGrp="1"/>
          </p:cNvSpPr>
          <p:nvPr>
            <p:ph type="pic" sz="quarter" idx="10" hasCustomPrompt="1"/>
          </p:nvPr>
        </p:nvSpPr>
        <p:spPr>
          <a:xfrm>
            <a:off x="83560" y="4423714"/>
            <a:ext cx="1966912" cy="1818842"/>
          </a:xfrm>
        </p:spPr>
        <p:txBody>
          <a:bodyPr anchor="ctr">
            <a:normAutofit/>
          </a:bodyPr>
          <a:lstStyle>
            <a:lvl1pPr marL="0" indent="0" algn="ctr">
              <a:buNone/>
              <a:defRPr lang="en-GB" sz="1200" i="1" kern="1200" dirty="0" smtClean="0">
                <a:solidFill>
                  <a:schemeClr val="bg1"/>
                </a:solidFill>
                <a:latin typeface="Arial Nova" panose="020B0504020202020204" pitchFamily="34" charset="0"/>
                <a:ea typeface="+mn-ea"/>
                <a:cs typeface="+mn-cs"/>
              </a:defRPr>
            </a:lvl1pPr>
          </a:lstStyle>
          <a:p>
            <a:r>
              <a:rPr lang="en-GB"/>
              <a:t>Insert icon</a:t>
            </a:r>
          </a:p>
          <a:p>
            <a:endParaRPr lang="en-GB"/>
          </a:p>
          <a:p>
            <a:endParaRPr lang="en-GB"/>
          </a:p>
        </p:txBody>
      </p:sp>
      <p:sp>
        <p:nvSpPr>
          <p:cNvPr id="19" name="Picture Placeholder 7">
            <a:extLst>
              <a:ext uri="{FF2B5EF4-FFF2-40B4-BE49-F238E27FC236}">
                <a16:creationId xmlns:a16="http://schemas.microsoft.com/office/drawing/2014/main" id="{994E7C48-08B8-4554-9D37-F5B1A28F0CE2}"/>
              </a:ext>
            </a:extLst>
          </p:cNvPr>
          <p:cNvSpPr>
            <a:spLocks noGrp="1"/>
          </p:cNvSpPr>
          <p:nvPr>
            <p:ph type="pic" sz="quarter" idx="11" hasCustomPrompt="1"/>
          </p:nvPr>
        </p:nvSpPr>
        <p:spPr>
          <a:xfrm>
            <a:off x="88178" y="6308436"/>
            <a:ext cx="1966912" cy="457201"/>
          </a:xfrm>
        </p:spPr>
        <p:txBody>
          <a:bodyPr anchor="ctr">
            <a:normAutofit/>
          </a:bodyPr>
          <a:lstStyle>
            <a:lvl1pPr marL="0" indent="0" algn="l">
              <a:lnSpc>
                <a:spcPts val="500"/>
              </a:lnSpc>
              <a:buNone/>
              <a:defRPr sz="1000" i="1">
                <a:solidFill>
                  <a:schemeClr val="bg1"/>
                </a:solidFill>
              </a:defRPr>
            </a:lvl1pPr>
          </a:lstStyle>
          <a:p>
            <a:r>
              <a:rPr lang="en-GB"/>
              <a:t>Insert </a:t>
            </a:r>
          </a:p>
          <a:p>
            <a:r>
              <a:rPr lang="en-GB"/>
              <a:t>wordmark</a:t>
            </a:r>
          </a:p>
        </p:txBody>
      </p:sp>
      <p:sp>
        <p:nvSpPr>
          <p:cNvPr id="20" name="Freeform: Shape 19">
            <a:extLst>
              <a:ext uri="{FF2B5EF4-FFF2-40B4-BE49-F238E27FC236}">
                <a16:creationId xmlns:a16="http://schemas.microsoft.com/office/drawing/2014/main" id="{87AF85D4-9655-46A0-92EC-0F576B6C98C4}"/>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EA920395-3FB7-47C1-8161-1D98D9653847}"/>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D94DDBF1-CDC2-4BB9-BA99-B022E46C7B6D}"/>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0E820F-0946-4369-9084-1034028B1F59}"/>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36" name="Text Placeholder 17">
            <a:extLst>
              <a:ext uri="{FF2B5EF4-FFF2-40B4-BE49-F238E27FC236}">
                <a16:creationId xmlns:a16="http://schemas.microsoft.com/office/drawing/2014/main" id="{67D2EF85-03FD-4803-A12A-F844AAE475BE}"/>
              </a:ext>
            </a:extLst>
          </p:cNvPr>
          <p:cNvSpPr>
            <a:spLocks noGrp="1"/>
          </p:cNvSpPr>
          <p:nvPr>
            <p:ph type="body" sz="quarter" idx="12"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2937444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with icon placehol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a:xfrm>
            <a:off x="2222339" y="365125"/>
            <a:ext cx="9131461" cy="1325563"/>
          </a:xfrm>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a:xfrm>
            <a:off x="2222339" y="1825625"/>
            <a:ext cx="9131461" cy="4351338"/>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Rectangle 23">
            <a:extLst>
              <a:ext uri="{FF2B5EF4-FFF2-40B4-BE49-F238E27FC236}">
                <a16:creationId xmlns:a16="http://schemas.microsoft.com/office/drawing/2014/main" id="{88F994BD-03BB-45E7-8B57-030EF3346B0C}"/>
              </a:ext>
            </a:extLst>
          </p:cNvPr>
          <p:cNvSpPr/>
          <p:nvPr userDrawn="1"/>
        </p:nvSpPr>
        <p:spPr>
          <a:xfrm>
            <a:off x="1998135" y="6400801"/>
            <a:ext cx="1354666" cy="440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2142311" cy="6875462"/>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
        <p:nvSpPr>
          <p:cNvPr id="25" name="Rectangle 24">
            <a:extLst>
              <a:ext uri="{FF2B5EF4-FFF2-40B4-BE49-F238E27FC236}">
                <a16:creationId xmlns:a16="http://schemas.microsoft.com/office/drawing/2014/main" id="{B23F09EF-CDAB-4D43-9FEB-A806501A5A80}"/>
              </a:ext>
            </a:extLst>
          </p:cNvPr>
          <p:cNvSpPr/>
          <p:nvPr userDrawn="1"/>
        </p:nvSpPr>
        <p:spPr>
          <a:xfrm>
            <a:off x="2152809" y="6397240"/>
            <a:ext cx="4104553" cy="307777"/>
          </a:xfrm>
          <a:prstGeom prst="rect">
            <a:avLst/>
          </a:prstGeom>
        </p:spPr>
        <p:txBody>
          <a:bodyPr wrap="square">
            <a:spAutoFit/>
          </a:bodyPr>
          <a:lstStyle/>
          <a:p>
            <a:pPr algn="l"/>
            <a:r>
              <a:rPr lang="en-GB" sz="1400" b="0" i="0" u="none" strike="noStrike" baseline="0">
                <a:solidFill>
                  <a:schemeClr val="tx1">
                    <a:lumMod val="20000"/>
                    <a:lumOff val="80000"/>
                  </a:schemeClr>
                </a:solidFill>
                <a:latin typeface="+mj-lt"/>
              </a:rPr>
              <a:t>Understand People + Simplify Insurance</a:t>
            </a:r>
          </a:p>
        </p:txBody>
      </p:sp>
      <p:sp>
        <p:nvSpPr>
          <p:cNvPr id="14" name="Picture Placeholder 6">
            <a:extLst>
              <a:ext uri="{FF2B5EF4-FFF2-40B4-BE49-F238E27FC236}">
                <a16:creationId xmlns:a16="http://schemas.microsoft.com/office/drawing/2014/main" id="{1611B003-4126-48DC-81DA-383EB16E4CF6}"/>
              </a:ext>
            </a:extLst>
          </p:cNvPr>
          <p:cNvSpPr>
            <a:spLocks noGrp="1"/>
          </p:cNvSpPr>
          <p:nvPr>
            <p:ph type="pic" sz="quarter" idx="10" hasCustomPrompt="1"/>
          </p:nvPr>
        </p:nvSpPr>
        <p:spPr>
          <a:xfrm>
            <a:off x="83560" y="4423714"/>
            <a:ext cx="1966912" cy="1818842"/>
          </a:xfrm>
        </p:spPr>
        <p:txBody>
          <a:bodyPr anchor="ctr">
            <a:normAutofit/>
          </a:bodyPr>
          <a:lstStyle>
            <a:lvl1pPr marL="0" indent="0" algn="ctr">
              <a:buNone/>
              <a:defRPr lang="en-GB" sz="1200" i="1" kern="1200" dirty="0" smtClean="0">
                <a:solidFill>
                  <a:schemeClr val="bg1"/>
                </a:solidFill>
                <a:latin typeface="Arial Nova" panose="020B0504020202020204" pitchFamily="34" charset="0"/>
                <a:ea typeface="+mn-ea"/>
                <a:cs typeface="+mn-cs"/>
              </a:defRPr>
            </a:lvl1pPr>
          </a:lstStyle>
          <a:p>
            <a:r>
              <a:rPr lang="en-GB"/>
              <a:t>Insert icon</a:t>
            </a:r>
          </a:p>
          <a:p>
            <a:endParaRPr lang="en-GB"/>
          </a:p>
          <a:p>
            <a:endParaRPr lang="en-GB"/>
          </a:p>
        </p:txBody>
      </p:sp>
      <p:sp>
        <p:nvSpPr>
          <p:cNvPr id="15" name="Picture Placeholder 7">
            <a:extLst>
              <a:ext uri="{FF2B5EF4-FFF2-40B4-BE49-F238E27FC236}">
                <a16:creationId xmlns:a16="http://schemas.microsoft.com/office/drawing/2014/main" id="{B5204540-D82D-4B34-8DBD-FDC80E586340}"/>
              </a:ext>
            </a:extLst>
          </p:cNvPr>
          <p:cNvSpPr>
            <a:spLocks noGrp="1"/>
          </p:cNvSpPr>
          <p:nvPr>
            <p:ph type="pic" sz="quarter" idx="11" hasCustomPrompt="1"/>
          </p:nvPr>
        </p:nvSpPr>
        <p:spPr>
          <a:xfrm>
            <a:off x="88178" y="6308436"/>
            <a:ext cx="1966912" cy="457201"/>
          </a:xfrm>
        </p:spPr>
        <p:txBody>
          <a:bodyPr anchor="ctr">
            <a:normAutofit/>
          </a:bodyPr>
          <a:lstStyle>
            <a:lvl1pPr marL="0" indent="0" algn="l">
              <a:lnSpc>
                <a:spcPts val="500"/>
              </a:lnSpc>
              <a:buNone/>
              <a:defRPr sz="1000" i="1">
                <a:solidFill>
                  <a:schemeClr val="bg1"/>
                </a:solidFill>
              </a:defRPr>
            </a:lvl1pPr>
          </a:lstStyle>
          <a:p>
            <a:r>
              <a:rPr lang="en-GB"/>
              <a:t>Insert </a:t>
            </a:r>
          </a:p>
          <a:p>
            <a:r>
              <a:rPr lang="en-GB"/>
              <a:t>wordmark</a:t>
            </a:r>
          </a:p>
        </p:txBody>
      </p:sp>
      <p:sp>
        <p:nvSpPr>
          <p:cNvPr id="16" name="Freeform: Shape 15">
            <a:extLst>
              <a:ext uri="{FF2B5EF4-FFF2-40B4-BE49-F238E27FC236}">
                <a16:creationId xmlns:a16="http://schemas.microsoft.com/office/drawing/2014/main" id="{CF49EEBF-9663-42C1-B2E3-378F444B351D}"/>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D94654C0-1BE0-4374-BA17-C7D96A1B69EA}"/>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97189F2E-431F-4D82-8FC1-61F0FD5F7CF2}"/>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529AA4A6-1C3B-48D3-BEF8-6964C61A35D6}"/>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20" name="Text Placeholder 17">
            <a:extLst>
              <a:ext uri="{FF2B5EF4-FFF2-40B4-BE49-F238E27FC236}">
                <a16:creationId xmlns:a16="http://schemas.microsoft.com/office/drawing/2014/main" id="{A6270C76-8883-42F1-9EAE-E0FFFBF91746}"/>
              </a:ext>
            </a:extLst>
          </p:cNvPr>
          <p:cNvSpPr>
            <a:spLocks noGrp="1"/>
          </p:cNvSpPr>
          <p:nvPr>
            <p:ph type="body" sz="quarter" idx="12"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37120294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Title and content with icon placehol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a:xfrm>
            <a:off x="2222339" y="365125"/>
            <a:ext cx="9131461" cy="1325563"/>
          </a:xfrm>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a:xfrm>
            <a:off x="2222339" y="1825625"/>
            <a:ext cx="9131461" cy="4351338"/>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Rectangle 23">
            <a:extLst>
              <a:ext uri="{FF2B5EF4-FFF2-40B4-BE49-F238E27FC236}">
                <a16:creationId xmlns:a16="http://schemas.microsoft.com/office/drawing/2014/main" id="{88F994BD-03BB-45E7-8B57-030EF3346B0C}"/>
              </a:ext>
            </a:extLst>
          </p:cNvPr>
          <p:cNvSpPr/>
          <p:nvPr userDrawn="1"/>
        </p:nvSpPr>
        <p:spPr>
          <a:xfrm>
            <a:off x="1998135" y="6400801"/>
            <a:ext cx="1354666" cy="440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2142311" cy="6875462"/>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
        <p:nvSpPr>
          <p:cNvPr id="25" name="Rectangle 24">
            <a:extLst>
              <a:ext uri="{FF2B5EF4-FFF2-40B4-BE49-F238E27FC236}">
                <a16:creationId xmlns:a16="http://schemas.microsoft.com/office/drawing/2014/main" id="{B23F09EF-CDAB-4D43-9FEB-A806501A5A80}"/>
              </a:ext>
            </a:extLst>
          </p:cNvPr>
          <p:cNvSpPr/>
          <p:nvPr userDrawn="1"/>
        </p:nvSpPr>
        <p:spPr>
          <a:xfrm>
            <a:off x="2152809" y="6397240"/>
            <a:ext cx="4104553" cy="307777"/>
          </a:xfrm>
          <a:prstGeom prst="rect">
            <a:avLst/>
          </a:prstGeom>
        </p:spPr>
        <p:txBody>
          <a:bodyPr wrap="square">
            <a:spAutoFit/>
          </a:bodyPr>
          <a:lstStyle/>
          <a:p>
            <a:pPr algn="l"/>
            <a:r>
              <a:rPr lang="en-GB" sz="1400" b="0" i="0" u="none" strike="noStrike" baseline="0">
                <a:solidFill>
                  <a:schemeClr val="tx1">
                    <a:lumMod val="20000"/>
                    <a:lumOff val="80000"/>
                  </a:schemeClr>
                </a:solidFill>
                <a:latin typeface="+mj-lt"/>
              </a:rPr>
              <a:t>Understand People + Simplify Insurance</a:t>
            </a:r>
          </a:p>
        </p:txBody>
      </p:sp>
      <p:sp>
        <p:nvSpPr>
          <p:cNvPr id="28" name="Picture Placeholder 6">
            <a:extLst>
              <a:ext uri="{FF2B5EF4-FFF2-40B4-BE49-F238E27FC236}">
                <a16:creationId xmlns:a16="http://schemas.microsoft.com/office/drawing/2014/main" id="{2ED4DED0-FC26-4A45-9F21-F724CD06D81A}"/>
              </a:ext>
            </a:extLst>
          </p:cNvPr>
          <p:cNvSpPr>
            <a:spLocks noGrp="1"/>
          </p:cNvSpPr>
          <p:nvPr>
            <p:ph type="pic" sz="quarter" idx="10" hasCustomPrompt="1"/>
          </p:nvPr>
        </p:nvSpPr>
        <p:spPr>
          <a:xfrm>
            <a:off x="83560" y="4423714"/>
            <a:ext cx="1966912" cy="1818842"/>
          </a:xfrm>
        </p:spPr>
        <p:txBody>
          <a:bodyPr anchor="ctr">
            <a:normAutofit/>
          </a:bodyPr>
          <a:lstStyle>
            <a:lvl1pPr marL="0" indent="0" algn="ctr">
              <a:buNone/>
              <a:defRPr lang="en-GB" sz="1200" i="1" kern="1200" dirty="0" smtClean="0">
                <a:solidFill>
                  <a:schemeClr val="bg1"/>
                </a:solidFill>
                <a:latin typeface="Arial Nova" panose="020B0504020202020204" pitchFamily="34" charset="0"/>
                <a:ea typeface="+mn-ea"/>
                <a:cs typeface="+mn-cs"/>
              </a:defRPr>
            </a:lvl1pPr>
          </a:lstStyle>
          <a:p>
            <a:r>
              <a:rPr lang="en-GB"/>
              <a:t>Insert icon</a:t>
            </a:r>
          </a:p>
          <a:p>
            <a:endParaRPr lang="en-GB"/>
          </a:p>
          <a:p>
            <a:endParaRPr lang="en-GB"/>
          </a:p>
        </p:txBody>
      </p:sp>
      <p:sp>
        <p:nvSpPr>
          <p:cNvPr id="37" name="Picture Placeholder 7">
            <a:extLst>
              <a:ext uri="{FF2B5EF4-FFF2-40B4-BE49-F238E27FC236}">
                <a16:creationId xmlns:a16="http://schemas.microsoft.com/office/drawing/2014/main" id="{D23345B1-B0D1-447E-B7F8-49325C265EFF}"/>
              </a:ext>
            </a:extLst>
          </p:cNvPr>
          <p:cNvSpPr>
            <a:spLocks noGrp="1"/>
          </p:cNvSpPr>
          <p:nvPr>
            <p:ph type="pic" sz="quarter" idx="11" hasCustomPrompt="1"/>
          </p:nvPr>
        </p:nvSpPr>
        <p:spPr>
          <a:xfrm>
            <a:off x="88178" y="6308436"/>
            <a:ext cx="1966912" cy="457201"/>
          </a:xfrm>
        </p:spPr>
        <p:txBody>
          <a:bodyPr anchor="ctr">
            <a:normAutofit/>
          </a:bodyPr>
          <a:lstStyle>
            <a:lvl1pPr marL="0" indent="0" algn="l">
              <a:lnSpc>
                <a:spcPts val="500"/>
              </a:lnSpc>
              <a:buNone/>
              <a:defRPr sz="1000" i="1">
                <a:solidFill>
                  <a:schemeClr val="bg1"/>
                </a:solidFill>
              </a:defRPr>
            </a:lvl1pPr>
          </a:lstStyle>
          <a:p>
            <a:r>
              <a:rPr lang="en-GB"/>
              <a:t>Insert </a:t>
            </a:r>
          </a:p>
          <a:p>
            <a:r>
              <a:rPr lang="en-GB"/>
              <a:t>wordmark</a:t>
            </a:r>
          </a:p>
        </p:txBody>
      </p:sp>
      <p:sp>
        <p:nvSpPr>
          <p:cNvPr id="38" name="Freeform: Shape 37">
            <a:extLst>
              <a:ext uri="{FF2B5EF4-FFF2-40B4-BE49-F238E27FC236}">
                <a16:creationId xmlns:a16="http://schemas.microsoft.com/office/drawing/2014/main" id="{60C77110-CC2F-4506-A3FB-F1166946A777}"/>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34FF046-C25A-4521-9911-625101CC1AFE}"/>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08D22E92-E383-49BA-A0D7-9A65B40343C2}"/>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0F7C1D3-293B-49A7-8BF1-89AC46B5E4C3}"/>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42" name="Text Placeholder 17">
            <a:extLst>
              <a:ext uri="{FF2B5EF4-FFF2-40B4-BE49-F238E27FC236}">
                <a16:creationId xmlns:a16="http://schemas.microsoft.com/office/drawing/2014/main" id="{EA39165E-5EC4-4043-8751-7C68A209CE15}"/>
              </a:ext>
            </a:extLst>
          </p:cNvPr>
          <p:cNvSpPr>
            <a:spLocks noGrp="1"/>
          </p:cNvSpPr>
          <p:nvPr>
            <p:ph type="body" sz="quarter" idx="12"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34395807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Rechthoek 4">
            <a:extLst>
              <a:ext uri="{FF2B5EF4-FFF2-40B4-BE49-F238E27FC236}">
                <a16:creationId xmlns:a16="http://schemas.microsoft.com/office/drawing/2014/main" id="{ED6904CA-27E9-451E-86CC-E48A60E7CD66}"/>
              </a:ext>
            </a:extLst>
          </p:cNvPr>
          <p:cNvSpPr/>
          <p:nvPr userDrawn="1"/>
        </p:nvSpPr>
        <p:spPr bwMode="gray">
          <a:xfrm>
            <a:off x="-2" y="0"/>
            <a:ext cx="45000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sp>
        <p:nvSpPr>
          <p:cNvPr id="2" name="Title 1">
            <a:extLst>
              <a:ext uri="{FF2B5EF4-FFF2-40B4-BE49-F238E27FC236}">
                <a16:creationId xmlns:a16="http://schemas.microsoft.com/office/drawing/2014/main" id="{1BDF5089-FEA8-40F0-B4CA-7A036AA815EB}"/>
              </a:ext>
            </a:extLst>
          </p:cNvPr>
          <p:cNvSpPr>
            <a:spLocks noGrp="1"/>
          </p:cNvSpPr>
          <p:nvPr>
            <p:ph type="title" hasCustomPrompt="1"/>
          </p:nvPr>
        </p:nvSpPr>
        <p:spPr>
          <a:xfrm>
            <a:off x="228600" y="365125"/>
            <a:ext cx="4082143" cy="1325563"/>
          </a:xfrm>
        </p:spPr>
        <p:txBody>
          <a:bodyPr/>
          <a:lstStyle>
            <a:lvl1pPr>
              <a:defRPr>
                <a:solidFill>
                  <a:schemeClr val="bg1"/>
                </a:solidFill>
              </a:defRPr>
            </a:lvl1pPr>
          </a:lstStyle>
          <a:p>
            <a:r>
              <a:rPr lang="en-US"/>
              <a:t>Click to add section title</a:t>
            </a:r>
            <a:endParaRPr lang="en-GB"/>
          </a:p>
        </p:txBody>
      </p:sp>
      <p:sp>
        <p:nvSpPr>
          <p:cNvPr id="3" name="Content Placeholder 2">
            <a:extLst>
              <a:ext uri="{FF2B5EF4-FFF2-40B4-BE49-F238E27FC236}">
                <a16:creationId xmlns:a16="http://schemas.microsoft.com/office/drawing/2014/main" id="{4F7947F5-966F-4318-8C3B-53C6B3844157}"/>
              </a:ext>
            </a:extLst>
          </p:cNvPr>
          <p:cNvSpPr>
            <a:spLocks noGrp="1"/>
          </p:cNvSpPr>
          <p:nvPr>
            <p:ph sz="half" idx="1"/>
          </p:nvPr>
        </p:nvSpPr>
        <p:spPr>
          <a:xfrm>
            <a:off x="261256" y="1825625"/>
            <a:ext cx="401682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D327E2-EFB7-4780-99C1-470F0F5200A0}"/>
              </a:ext>
            </a:extLst>
          </p:cNvPr>
          <p:cNvSpPr>
            <a:spLocks noGrp="1"/>
          </p:cNvSpPr>
          <p:nvPr>
            <p:ph sz="half" idx="2"/>
          </p:nvPr>
        </p:nvSpPr>
        <p:spPr>
          <a:xfrm>
            <a:off x="4620986" y="1175657"/>
            <a:ext cx="7380514" cy="5001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Rectangle 9">
            <a:extLst>
              <a:ext uri="{FF2B5EF4-FFF2-40B4-BE49-F238E27FC236}">
                <a16:creationId xmlns:a16="http://schemas.microsoft.com/office/drawing/2014/main" id="{569918E4-7EB9-4128-A250-55E0E0428199}"/>
              </a:ext>
            </a:extLst>
          </p:cNvPr>
          <p:cNvSpPr/>
          <p:nvPr userDrawn="1"/>
        </p:nvSpPr>
        <p:spPr>
          <a:xfrm>
            <a:off x="476410" y="6397240"/>
            <a:ext cx="4104553" cy="307777"/>
          </a:xfrm>
          <a:prstGeom prst="rect">
            <a:avLst/>
          </a:prstGeom>
        </p:spPr>
        <p:txBody>
          <a:bodyPr wrap="square">
            <a:spAutoFit/>
          </a:bodyPr>
          <a:lstStyle/>
          <a:p>
            <a:pPr algn="l"/>
            <a:r>
              <a:rPr lang="en-GB" sz="1400" b="0" i="0" u="none" strike="noStrike" baseline="0">
                <a:solidFill>
                  <a:schemeClr val="tx2">
                    <a:lumMod val="20000"/>
                    <a:lumOff val="80000"/>
                  </a:schemeClr>
                </a:solidFill>
                <a:latin typeface="+mj-lt"/>
              </a:rPr>
              <a:t>Understand People + Simplify Insurance</a:t>
            </a:r>
          </a:p>
        </p:txBody>
      </p:sp>
      <p:sp>
        <p:nvSpPr>
          <p:cNvPr id="11" name="Freeform: Shape 10">
            <a:extLst>
              <a:ext uri="{FF2B5EF4-FFF2-40B4-BE49-F238E27FC236}">
                <a16:creationId xmlns:a16="http://schemas.microsoft.com/office/drawing/2014/main" id="{008B9524-858F-4252-8718-B26FB704DF2F}"/>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F20E18A9-9E73-41E7-8BB8-E6B141EFD0A8}"/>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D7CE3548-5C8B-4A3D-9177-3F7B752E2FFF}"/>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2037628-A0E5-4AB3-8F9F-8F69885D7F45}"/>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5" name="Text Placeholder 17">
            <a:extLst>
              <a:ext uri="{FF2B5EF4-FFF2-40B4-BE49-F238E27FC236}">
                <a16:creationId xmlns:a16="http://schemas.microsoft.com/office/drawing/2014/main" id="{CB7B134A-9010-4236-A490-10EB934D4D11}"/>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1998158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9" name="Rechthoek 4">
            <a:extLst>
              <a:ext uri="{FF2B5EF4-FFF2-40B4-BE49-F238E27FC236}">
                <a16:creationId xmlns:a16="http://schemas.microsoft.com/office/drawing/2014/main" id="{ED6904CA-27E9-451E-86CC-E48A60E7CD66}"/>
              </a:ext>
            </a:extLst>
          </p:cNvPr>
          <p:cNvSpPr/>
          <p:nvPr userDrawn="1"/>
        </p:nvSpPr>
        <p:spPr bwMode="gray">
          <a:xfrm>
            <a:off x="-2" y="0"/>
            <a:ext cx="4500000" cy="68580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sp>
        <p:nvSpPr>
          <p:cNvPr id="2" name="Title 1">
            <a:extLst>
              <a:ext uri="{FF2B5EF4-FFF2-40B4-BE49-F238E27FC236}">
                <a16:creationId xmlns:a16="http://schemas.microsoft.com/office/drawing/2014/main" id="{1BDF5089-FEA8-40F0-B4CA-7A036AA815EB}"/>
              </a:ext>
            </a:extLst>
          </p:cNvPr>
          <p:cNvSpPr>
            <a:spLocks noGrp="1"/>
          </p:cNvSpPr>
          <p:nvPr>
            <p:ph type="title" hasCustomPrompt="1"/>
          </p:nvPr>
        </p:nvSpPr>
        <p:spPr>
          <a:xfrm>
            <a:off x="228600" y="365125"/>
            <a:ext cx="4082143" cy="1325563"/>
          </a:xfrm>
        </p:spPr>
        <p:txBody>
          <a:bodyPr/>
          <a:lstStyle>
            <a:lvl1pPr>
              <a:defRPr>
                <a:solidFill>
                  <a:schemeClr val="bg1"/>
                </a:solidFill>
              </a:defRPr>
            </a:lvl1pPr>
          </a:lstStyle>
          <a:p>
            <a:r>
              <a:rPr lang="en-US"/>
              <a:t>Click to add section title</a:t>
            </a:r>
            <a:endParaRPr lang="en-GB"/>
          </a:p>
        </p:txBody>
      </p:sp>
      <p:sp>
        <p:nvSpPr>
          <p:cNvPr id="3" name="Content Placeholder 2">
            <a:extLst>
              <a:ext uri="{FF2B5EF4-FFF2-40B4-BE49-F238E27FC236}">
                <a16:creationId xmlns:a16="http://schemas.microsoft.com/office/drawing/2014/main" id="{4F7947F5-966F-4318-8C3B-53C6B3844157}"/>
              </a:ext>
            </a:extLst>
          </p:cNvPr>
          <p:cNvSpPr>
            <a:spLocks noGrp="1"/>
          </p:cNvSpPr>
          <p:nvPr>
            <p:ph sz="half" idx="1"/>
          </p:nvPr>
        </p:nvSpPr>
        <p:spPr>
          <a:xfrm>
            <a:off x="261256" y="1825625"/>
            <a:ext cx="401682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D327E2-EFB7-4780-99C1-470F0F5200A0}"/>
              </a:ext>
            </a:extLst>
          </p:cNvPr>
          <p:cNvSpPr>
            <a:spLocks noGrp="1"/>
          </p:cNvSpPr>
          <p:nvPr>
            <p:ph sz="half" idx="2"/>
          </p:nvPr>
        </p:nvSpPr>
        <p:spPr>
          <a:xfrm>
            <a:off x="4620986" y="1175657"/>
            <a:ext cx="7380514" cy="5001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1BEA530-FE1C-4316-8E8C-E6EA8E683029}"/>
              </a:ext>
            </a:extLst>
          </p:cNvPr>
          <p:cNvSpPr/>
          <p:nvPr userDrawn="1"/>
        </p:nvSpPr>
        <p:spPr>
          <a:xfrm>
            <a:off x="476410" y="6397240"/>
            <a:ext cx="4104553" cy="307777"/>
          </a:xfrm>
          <a:prstGeom prst="rect">
            <a:avLst/>
          </a:prstGeom>
        </p:spPr>
        <p:txBody>
          <a:bodyPr wrap="square">
            <a:spAutoFit/>
          </a:bodyPr>
          <a:lstStyle/>
          <a:p>
            <a:pPr algn="l"/>
            <a:r>
              <a:rPr lang="en-GB" sz="1400" b="0" i="0" u="none" strike="noStrike" baseline="0">
                <a:solidFill>
                  <a:schemeClr val="accent2">
                    <a:lumMod val="20000"/>
                    <a:lumOff val="80000"/>
                  </a:schemeClr>
                </a:solidFill>
                <a:latin typeface="+mj-lt"/>
              </a:rPr>
              <a:t>Understand People + Simplify Insurance</a:t>
            </a:r>
          </a:p>
        </p:txBody>
      </p:sp>
      <p:sp>
        <p:nvSpPr>
          <p:cNvPr id="10" name="Freeform: Shape 9">
            <a:extLst>
              <a:ext uri="{FF2B5EF4-FFF2-40B4-BE49-F238E27FC236}">
                <a16:creationId xmlns:a16="http://schemas.microsoft.com/office/drawing/2014/main" id="{0D1C9EF2-2B4E-4348-8903-CE7C0E1F0ADF}"/>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7CBE75F7-B58F-4C2E-BD1B-533C21426375}"/>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E94EC563-0755-4FC2-8363-EDBE0B05D532}"/>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B9FD6515-4974-43E1-87CE-2EFF3E8664A5}"/>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4" name="Text Placeholder 17">
            <a:extLst>
              <a:ext uri="{FF2B5EF4-FFF2-40B4-BE49-F238E27FC236}">
                <a16:creationId xmlns:a16="http://schemas.microsoft.com/office/drawing/2014/main" id="{E3FE6CF8-4F8D-475F-AB4D-6BADD52F2BBA}"/>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5154163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hthoek 4">
            <a:extLst>
              <a:ext uri="{FF2B5EF4-FFF2-40B4-BE49-F238E27FC236}">
                <a16:creationId xmlns:a16="http://schemas.microsoft.com/office/drawing/2014/main" id="{ED6904CA-27E9-451E-86CC-E48A60E7CD66}"/>
              </a:ext>
            </a:extLst>
          </p:cNvPr>
          <p:cNvSpPr/>
          <p:nvPr userDrawn="1"/>
        </p:nvSpPr>
        <p:spPr bwMode="gray">
          <a:xfrm>
            <a:off x="-2" y="0"/>
            <a:ext cx="4500000" cy="685800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sp>
        <p:nvSpPr>
          <p:cNvPr id="2" name="Title 1">
            <a:extLst>
              <a:ext uri="{FF2B5EF4-FFF2-40B4-BE49-F238E27FC236}">
                <a16:creationId xmlns:a16="http://schemas.microsoft.com/office/drawing/2014/main" id="{1BDF5089-FEA8-40F0-B4CA-7A036AA815EB}"/>
              </a:ext>
            </a:extLst>
          </p:cNvPr>
          <p:cNvSpPr>
            <a:spLocks noGrp="1"/>
          </p:cNvSpPr>
          <p:nvPr>
            <p:ph type="title" hasCustomPrompt="1"/>
          </p:nvPr>
        </p:nvSpPr>
        <p:spPr>
          <a:xfrm>
            <a:off x="228600" y="365125"/>
            <a:ext cx="4082143" cy="1325563"/>
          </a:xfrm>
        </p:spPr>
        <p:txBody>
          <a:bodyPr/>
          <a:lstStyle>
            <a:lvl1pPr>
              <a:defRPr>
                <a:solidFill>
                  <a:schemeClr val="bg1"/>
                </a:solidFill>
              </a:defRPr>
            </a:lvl1pPr>
          </a:lstStyle>
          <a:p>
            <a:r>
              <a:rPr lang="en-US"/>
              <a:t>Click to add section title</a:t>
            </a:r>
            <a:endParaRPr lang="en-GB"/>
          </a:p>
        </p:txBody>
      </p:sp>
      <p:sp>
        <p:nvSpPr>
          <p:cNvPr id="3" name="Content Placeholder 2">
            <a:extLst>
              <a:ext uri="{FF2B5EF4-FFF2-40B4-BE49-F238E27FC236}">
                <a16:creationId xmlns:a16="http://schemas.microsoft.com/office/drawing/2014/main" id="{4F7947F5-966F-4318-8C3B-53C6B3844157}"/>
              </a:ext>
            </a:extLst>
          </p:cNvPr>
          <p:cNvSpPr>
            <a:spLocks noGrp="1"/>
          </p:cNvSpPr>
          <p:nvPr>
            <p:ph sz="half" idx="1"/>
          </p:nvPr>
        </p:nvSpPr>
        <p:spPr>
          <a:xfrm>
            <a:off x="261256" y="1825625"/>
            <a:ext cx="401682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D327E2-EFB7-4780-99C1-470F0F5200A0}"/>
              </a:ext>
            </a:extLst>
          </p:cNvPr>
          <p:cNvSpPr>
            <a:spLocks noGrp="1"/>
          </p:cNvSpPr>
          <p:nvPr>
            <p:ph sz="half" idx="2"/>
          </p:nvPr>
        </p:nvSpPr>
        <p:spPr>
          <a:xfrm>
            <a:off x="4620986" y="1175657"/>
            <a:ext cx="7380514" cy="5001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658FD12-372F-4CEF-9D0C-17D2D8E23C8D}"/>
              </a:ext>
            </a:extLst>
          </p:cNvPr>
          <p:cNvSpPr/>
          <p:nvPr userDrawn="1"/>
        </p:nvSpPr>
        <p:spPr>
          <a:xfrm>
            <a:off x="476410" y="6397240"/>
            <a:ext cx="4104553" cy="307777"/>
          </a:xfrm>
          <a:prstGeom prst="rect">
            <a:avLst/>
          </a:prstGeom>
        </p:spPr>
        <p:txBody>
          <a:bodyPr wrap="square">
            <a:spAutoFit/>
          </a:bodyPr>
          <a:lstStyle/>
          <a:p>
            <a:pPr algn="l"/>
            <a:r>
              <a:rPr lang="en-GB" sz="1400" b="0" i="0" u="none" strike="noStrike" baseline="0">
                <a:solidFill>
                  <a:schemeClr val="accent3">
                    <a:lumMod val="20000"/>
                    <a:lumOff val="80000"/>
                  </a:schemeClr>
                </a:solidFill>
                <a:latin typeface="+mj-lt"/>
              </a:rPr>
              <a:t>Understand People + Simplify Insurance</a:t>
            </a:r>
          </a:p>
        </p:txBody>
      </p:sp>
      <p:sp>
        <p:nvSpPr>
          <p:cNvPr id="10" name="Freeform: Shape 9">
            <a:extLst>
              <a:ext uri="{FF2B5EF4-FFF2-40B4-BE49-F238E27FC236}">
                <a16:creationId xmlns:a16="http://schemas.microsoft.com/office/drawing/2014/main" id="{10FA5343-39DC-4A8F-985C-589D77254979}"/>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CE9431-305D-4928-83AD-622D26ADB468}"/>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FD960EDD-A129-45D4-BA14-834E4176CA77}"/>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BB4FBCF1-0D2C-4BF8-8E88-126D6109A165}"/>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4" name="Text Placeholder 17">
            <a:extLst>
              <a:ext uri="{FF2B5EF4-FFF2-40B4-BE49-F238E27FC236}">
                <a16:creationId xmlns:a16="http://schemas.microsoft.com/office/drawing/2014/main" id="{C09D3B4A-7762-4CF5-817B-2495ABD93E38}"/>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15116571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hthoek 4">
            <a:extLst>
              <a:ext uri="{FF2B5EF4-FFF2-40B4-BE49-F238E27FC236}">
                <a16:creationId xmlns:a16="http://schemas.microsoft.com/office/drawing/2014/main" id="{ED6904CA-27E9-451E-86CC-E48A60E7CD66}"/>
              </a:ext>
            </a:extLst>
          </p:cNvPr>
          <p:cNvSpPr/>
          <p:nvPr userDrawn="1"/>
        </p:nvSpPr>
        <p:spPr bwMode="gray">
          <a:xfrm>
            <a:off x="-2" y="0"/>
            <a:ext cx="4500000" cy="6858000"/>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sp>
        <p:nvSpPr>
          <p:cNvPr id="2" name="Title 1">
            <a:extLst>
              <a:ext uri="{FF2B5EF4-FFF2-40B4-BE49-F238E27FC236}">
                <a16:creationId xmlns:a16="http://schemas.microsoft.com/office/drawing/2014/main" id="{1BDF5089-FEA8-40F0-B4CA-7A036AA815EB}"/>
              </a:ext>
            </a:extLst>
          </p:cNvPr>
          <p:cNvSpPr>
            <a:spLocks noGrp="1"/>
          </p:cNvSpPr>
          <p:nvPr>
            <p:ph type="title" hasCustomPrompt="1"/>
          </p:nvPr>
        </p:nvSpPr>
        <p:spPr>
          <a:xfrm>
            <a:off x="228600" y="365125"/>
            <a:ext cx="4082143" cy="1325563"/>
          </a:xfrm>
        </p:spPr>
        <p:txBody>
          <a:bodyPr/>
          <a:lstStyle>
            <a:lvl1pPr>
              <a:defRPr>
                <a:solidFill>
                  <a:schemeClr val="bg1"/>
                </a:solidFill>
              </a:defRPr>
            </a:lvl1pPr>
          </a:lstStyle>
          <a:p>
            <a:r>
              <a:rPr lang="en-US"/>
              <a:t>Click to add section title</a:t>
            </a:r>
            <a:endParaRPr lang="en-GB"/>
          </a:p>
        </p:txBody>
      </p:sp>
      <p:sp>
        <p:nvSpPr>
          <p:cNvPr id="3" name="Content Placeholder 2">
            <a:extLst>
              <a:ext uri="{FF2B5EF4-FFF2-40B4-BE49-F238E27FC236}">
                <a16:creationId xmlns:a16="http://schemas.microsoft.com/office/drawing/2014/main" id="{4F7947F5-966F-4318-8C3B-53C6B3844157}"/>
              </a:ext>
            </a:extLst>
          </p:cNvPr>
          <p:cNvSpPr>
            <a:spLocks noGrp="1"/>
          </p:cNvSpPr>
          <p:nvPr>
            <p:ph sz="half" idx="1"/>
          </p:nvPr>
        </p:nvSpPr>
        <p:spPr>
          <a:xfrm>
            <a:off x="261256" y="1825625"/>
            <a:ext cx="401682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D327E2-EFB7-4780-99C1-470F0F5200A0}"/>
              </a:ext>
            </a:extLst>
          </p:cNvPr>
          <p:cNvSpPr>
            <a:spLocks noGrp="1"/>
          </p:cNvSpPr>
          <p:nvPr>
            <p:ph sz="half" idx="2"/>
          </p:nvPr>
        </p:nvSpPr>
        <p:spPr>
          <a:xfrm>
            <a:off x="4620986" y="1175657"/>
            <a:ext cx="7380514" cy="5001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B8259315-20A9-4CF2-9AC6-6E85DF5484CB}"/>
              </a:ext>
            </a:extLst>
          </p:cNvPr>
          <p:cNvSpPr/>
          <p:nvPr userDrawn="1"/>
        </p:nvSpPr>
        <p:spPr>
          <a:xfrm>
            <a:off x="476410" y="6397240"/>
            <a:ext cx="4104553" cy="307777"/>
          </a:xfrm>
          <a:prstGeom prst="rect">
            <a:avLst/>
          </a:prstGeom>
        </p:spPr>
        <p:txBody>
          <a:bodyPr wrap="square">
            <a:spAutoFit/>
          </a:bodyPr>
          <a:lstStyle/>
          <a:p>
            <a:pPr algn="l"/>
            <a:r>
              <a:rPr lang="en-GB" sz="1400" b="0" i="0" u="none" strike="noStrike" baseline="0">
                <a:solidFill>
                  <a:schemeClr val="accent4">
                    <a:lumMod val="20000"/>
                    <a:lumOff val="80000"/>
                  </a:schemeClr>
                </a:solidFill>
                <a:latin typeface="+mj-lt"/>
              </a:rPr>
              <a:t>Understand People + Simplify Insurance</a:t>
            </a:r>
          </a:p>
        </p:txBody>
      </p:sp>
      <p:sp>
        <p:nvSpPr>
          <p:cNvPr id="10" name="Freeform: Shape 9">
            <a:extLst>
              <a:ext uri="{FF2B5EF4-FFF2-40B4-BE49-F238E27FC236}">
                <a16:creationId xmlns:a16="http://schemas.microsoft.com/office/drawing/2014/main" id="{E1B80930-2858-4BB0-9D6B-DA622B22C66A}"/>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E6A9B5F8-FAFC-47EF-9344-A633C72557E4}"/>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DBD53372-ED71-40E1-9E14-3F3DA46597D0}"/>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AA997F4-A9D1-455A-9601-7748A7BE5875}"/>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4" name="Text Placeholder 17">
            <a:extLst>
              <a:ext uri="{FF2B5EF4-FFF2-40B4-BE49-F238E27FC236}">
                <a16:creationId xmlns:a16="http://schemas.microsoft.com/office/drawing/2014/main" id="{299F6D9B-C4D9-467D-8744-1EF8026A1FD4}"/>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4323316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hthoek 4">
            <a:extLst>
              <a:ext uri="{FF2B5EF4-FFF2-40B4-BE49-F238E27FC236}">
                <a16:creationId xmlns:a16="http://schemas.microsoft.com/office/drawing/2014/main" id="{ED6904CA-27E9-451E-86CC-E48A60E7CD66}"/>
              </a:ext>
            </a:extLst>
          </p:cNvPr>
          <p:cNvSpPr/>
          <p:nvPr userDrawn="1"/>
        </p:nvSpPr>
        <p:spPr bwMode="gray">
          <a:xfrm>
            <a:off x="-2" y="0"/>
            <a:ext cx="4500000" cy="6858000"/>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sp>
        <p:nvSpPr>
          <p:cNvPr id="2" name="Title 1">
            <a:extLst>
              <a:ext uri="{FF2B5EF4-FFF2-40B4-BE49-F238E27FC236}">
                <a16:creationId xmlns:a16="http://schemas.microsoft.com/office/drawing/2014/main" id="{1BDF5089-FEA8-40F0-B4CA-7A036AA815EB}"/>
              </a:ext>
            </a:extLst>
          </p:cNvPr>
          <p:cNvSpPr>
            <a:spLocks noGrp="1"/>
          </p:cNvSpPr>
          <p:nvPr>
            <p:ph type="title" hasCustomPrompt="1"/>
          </p:nvPr>
        </p:nvSpPr>
        <p:spPr>
          <a:xfrm>
            <a:off x="228600" y="365125"/>
            <a:ext cx="4082143" cy="1325563"/>
          </a:xfrm>
        </p:spPr>
        <p:txBody>
          <a:bodyPr/>
          <a:lstStyle>
            <a:lvl1pPr>
              <a:defRPr>
                <a:solidFill>
                  <a:schemeClr val="bg1"/>
                </a:solidFill>
              </a:defRPr>
            </a:lvl1pPr>
          </a:lstStyle>
          <a:p>
            <a:r>
              <a:rPr lang="en-US"/>
              <a:t>Click to add section title</a:t>
            </a:r>
            <a:endParaRPr lang="en-GB"/>
          </a:p>
        </p:txBody>
      </p:sp>
      <p:sp>
        <p:nvSpPr>
          <p:cNvPr id="3" name="Content Placeholder 2">
            <a:extLst>
              <a:ext uri="{FF2B5EF4-FFF2-40B4-BE49-F238E27FC236}">
                <a16:creationId xmlns:a16="http://schemas.microsoft.com/office/drawing/2014/main" id="{4F7947F5-966F-4318-8C3B-53C6B3844157}"/>
              </a:ext>
            </a:extLst>
          </p:cNvPr>
          <p:cNvSpPr>
            <a:spLocks noGrp="1"/>
          </p:cNvSpPr>
          <p:nvPr>
            <p:ph sz="half" idx="1"/>
          </p:nvPr>
        </p:nvSpPr>
        <p:spPr>
          <a:xfrm>
            <a:off x="261256" y="1825625"/>
            <a:ext cx="401682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D327E2-EFB7-4780-99C1-470F0F5200A0}"/>
              </a:ext>
            </a:extLst>
          </p:cNvPr>
          <p:cNvSpPr>
            <a:spLocks noGrp="1"/>
          </p:cNvSpPr>
          <p:nvPr>
            <p:ph sz="half" idx="2"/>
          </p:nvPr>
        </p:nvSpPr>
        <p:spPr>
          <a:xfrm>
            <a:off x="4620986" y="1175657"/>
            <a:ext cx="7380514" cy="5001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871F1016-90CD-4C6C-9F9A-4A279575ED0E}"/>
              </a:ext>
            </a:extLst>
          </p:cNvPr>
          <p:cNvSpPr/>
          <p:nvPr userDrawn="1"/>
        </p:nvSpPr>
        <p:spPr>
          <a:xfrm>
            <a:off x="476410" y="6397240"/>
            <a:ext cx="4104553" cy="307777"/>
          </a:xfrm>
          <a:prstGeom prst="rect">
            <a:avLst/>
          </a:prstGeom>
        </p:spPr>
        <p:txBody>
          <a:bodyPr wrap="square">
            <a:spAutoFit/>
          </a:bodyPr>
          <a:lstStyle/>
          <a:p>
            <a:pPr algn="l"/>
            <a:r>
              <a:rPr lang="en-GB" sz="1400" b="0" i="0" u="none" strike="noStrike" baseline="0">
                <a:solidFill>
                  <a:schemeClr val="accent5">
                    <a:lumMod val="20000"/>
                    <a:lumOff val="80000"/>
                  </a:schemeClr>
                </a:solidFill>
                <a:latin typeface="+mj-lt"/>
              </a:rPr>
              <a:t>Understand People + Simplify Insurance</a:t>
            </a:r>
          </a:p>
        </p:txBody>
      </p:sp>
      <p:sp>
        <p:nvSpPr>
          <p:cNvPr id="10" name="Freeform: Shape 9">
            <a:extLst>
              <a:ext uri="{FF2B5EF4-FFF2-40B4-BE49-F238E27FC236}">
                <a16:creationId xmlns:a16="http://schemas.microsoft.com/office/drawing/2014/main" id="{9096EFE9-9D51-4E96-8D9A-FE7E991CCD4E}"/>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E1E585F7-950F-4381-B322-9A510D2FA518}"/>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CB0405E3-F573-42DD-8FD5-6FEF14F47374}"/>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35842904-04DC-41D1-B377-834798EC2A4B}"/>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4" name="Text Placeholder 17">
            <a:extLst>
              <a:ext uri="{FF2B5EF4-FFF2-40B4-BE49-F238E27FC236}">
                <a16:creationId xmlns:a16="http://schemas.microsoft.com/office/drawing/2014/main" id="{5BB2E949-8BEC-4CF6-9C27-B4F95ED535F3}"/>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3261011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as_Title Slide: Values">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B703C58-B428-4E2B-B826-44EA448A57D9}"/>
              </a:ext>
            </a:extLst>
          </p:cNvPr>
          <p:cNvGrpSpPr/>
          <p:nvPr userDrawn="1"/>
        </p:nvGrpSpPr>
        <p:grpSpPr>
          <a:xfrm>
            <a:off x="-1" y="0"/>
            <a:ext cx="12192001" cy="6875463"/>
            <a:chOff x="-1" y="0"/>
            <a:chExt cx="12192001" cy="6875463"/>
          </a:xfrm>
        </p:grpSpPr>
        <p:sp>
          <p:nvSpPr>
            <p:cNvPr id="11" name="Rechthoek 8">
              <a:extLst>
                <a:ext uri="{FF2B5EF4-FFF2-40B4-BE49-F238E27FC236}">
                  <a16:creationId xmlns:a16="http://schemas.microsoft.com/office/drawing/2014/main" id="{7D87EA06-DC11-44FB-81B8-2357B52E5634}"/>
                </a:ext>
              </a:extLst>
            </p:cNvPr>
            <p:cNvSpPr/>
            <p:nvPr userDrawn="1"/>
          </p:nvSpPr>
          <p:spPr bwMode="gray">
            <a:xfrm>
              <a:off x="0" y="0"/>
              <a:ext cx="12192000" cy="6875463"/>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pic>
          <p:nvPicPr>
            <p:cNvPr id="13" name="Graphic 12">
              <a:extLst>
                <a:ext uri="{FF2B5EF4-FFF2-40B4-BE49-F238E27FC236}">
                  <a16:creationId xmlns:a16="http://schemas.microsoft.com/office/drawing/2014/main" id="{103E61CA-D0C2-435A-B81B-86FEE6FF699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0000"/>
            <a:stretch/>
          </p:blipFill>
          <p:spPr>
            <a:xfrm>
              <a:off x="-1" y="50192"/>
              <a:ext cx="2467977" cy="6691696"/>
            </a:xfrm>
            <a:prstGeom prst="rect">
              <a:avLst/>
            </a:prstGeom>
          </p:spPr>
        </p:pic>
      </p:grpSp>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lstStyle>
            <a:lvl1pPr algn="ctr">
              <a:defRPr sz="60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9" name="Freeform: Shape 28">
            <a:extLst>
              <a:ext uri="{FF2B5EF4-FFF2-40B4-BE49-F238E27FC236}">
                <a16:creationId xmlns:a16="http://schemas.microsoft.com/office/drawing/2014/main" id="{C3990676-BE5C-441A-AED7-63259E76AD34}"/>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FFFFFF">
                <a:alpha val="69804"/>
              </a:srgbClr>
            </a:solidFill>
            <a:prstDash val="solid"/>
            <a:miter/>
          </a:ln>
        </p:spPr>
        <p:txBody>
          <a:bodyPr rtlCol="0" anchor="ctr"/>
          <a:lstStyle/>
          <a:p>
            <a:endParaRPr lang="en-GB">
              <a:solidFill>
                <a:schemeClr val="bg1"/>
              </a:solidFill>
            </a:endParaRPr>
          </a:p>
        </p:txBody>
      </p:sp>
      <p:sp>
        <p:nvSpPr>
          <p:cNvPr id="30" name="Freeform: Shape 29">
            <a:extLst>
              <a:ext uri="{FF2B5EF4-FFF2-40B4-BE49-F238E27FC236}">
                <a16:creationId xmlns:a16="http://schemas.microsoft.com/office/drawing/2014/main" id="{74BE1A05-3642-4929-98DA-452A15F8845D}"/>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31" name="Freeform: Shape 30">
            <a:extLst>
              <a:ext uri="{FF2B5EF4-FFF2-40B4-BE49-F238E27FC236}">
                <a16:creationId xmlns:a16="http://schemas.microsoft.com/office/drawing/2014/main" id="{81998DEF-16D2-4F48-9582-4ABBF00484FE}"/>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32" name="Freeform: Shape 31">
            <a:extLst>
              <a:ext uri="{FF2B5EF4-FFF2-40B4-BE49-F238E27FC236}">
                <a16:creationId xmlns:a16="http://schemas.microsoft.com/office/drawing/2014/main" id="{D55FE80A-E638-4B29-AA3E-2ABFE5B17C5B}"/>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33" name="Text Placeholder 17">
            <a:extLst>
              <a:ext uri="{FF2B5EF4-FFF2-40B4-BE49-F238E27FC236}">
                <a16:creationId xmlns:a16="http://schemas.microsoft.com/office/drawing/2014/main" id="{BDFB804C-55D5-4AEE-B7E9-4C4D64A87BCB}"/>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solidFill>
                  <a:schemeClr val="bg1"/>
                </a:solidFill>
                <a:latin typeface="+mj-lt"/>
              </a:defRPr>
            </a:lvl1pPr>
          </a:lstStyle>
          <a:p>
            <a:pPr lvl="0"/>
            <a:r>
              <a:rPr lang="en-GB"/>
              <a:t>Function name</a:t>
            </a:r>
          </a:p>
        </p:txBody>
      </p:sp>
    </p:spTree>
    <p:extLst>
      <p:ext uri="{BB962C8B-B14F-4D97-AF65-F5344CB8AC3E}">
        <p14:creationId xmlns:p14="http://schemas.microsoft.com/office/powerpoint/2010/main" val="22897284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9" name="Rechthoek 4">
            <a:extLst>
              <a:ext uri="{FF2B5EF4-FFF2-40B4-BE49-F238E27FC236}">
                <a16:creationId xmlns:a16="http://schemas.microsoft.com/office/drawing/2014/main" id="{ED6904CA-27E9-451E-86CC-E48A60E7CD66}"/>
              </a:ext>
            </a:extLst>
          </p:cNvPr>
          <p:cNvSpPr/>
          <p:nvPr userDrawn="1"/>
        </p:nvSpPr>
        <p:spPr bwMode="gray">
          <a:xfrm>
            <a:off x="-2" y="0"/>
            <a:ext cx="4500000" cy="68580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sp>
        <p:nvSpPr>
          <p:cNvPr id="2" name="Title 1">
            <a:extLst>
              <a:ext uri="{FF2B5EF4-FFF2-40B4-BE49-F238E27FC236}">
                <a16:creationId xmlns:a16="http://schemas.microsoft.com/office/drawing/2014/main" id="{1BDF5089-FEA8-40F0-B4CA-7A036AA815EB}"/>
              </a:ext>
            </a:extLst>
          </p:cNvPr>
          <p:cNvSpPr>
            <a:spLocks noGrp="1"/>
          </p:cNvSpPr>
          <p:nvPr>
            <p:ph type="title" hasCustomPrompt="1"/>
          </p:nvPr>
        </p:nvSpPr>
        <p:spPr>
          <a:xfrm>
            <a:off x="228600" y="365125"/>
            <a:ext cx="4082143" cy="1325563"/>
          </a:xfrm>
        </p:spPr>
        <p:txBody>
          <a:bodyPr/>
          <a:lstStyle>
            <a:lvl1pPr>
              <a:defRPr>
                <a:solidFill>
                  <a:schemeClr val="bg1"/>
                </a:solidFill>
              </a:defRPr>
            </a:lvl1pPr>
          </a:lstStyle>
          <a:p>
            <a:r>
              <a:rPr lang="en-US"/>
              <a:t>Click to add section title</a:t>
            </a:r>
            <a:endParaRPr lang="en-GB"/>
          </a:p>
        </p:txBody>
      </p:sp>
      <p:sp>
        <p:nvSpPr>
          <p:cNvPr id="3" name="Content Placeholder 2">
            <a:extLst>
              <a:ext uri="{FF2B5EF4-FFF2-40B4-BE49-F238E27FC236}">
                <a16:creationId xmlns:a16="http://schemas.microsoft.com/office/drawing/2014/main" id="{4F7947F5-966F-4318-8C3B-53C6B3844157}"/>
              </a:ext>
            </a:extLst>
          </p:cNvPr>
          <p:cNvSpPr>
            <a:spLocks noGrp="1"/>
          </p:cNvSpPr>
          <p:nvPr>
            <p:ph sz="half" idx="1"/>
          </p:nvPr>
        </p:nvSpPr>
        <p:spPr>
          <a:xfrm>
            <a:off x="261256" y="1825625"/>
            <a:ext cx="401682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D327E2-EFB7-4780-99C1-470F0F5200A0}"/>
              </a:ext>
            </a:extLst>
          </p:cNvPr>
          <p:cNvSpPr>
            <a:spLocks noGrp="1"/>
          </p:cNvSpPr>
          <p:nvPr>
            <p:ph sz="half" idx="2"/>
          </p:nvPr>
        </p:nvSpPr>
        <p:spPr>
          <a:xfrm>
            <a:off x="4620986" y="1175657"/>
            <a:ext cx="7380514" cy="5001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2D6977C1-E45B-4795-8332-A926D2952DF5}"/>
              </a:ext>
            </a:extLst>
          </p:cNvPr>
          <p:cNvSpPr/>
          <p:nvPr userDrawn="1"/>
        </p:nvSpPr>
        <p:spPr>
          <a:xfrm>
            <a:off x="476410" y="6397240"/>
            <a:ext cx="4104553" cy="307777"/>
          </a:xfrm>
          <a:prstGeom prst="rect">
            <a:avLst/>
          </a:prstGeom>
        </p:spPr>
        <p:txBody>
          <a:bodyPr wrap="square">
            <a:spAutoFit/>
          </a:bodyPr>
          <a:lstStyle/>
          <a:p>
            <a:pPr algn="l"/>
            <a:r>
              <a:rPr lang="en-GB" sz="1400" b="0" i="0" u="none" strike="noStrike" baseline="0">
                <a:solidFill>
                  <a:schemeClr val="accent6">
                    <a:lumMod val="20000"/>
                    <a:lumOff val="80000"/>
                  </a:schemeClr>
                </a:solidFill>
                <a:latin typeface="+mj-lt"/>
              </a:rPr>
              <a:t>Understand People + Simplify Insurance</a:t>
            </a:r>
          </a:p>
        </p:txBody>
      </p:sp>
      <p:sp>
        <p:nvSpPr>
          <p:cNvPr id="10" name="Freeform: Shape 9">
            <a:extLst>
              <a:ext uri="{FF2B5EF4-FFF2-40B4-BE49-F238E27FC236}">
                <a16:creationId xmlns:a16="http://schemas.microsoft.com/office/drawing/2014/main" id="{A3C6A1B7-BA50-4D0A-8023-6B230CF1F5E3}"/>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9B7A3B74-ECC5-43E8-95C8-9B2CCE91C6A0}"/>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88A02E31-2ACF-4AB2-B4C0-DD2CE7CC45C5}"/>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A39AA58D-B38E-4B9A-96F8-BFD18E7753A5}"/>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4" name="Text Placeholder 17">
            <a:extLst>
              <a:ext uri="{FF2B5EF4-FFF2-40B4-BE49-F238E27FC236}">
                <a16:creationId xmlns:a16="http://schemas.microsoft.com/office/drawing/2014/main" id="{F1C8ABD6-DB9E-4DA8-8F23-AD367F664ED2}"/>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2756231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0CEFEF80-7F75-4D15-91F8-3866128DACDB}"/>
              </a:ext>
            </a:extLst>
          </p:cNvPr>
          <p:cNvSpPr/>
          <p:nvPr/>
        </p:nvSpPr>
        <p:spPr bwMode="gray">
          <a:xfrm>
            <a:off x="0" y="0"/>
            <a:ext cx="12192000" cy="6875463"/>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2F8CC310-077E-4ACC-88F3-59F1E275F6E0}"/>
              </a:ext>
            </a:extLst>
          </p:cNvPr>
          <p:cNvSpPr/>
          <p:nvPr userDrawn="1"/>
        </p:nvSpPr>
        <p:spPr>
          <a:xfrm>
            <a:off x="476410" y="6397240"/>
            <a:ext cx="4104553" cy="307777"/>
          </a:xfrm>
          <a:prstGeom prst="rect">
            <a:avLst/>
          </a:prstGeom>
        </p:spPr>
        <p:txBody>
          <a:bodyPr wrap="square">
            <a:spAutoFit/>
          </a:bodyPr>
          <a:lstStyle/>
          <a:p>
            <a:pPr algn="l"/>
            <a:r>
              <a:rPr lang="en-GB" sz="1400" b="0" i="0" u="none" strike="noStrike" baseline="0">
                <a:solidFill>
                  <a:schemeClr val="tx2">
                    <a:lumMod val="20000"/>
                    <a:lumOff val="80000"/>
                  </a:schemeClr>
                </a:solidFill>
                <a:latin typeface="+mj-lt"/>
              </a:rPr>
              <a:t>Understand People + Simplify Insurance</a:t>
            </a:r>
          </a:p>
        </p:txBody>
      </p:sp>
      <p:sp>
        <p:nvSpPr>
          <p:cNvPr id="11" name="Freeform: Shape 10">
            <a:extLst>
              <a:ext uri="{FF2B5EF4-FFF2-40B4-BE49-F238E27FC236}">
                <a16:creationId xmlns:a16="http://schemas.microsoft.com/office/drawing/2014/main" id="{F38774FD-3E1F-48F7-9B3D-3DF93907F4ED}"/>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FFFFFF">
                <a:alpha val="69804"/>
              </a:srgbClr>
            </a:solidFill>
            <a:prstDash val="solid"/>
            <a:miter/>
          </a:ln>
        </p:spPr>
        <p:txBody>
          <a:bodyPr rtlCol="0" anchor="ctr"/>
          <a:lstStyle/>
          <a:p>
            <a:endParaRPr lang="en-GB">
              <a:solidFill>
                <a:schemeClr val="bg1"/>
              </a:solidFill>
            </a:endParaRPr>
          </a:p>
        </p:txBody>
      </p:sp>
      <p:sp>
        <p:nvSpPr>
          <p:cNvPr id="12" name="Freeform: Shape 11">
            <a:extLst>
              <a:ext uri="{FF2B5EF4-FFF2-40B4-BE49-F238E27FC236}">
                <a16:creationId xmlns:a16="http://schemas.microsoft.com/office/drawing/2014/main" id="{1072DC05-0AB3-4CF5-802A-7B1265746F1F}"/>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3" name="Freeform: Shape 12">
            <a:extLst>
              <a:ext uri="{FF2B5EF4-FFF2-40B4-BE49-F238E27FC236}">
                <a16:creationId xmlns:a16="http://schemas.microsoft.com/office/drawing/2014/main" id="{23751DB5-AE66-4C32-A59D-38F1D99C37C7}"/>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4" name="Freeform: Shape 13">
            <a:extLst>
              <a:ext uri="{FF2B5EF4-FFF2-40B4-BE49-F238E27FC236}">
                <a16:creationId xmlns:a16="http://schemas.microsoft.com/office/drawing/2014/main" id="{CB3D05DE-9241-4202-8040-BDB4754A2369}"/>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5" name="Text Placeholder 17">
            <a:extLst>
              <a:ext uri="{FF2B5EF4-FFF2-40B4-BE49-F238E27FC236}">
                <a16:creationId xmlns:a16="http://schemas.microsoft.com/office/drawing/2014/main" id="{9EFDD512-B1A8-4808-BD4F-8CB32AA656C7}"/>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solidFill>
                  <a:schemeClr val="bg1"/>
                </a:solidFill>
                <a:latin typeface="+mj-lt"/>
              </a:defRPr>
            </a:lvl1pPr>
          </a:lstStyle>
          <a:p>
            <a:pPr lvl="0"/>
            <a:r>
              <a:rPr lang="en-GB"/>
              <a:t>Function name</a:t>
            </a:r>
          </a:p>
        </p:txBody>
      </p:sp>
    </p:spTree>
    <p:extLst>
      <p:ext uri="{BB962C8B-B14F-4D97-AF65-F5344CB8AC3E}">
        <p14:creationId xmlns:p14="http://schemas.microsoft.com/office/powerpoint/2010/main" val="15265703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0CEFEF80-7F75-4D15-91F8-3866128DACDB}"/>
              </a:ext>
            </a:extLst>
          </p:cNvPr>
          <p:cNvSpPr/>
          <p:nvPr/>
        </p:nvSpPr>
        <p:spPr bwMode="gray">
          <a:xfrm>
            <a:off x="0" y="0"/>
            <a:ext cx="12192000" cy="6875463"/>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bg1"/>
              </a:solidFill>
            </a:endParaRPr>
          </a:p>
        </p:txBody>
      </p:sp>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8EA21890-E3A4-4447-A8A9-49B7C206BFB7}"/>
              </a:ext>
            </a:extLst>
          </p:cNvPr>
          <p:cNvSpPr/>
          <p:nvPr userDrawn="1"/>
        </p:nvSpPr>
        <p:spPr>
          <a:xfrm>
            <a:off x="476410" y="6397240"/>
            <a:ext cx="4104553" cy="307777"/>
          </a:xfrm>
          <a:prstGeom prst="rect">
            <a:avLst/>
          </a:prstGeom>
        </p:spPr>
        <p:txBody>
          <a:bodyPr wrap="square">
            <a:spAutoFit/>
          </a:bodyPr>
          <a:lstStyle/>
          <a:p>
            <a:pPr algn="l"/>
            <a:r>
              <a:rPr lang="en-GB" sz="1400" b="0" i="0" u="none" strike="noStrike" baseline="0">
                <a:solidFill>
                  <a:schemeClr val="accent2">
                    <a:lumMod val="20000"/>
                    <a:lumOff val="80000"/>
                  </a:schemeClr>
                </a:solidFill>
                <a:latin typeface="+mj-lt"/>
              </a:rPr>
              <a:t>Understand People + Simplify Insurance</a:t>
            </a:r>
          </a:p>
        </p:txBody>
      </p:sp>
      <p:sp>
        <p:nvSpPr>
          <p:cNvPr id="11" name="Freeform: Shape 10">
            <a:extLst>
              <a:ext uri="{FF2B5EF4-FFF2-40B4-BE49-F238E27FC236}">
                <a16:creationId xmlns:a16="http://schemas.microsoft.com/office/drawing/2014/main" id="{808DA80E-4D07-4285-9E95-E1117F5E6999}"/>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FFFFFF">
                <a:alpha val="69804"/>
              </a:srgbClr>
            </a:solidFill>
            <a:prstDash val="solid"/>
            <a:miter/>
          </a:ln>
        </p:spPr>
        <p:txBody>
          <a:bodyPr rtlCol="0" anchor="ctr"/>
          <a:lstStyle/>
          <a:p>
            <a:endParaRPr lang="en-GB">
              <a:solidFill>
                <a:schemeClr val="bg1"/>
              </a:solidFill>
            </a:endParaRPr>
          </a:p>
        </p:txBody>
      </p:sp>
      <p:sp>
        <p:nvSpPr>
          <p:cNvPr id="12" name="Freeform: Shape 11">
            <a:extLst>
              <a:ext uri="{FF2B5EF4-FFF2-40B4-BE49-F238E27FC236}">
                <a16:creationId xmlns:a16="http://schemas.microsoft.com/office/drawing/2014/main" id="{A033E82D-F2CF-44FD-BFA5-2A2346C99843}"/>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3" name="Freeform: Shape 12">
            <a:extLst>
              <a:ext uri="{FF2B5EF4-FFF2-40B4-BE49-F238E27FC236}">
                <a16:creationId xmlns:a16="http://schemas.microsoft.com/office/drawing/2014/main" id="{70F8BCEA-98F5-4BC2-851C-8FC83CA06E9A}"/>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4" name="Freeform: Shape 13">
            <a:extLst>
              <a:ext uri="{FF2B5EF4-FFF2-40B4-BE49-F238E27FC236}">
                <a16:creationId xmlns:a16="http://schemas.microsoft.com/office/drawing/2014/main" id="{B01A536F-D8D0-4F4F-A09A-23685583E501}"/>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5" name="Text Placeholder 17">
            <a:extLst>
              <a:ext uri="{FF2B5EF4-FFF2-40B4-BE49-F238E27FC236}">
                <a16:creationId xmlns:a16="http://schemas.microsoft.com/office/drawing/2014/main" id="{62317BFC-6C68-49AD-BEE6-12F6EA1168E9}"/>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solidFill>
                  <a:schemeClr val="bg1"/>
                </a:solidFill>
                <a:latin typeface="+mj-lt"/>
              </a:defRPr>
            </a:lvl1pPr>
          </a:lstStyle>
          <a:p>
            <a:pPr lvl="0"/>
            <a:r>
              <a:rPr lang="en-GB"/>
              <a:t>Function name</a:t>
            </a:r>
          </a:p>
        </p:txBody>
      </p:sp>
    </p:spTree>
    <p:extLst>
      <p:ext uri="{BB962C8B-B14F-4D97-AF65-F5344CB8AC3E}">
        <p14:creationId xmlns:p14="http://schemas.microsoft.com/office/powerpoint/2010/main" val="42216117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0CEFEF80-7F75-4D15-91F8-3866128DACDB}"/>
              </a:ext>
            </a:extLst>
          </p:cNvPr>
          <p:cNvSpPr/>
          <p:nvPr/>
        </p:nvSpPr>
        <p:spPr bwMode="gray">
          <a:xfrm>
            <a:off x="0" y="0"/>
            <a:ext cx="12192000" cy="6875463"/>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bg1"/>
              </a:solidFill>
            </a:endParaRPr>
          </a:p>
        </p:txBody>
      </p:sp>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087BF31A-9B75-4063-AEFF-FEAEC70FF8D3}"/>
              </a:ext>
            </a:extLst>
          </p:cNvPr>
          <p:cNvSpPr/>
          <p:nvPr userDrawn="1"/>
        </p:nvSpPr>
        <p:spPr>
          <a:xfrm>
            <a:off x="476410" y="6397240"/>
            <a:ext cx="4104553" cy="307777"/>
          </a:xfrm>
          <a:prstGeom prst="rect">
            <a:avLst/>
          </a:prstGeom>
        </p:spPr>
        <p:txBody>
          <a:bodyPr wrap="square">
            <a:spAutoFit/>
          </a:bodyPr>
          <a:lstStyle/>
          <a:p>
            <a:pPr algn="l"/>
            <a:r>
              <a:rPr lang="en-GB" sz="1400" b="0" i="0" u="none" strike="noStrike" baseline="0">
                <a:solidFill>
                  <a:schemeClr val="accent3">
                    <a:lumMod val="20000"/>
                    <a:lumOff val="80000"/>
                  </a:schemeClr>
                </a:solidFill>
                <a:latin typeface="+mj-lt"/>
              </a:rPr>
              <a:t>Understand People + Simplify Insurance</a:t>
            </a:r>
          </a:p>
        </p:txBody>
      </p:sp>
      <p:sp>
        <p:nvSpPr>
          <p:cNvPr id="13" name="Freeform: Shape 12">
            <a:extLst>
              <a:ext uri="{FF2B5EF4-FFF2-40B4-BE49-F238E27FC236}">
                <a16:creationId xmlns:a16="http://schemas.microsoft.com/office/drawing/2014/main" id="{EB0E7E7B-C601-48C9-9C84-0B987083F77F}"/>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FFFFFF">
                <a:alpha val="69804"/>
              </a:srgbClr>
            </a:solidFill>
            <a:prstDash val="solid"/>
            <a:miter/>
          </a:ln>
        </p:spPr>
        <p:txBody>
          <a:bodyPr rtlCol="0" anchor="ctr"/>
          <a:lstStyle/>
          <a:p>
            <a:endParaRPr lang="en-GB">
              <a:solidFill>
                <a:schemeClr val="bg1"/>
              </a:solidFill>
            </a:endParaRPr>
          </a:p>
        </p:txBody>
      </p:sp>
      <p:sp>
        <p:nvSpPr>
          <p:cNvPr id="14" name="Freeform: Shape 13">
            <a:extLst>
              <a:ext uri="{FF2B5EF4-FFF2-40B4-BE49-F238E27FC236}">
                <a16:creationId xmlns:a16="http://schemas.microsoft.com/office/drawing/2014/main" id="{5379107F-A0EE-4696-B517-26C0AFD94D22}"/>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5" name="Freeform: Shape 14">
            <a:extLst>
              <a:ext uri="{FF2B5EF4-FFF2-40B4-BE49-F238E27FC236}">
                <a16:creationId xmlns:a16="http://schemas.microsoft.com/office/drawing/2014/main" id="{B471638C-E660-422C-8AED-A54B157EA546}"/>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6" name="Freeform: Shape 15">
            <a:extLst>
              <a:ext uri="{FF2B5EF4-FFF2-40B4-BE49-F238E27FC236}">
                <a16:creationId xmlns:a16="http://schemas.microsoft.com/office/drawing/2014/main" id="{F83103D9-6BAA-4C9E-99E6-1BF3CCCD0AB3}"/>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7" name="Text Placeholder 17">
            <a:extLst>
              <a:ext uri="{FF2B5EF4-FFF2-40B4-BE49-F238E27FC236}">
                <a16:creationId xmlns:a16="http://schemas.microsoft.com/office/drawing/2014/main" id="{36033E89-ADB4-4D71-A24D-C35CD107723D}"/>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solidFill>
                  <a:schemeClr val="bg1"/>
                </a:solidFill>
                <a:latin typeface="+mj-lt"/>
              </a:defRPr>
            </a:lvl1pPr>
          </a:lstStyle>
          <a:p>
            <a:pPr lvl="0"/>
            <a:r>
              <a:rPr lang="en-GB"/>
              <a:t>Function name</a:t>
            </a:r>
          </a:p>
        </p:txBody>
      </p:sp>
    </p:spTree>
    <p:extLst>
      <p:ext uri="{BB962C8B-B14F-4D97-AF65-F5344CB8AC3E}">
        <p14:creationId xmlns:p14="http://schemas.microsoft.com/office/powerpoint/2010/main" val="24072193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0CEFEF80-7F75-4D15-91F8-3866128DACDB}"/>
              </a:ext>
            </a:extLst>
          </p:cNvPr>
          <p:cNvSpPr/>
          <p:nvPr/>
        </p:nvSpPr>
        <p:spPr bwMode="gray">
          <a:xfrm>
            <a:off x="0" y="0"/>
            <a:ext cx="12192000" cy="6875463"/>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bg1"/>
              </a:solidFill>
            </a:endParaRPr>
          </a:p>
        </p:txBody>
      </p:sp>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F6F3467-6396-473A-9FED-459202D3C023}"/>
              </a:ext>
            </a:extLst>
          </p:cNvPr>
          <p:cNvSpPr/>
          <p:nvPr userDrawn="1"/>
        </p:nvSpPr>
        <p:spPr>
          <a:xfrm>
            <a:off x="476410" y="6397240"/>
            <a:ext cx="4104553" cy="307777"/>
          </a:xfrm>
          <a:prstGeom prst="rect">
            <a:avLst/>
          </a:prstGeom>
        </p:spPr>
        <p:txBody>
          <a:bodyPr wrap="square">
            <a:spAutoFit/>
          </a:bodyPr>
          <a:lstStyle/>
          <a:p>
            <a:pPr algn="l"/>
            <a:r>
              <a:rPr lang="en-GB" sz="1400" b="0" i="0" u="none" strike="noStrike" baseline="0">
                <a:solidFill>
                  <a:schemeClr val="accent4">
                    <a:lumMod val="20000"/>
                    <a:lumOff val="80000"/>
                  </a:schemeClr>
                </a:solidFill>
                <a:latin typeface="+mj-lt"/>
              </a:rPr>
              <a:t>Understand People + Simplify Insurance</a:t>
            </a:r>
          </a:p>
        </p:txBody>
      </p:sp>
      <p:sp>
        <p:nvSpPr>
          <p:cNvPr id="11" name="Freeform: Shape 10">
            <a:extLst>
              <a:ext uri="{FF2B5EF4-FFF2-40B4-BE49-F238E27FC236}">
                <a16:creationId xmlns:a16="http://schemas.microsoft.com/office/drawing/2014/main" id="{659AA4A2-5639-4109-8615-F63E10EEAB9B}"/>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FFFFFF">
                <a:alpha val="69804"/>
              </a:srgbClr>
            </a:solidFill>
            <a:prstDash val="solid"/>
            <a:miter/>
          </a:ln>
        </p:spPr>
        <p:txBody>
          <a:bodyPr rtlCol="0" anchor="ctr"/>
          <a:lstStyle/>
          <a:p>
            <a:endParaRPr lang="en-GB">
              <a:solidFill>
                <a:schemeClr val="bg1"/>
              </a:solidFill>
            </a:endParaRPr>
          </a:p>
        </p:txBody>
      </p:sp>
      <p:sp>
        <p:nvSpPr>
          <p:cNvPr id="12" name="Freeform: Shape 11">
            <a:extLst>
              <a:ext uri="{FF2B5EF4-FFF2-40B4-BE49-F238E27FC236}">
                <a16:creationId xmlns:a16="http://schemas.microsoft.com/office/drawing/2014/main" id="{822DED31-E709-405E-B593-3F4EE51D4E2E}"/>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3" name="Freeform: Shape 12">
            <a:extLst>
              <a:ext uri="{FF2B5EF4-FFF2-40B4-BE49-F238E27FC236}">
                <a16:creationId xmlns:a16="http://schemas.microsoft.com/office/drawing/2014/main" id="{DB2689A2-33E3-4402-82D5-BC903A7A43D8}"/>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4" name="Freeform: Shape 13">
            <a:extLst>
              <a:ext uri="{FF2B5EF4-FFF2-40B4-BE49-F238E27FC236}">
                <a16:creationId xmlns:a16="http://schemas.microsoft.com/office/drawing/2014/main" id="{C1FC0261-0E80-4028-A17E-EA81838147AA}"/>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5" name="Text Placeholder 17">
            <a:extLst>
              <a:ext uri="{FF2B5EF4-FFF2-40B4-BE49-F238E27FC236}">
                <a16:creationId xmlns:a16="http://schemas.microsoft.com/office/drawing/2014/main" id="{3CAAA848-6C58-4584-9067-B640811BC5B5}"/>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solidFill>
                  <a:schemeClr val="bg1"/>
                </a:solidFill>
                <a:latin typeface="+mj-lt"/>
              </a:defRPr>
            </a:lvl1pPr>
          </a:lstStyle>
          <a:p>
            <a:pPr lvl="0"/>
            <a:r>
              <a:rPr lang="en-GB"/>
              <a:t>Function name</a:t>
            </a:r>
          </a:p>
        </p:txBody>
      </p:sp>
    </p:spTree>
    <p:extLst>
      <p:ext uri="{BB962C8B-B14F-4D97-AF65-F5344CB8AC3E}">
        <p14:creationId xmlns:p14="http://schemas.microsoft.com/office/powerpoint/2010/main" val="4146851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0CEFEF80-7F75-4D15-91F8-3866128DACDB}"/>
              </a:ext>
            </a:extLst>
          </p:cNvPr>
          <p:cNvSpPr/>
          <p:nvPr/>
        </p:nvSpPr>
        <p:spPr bwMode="gray">
          <a:xfrm>
            <a:off x="0" y="0"/>
            <a:ext cx="12192000" cy="6875463"/>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bg1"/>
              </a:solidFill>
            </a:endParaRPr>
          </a:p>
        </p:txBody>
      </p:sp>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447C47C-525E-402B-8921-6304928CB529}"/>
              </a:ext>
            </a:extLst>
          </p:cNvPr>
          <p:cNvSpPr/>
          <p:nvPr userDrawn="1"/>
        </p:nvSpPr>
        <p:spPr>
          <a:xfrm>
            <a:off x="476410" y="6397240"/>
            <a:ext cx="4104553" cy="307777"/>
          </a:xfrm>
          <a:prstGeom prst="rect">
            <a:avLst/>
          </a:prstGeom>
        </p:spPr>
        <p:txBody>
          <a:bodyPr wrap="square">
            <a:spAutoFit/>
          </a:bodyPr>
          <a:lstStyle/>
          <a:p>
            <a:pPr algn="l"/>
            <a:r>
              <a:rPr lang="en-GB" sz="1400" b="0" i="0" u="none" strike="noStrike" baseline="0">
                <a:solidFill>
                  <a:schemeClr val="accent5">
                    <a:lumMod val="20000"/>
                    <a:lumOff val="80000"/>
                  </a:schemeClr>
                </a:solidFill>
                <a:latin typeface="+mj-lt"/>
              </a:rPr>
              <a:t>Understand People + Simplify Insurance</a:t>
            </a:r>
          </a:p>
        </p:txBody>
      </p:sp>
      <p:sp>
        <p:nvSpPr>
          <p:cNvPr id="11" name="Freeform: Shape 10">
            <a:extLst>
              <a:ext uri="{FF2B5EF4-FFF2-40B4-BE49-F238E27FC236}">
                <a16:creationId xmlns:a16="http://schemas.microsoft.com/office/drawing/2014/main" id="{2B520272-95D6-4B1B-9979-6EDA904711C0}"/>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FFFFFF">
                <a:alpha val="69804"/>
              </a:srgbClr>
            </a:solidFill>
            <a:prstDash val="solid"/>
            <a:miter/>
          </a:ln>
        </p:spPr>
        <p:txBody>
          <a:bodyPr rtlCol="0" anchor="ctr"/>
          <a:lstStyle/>
          <a:p>
            <a:endParaRPr lang="en-GB">
              <a:solidFill>
                <a:schemeClr val="bg1"/>
              </a:solidFill>
            </a:endParaRPr>
          </a:p>
        </p:txBody>
      </p:sp>
      <p:sp>
        <p:nvSpPr>
          <p:cNvPr id="12" name="Freeform: Shape 11">
            <a:extLst>
              <a:ext uri="{FF2B5EF4-FFF2-40B4-BE49-F238E27FC236}">
                <a16:creationId xmlns:a16="http://schemas.microsoft.com/office/drawing/2014/main" id="{BE85512A-2A4E-416C-A009-F54AEC553847}"/>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3" name="Freeform: Shape 12">
            <a:extLst>
              <a:ext uri="{FF2B5EF4-FFF2-40B4-BE49-F238E27FC236}">
                <a16:creationId xmlns:a16="http://schemas.microsoft.com/office/drawing/2014/main" id="{9312E316-94B5-42B4-A52A-325BBB2A2DDC}"/>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4" name="Freeform: Shape 13">
            <a:extLst>
              <a:ext uri="{FF2B5EF4-FFF2-40B4-BE49-F238E27FC236}">
                <a16:creationId xmlns:a16="http://schemas.microsoft.com/office/drawing/2014/main" id="{BDD83175-2B66-43C0-B3FE-81E937614549}"/>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5" name="Text Placeholder 17">
            <a:extLst>
              <a:ext uri="{FF2B5EF4-FFF2-40B4-BE49-F238E27FC236}">
                <a16:creationId xmlns:a16="http://schemas.microsoft.com/office/drawing/2014/main" id="{028587B6-E2CC-4F05-B038-8EB112D65526}"/>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solidFill>
                  <a:schemeClr val="bg1"/>
                </a:solidFill>
                <a:latin typeface="+mj-lt"/>
              </a:defRPr>
            </a:lvl1pPr>
          </a:lstStyle>
          <a:p>
            <a:pPr lvl="0"/>
            <a:r>
              <a:rPr lang="en-GB"/>
              <a:t>Function name</a:t>
            </a:r>
          </a:p>
        </p:txBody>
      </p:sp>
    </p:spTree>
    <p:extLst>
      <p:ext uri="{BB962C8B-B14F-4D97-AF65-F5344CB8AC3E}">
        <p14:creationId xmlns:p14="http://schemas.microsoft.com/office/powerpoint/2010/main" val="21018414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0CEFEF80-7F75-4D15-91F8-3866128DACDB}"/>
              </a:ext>
            </a:extLst>
          </p:cNvPr>
          <p:cNvSpPr/>
          <p:nvPr/>
        </p:nvSpPr>
        <p:spPr bwMode="gray">
          <a:xfrm>
            <a:off x="0" y="0"/>
            <a:ext cx="12192000" cy="6875463"/>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bg1"/>
              </a:solidFill>
            </a:endParaRPr>
          </a:p>
        </p:txBody>
      </p:sp>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92B13E22-6272-435D-8DF3-41B3AC398F47}"/>
              </a:ext>
            </a:extLst>
          </p:cNvPr>
          <p:cNvSpPr/>
          <p:nvPr userDrawn="1"/>
        </p:nvSpPr>
        <p:spPr>
          <a:xfrm>
            <a:off x="476410" y="6397240"/>
            <a:ext cx="4104553" cy="307777"/>
          </a:xfrm>
          <a:prstGeom prst="rect">
            <a:avLst/>
          </a:prstGeom>
        </p:spPr>
        <p:txBody>
          <a:bodyPr wrap="square">
            <a:spAutoFit/>
          </a:bodyPr>
          <a:lstStyle/>
          <a:p>
            <a:pPr algn="l"/>
            <a:r>
              <a:rPr lang="en-GB" sz="1400" b="0" i="0" u="none" strike="noStrike" baseline="0">
                <a:solidFill>
                  <a:schemeClr val="accent6">
                    <a:lumMod val="20000"/>
                    <a:lumOff val="80000"/>
                  </a:schemeClr>
                </a:solidFill>
                <a:latin typeface="+mj-lt"/>
              </a:rPr>
              <a:t>Understand People + Simplify Insurance</a:t>
            </a:r>
          </a:p>
        </p:txBody>
      </p:sp>
      <p:sp>
        <p:nvSpPr>
          <p:cNvPr id="11" name="Freeform: Shape 10">
            <a:extLst>
              <a:ext uri="{FF2B5EF4-FFF2-40B4-BE49-F238E27FC236}">
                <a16:creationId xmlns:a16="http://schemas.microsoft.com/office/drawing/2014/main" id="{F853DF3D-3525-4C08-9D21-DF5ECACC3982}"/>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FFFFFF">
                <a:alpha val="69804"/>
              </a:srgbClr>
            </a:solidFill>
            <a:prstDash val="solid"/>
            <a:miter/>
          </a:ln>
        </p:spPr>
        <p:txBody>
          <a:bodyPr rtlCol="0" anchor="ctr"/>
          <a:lstStyle/>
          <a:p>
            <a:endParaRPr lang="en-GB">
              <a:solidFill>
                <a:schemeClr val="bg1"/>
              </a:solidFill>
            </a:endParaRPr>
          </a:p>
        </p:txBody>
      </p:sp>
      <p:sp>
        <p:nvSpPr>
          <p:cNvPr id="12" name="Freeform: Shape 11">
            <a:extLst>
              <a:ext uri="{FF2B5EF4-FFF2-40B4-BE49-F238E27FC236}">
                <a16:creationId xmlns:a16="http://schemas.microsoft.com/office/drawing/2014/main" id="{FA6500E5-DFA6-499C-B811-2CC4C15A4290}"/>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3" name="Freeform: Shape 12">
            <a:extLst>
              <a:ext uri="{FF2B5EF4-FFF2-40B4-BE49-F238E27FC236}">
                <a16:creationId xmlns:a16="http://schemas.microsoft.com/office/drawing/2014/main" id="{0D727A8F-BB1B-40B9-B596-17FCBDBACBA9}"/>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4" name="Freeform: Shape 13">
            <a:extLst>
              <a:ext uri="{FF2B5EF4-FFF2-40B4-BE49-F238E27FC236}">
                <a16:creationId xmlns:a16="http://schemas.microsoft.com/office/drawing/2014/main" id="{8CC284B0-240E-4A8B-8E3F-778A3B87EC87}"/>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5" name="Text Placeholder 17">
            <a:extLst>
              <a:ext uri="{FF2B5EF4-FFF2-40B4-BE49-F238E27FC236}">
                <a16:creationId xmlns:a16="http://schemas.microsoft.com/office/drawing/2014/main" id="{BDEF6006-B3E9-4A6B-82BF-6263009B380E}"/>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solidFill>
                  <a:schemeClr val="bg1"/>
                </a:solidFill>
                <a:latin typeface="+mj-lt"/>
              </a:defRPr>
            </a:lvl1pPr>
          </a:lstStyle>
          <a:p>
            <a:pPr lvl="0"/>
            <a:r>
              <a:rPr lang="en-GB"/>
              <a:t>Function name</a:t>
            </a:r>
          </a:p>
        </p:txBody>
      </p:sp>
    </p:spTree>
    <p:extLst>
      <p:ext uri="{BB962C8B-B14F-4D97-AF65-F5344CB8AC3E}">
        <p14:creationId xmlns:p14="http://schemas.microsoft.com/office/powerpoint/2010/main" val="26214138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BC2A-615E-47E9-A5C2-8472AD0B970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6" name="Content Placeholder 5">
            <a:extLst>
              <a:ext uri="{FF2B5EF4-FFF2-40B4-BE49-F238E27FC236}">
                <a16:creationId xmlns:a16="http://schemas.microsoft.com/office/drawing/2014/main" id="{FAE99648-CFBD-446E-9203-6BA2564D40C6}"/>
              </a:ext>
            </a:extLst>
          </p:cNvPr>
          <p:cNvSpPr>
            <a:spLocks noGrp="1"/>
          </p:cNvSpPr>
          <p:nvPr>
            <p:ph sz="quarter" idx="4"/>
          </p:nvPr>
        </p:nvSpPr>
        <p:spPr>
          <a:xfrm>
            <a:off x="858982" y="1819564"/>
            <a:ext cx="10496406" cy="4370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reeform: Shape 7">
            <a:extLst>
              <a:ext uri="{FF2B5EF4-FFF2-40B4-BE49-F238E27FC236}">
                <a16:creationId xmlns:a16="http://schemas.microsoft.com/office/drawing/2014/main" id="{53301A40-3294-4B32-B047-C3F2FE87C7E6}"/>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8F95B46F-D2B8-414E-9298-0DDB50DE90BE}"/>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7A45411B-1248-44D4-B3EF-D3562F8B7527}"/>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3FC7EF3-FBC7-4089-B2B1-E37A3966CB81}"/>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3" name="Text Placeholder 17">
            <a:extLst>
              <a:ext uri="{FF2B5EF4-FFF2-40B4-BE49-F238E27FC236}">
                <a16:creationId xmlns:a16="http://schemas.microsoft.com/office/drawing/2014/main" id="{9E235BFB-1E7B-4453-9E3D-866790D3BBC9}"/>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31206037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5089-FEA8-40F0-B4CA-7A036AA815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7947F5-966F-4318-8C3B-53C6B38441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D327E2-EFB7-4780-99C1-470F0F5200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reeform: Shape 5">
            <a:extLst>
              <a:ext uri="{FF2B5EF4-FFF2-40B4-BE49-F238E27FC236}">
                <a16:creationId xmlns:a16="http://schemas.microsoft.com/office/drawing/2014/main" id="{793FF0F0-5DF9-41D7-8427-5809647FF6CE}"/>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64626E72-D2BB-44A4-9962-C513BDF9BF12}"/>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4CA114F5-11FB-43B5-9C67-393F7458E432}"/>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908C7381-889B-47F3-9B7D-06C7E7AC80AD}"/>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1" name="Text Placeholder 17">
            <a:extLst>
              <a:ext uri="{FF2B5EF4-FFF2-40B4-BE49-F238E27FC236}">
                <a16:creationId xmlns:a16="http://schemas.microsoft.com/office/drawing/2014/main" id="{6F7995A2-C1B2-497A-9AD3-EB45192E5E6D}"/>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37953648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2AE3-B1A1-47BB-A80C-4160A1C0C31E}"/>
              </a:ext>
            </a:extLst>
          </p:cNvPr>
          <p:cNvSpPr>
            <a:spLocks noGrp="1"/>
          </p:cNvSpPr>
          <p:nvPr>
            <p:ph type="title"/>
          </p:nvPr>
        </p:nvSpPr>
        <p:spPr/>
        <p:txBody>
          <a:bodyPr/>
          <a:lstStyle/>
          <a:p>
            <a:r>
              <a:rPr lang="en-US"/>
              <a:t>Click to edit Master title style</a:t>
            </a:r>
            <a:endParaRPr lang="en-GB"/>
          </a:p>
        </p:txBody>
      </p:sp>
      <p:sp>
        <p:nvSpPr>
          <p:cNvPr id="4" name="Freeform: Shape 3">
            <a:extLst>
              <a:ext uri="{FF2B5EF4-FFF2-40B4-BE49-F238E27FC236}">
                <a16:creationId xmlns:a16="http://schemas.microsoft.com/office/drawing/2014/main" id="{5A1BC588-5E65-40E3-9E13-C6F16143B5DE}"/>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5" name="Freeform: Shape 4">
            <a:extLst>
              <a:ext uri="{FF2B5EF4-FFF2-40B4-BE49-F238E27FC236}">
                <a16:creationId xmlns:a16="http://schemas.microsoft.com/office/drawing/2014/main" id="{D86F195C-E148-46C3-8CCB-C951FAF92F76}"/>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87948CD6-4C74-4940-A30C-7767010E4D3B}"/>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26BD50C1-3588-4130-9DDB-6CCC26D1B5DE}"/>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9" name="Text Placeholder 17">
            <a:extLst>
              <a:ext uri="{FF2B5EF4-FFF2-40B4-BE49-F238E27FC236}">
                <a16:creationId xmlns:a16="http://schemas.microsoft.com/office/drawing/2014/main" id="{305B5992-D0C5-499B-895D-55E2E8940445}"/>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405122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as_Title Slide: Vis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6BBC44A-731A-45AD-87E4-E320E4659274}"/>
              </a:ext>
            </a:extLst>
          </p:cNvPr>
          <p:cNvGrpSpPr/>
          <p:nvPr userDrawn="1"/>
        </p:nvGrpSpPr>
        <p:grpSpPr>
          <a:xfrm>
            <a:off x="0" y="0"/>
            <a:ext cx="12192000" cy="6875463"/>
            <a:chOff x="0" y="0"/>
            <a:chExt cx="12192000" cy="6875463"/>
          </a:xfrm>
        </p:grpSpPr>
        <p:sp>
          <p:nvSpPr>
            <p:cNvPr id="4" name="Rechthoek 8">
              <a:extLst>
                <a:ext uri="{FF2B5EF4-FFF2-40B4-BE49-F238E27FC236}">
                  <a16:creationId xmlns:a16="http://schemas.microsoft.com/office/drawing/2014/main" id="{A32F4838-C184-4424-A988-F20FEB44A4BD}"/>
                </a:ext>
              </a:extLst>
            </p:cNvPr>
            <p:cNvSpPr/>
            <p:nvPr userDrawn="1"/>
          </p:nvSpPr>
          <p:spPr bwMode="gray">
            <a:xfrm>
              <a:off x="0" y="0"/>
              <a:ext cx="12192000" cy="6875463"/>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sp>
          <p:nvSpPr>
            <p:cNvPr id="6" name="Freeform: Shape 5">
              <a:extLst>
                <a:ext uri="{FF2B5EF4-FFF2-40B4-BE49-F238E27FC236}">
                  <a16:creationId xmlns:a16="http://schemas.microsoft.com/office/drawing/2014/main" id="{9FA63839-51D5-4BD1-B8B3-6C340A59C687}"/>
                </a:ext>
              </a:extLst>
            </p:cNvPr>
            <p:cNvSpPr/>
            <p:nvPr userDrawn="1"/>
          </p:nvSpPr>
          <p:spPr bwMode="gray">
            <a:xfrm>
              <a:off x="0" y="198329"/>
              <a:ext cx="3421509" cy="6352128"/>
            </a:xfrm>
            <a:custGeom>
              <a:avLst/>
              <a:gdLst>
                <a:gd name="connsiteX0" fmla="*/ 10024 w 3421509"/>
                <a:gd name="connsiteY0" fmla="*/ 0 h 6352128"/>
                <a:gd name="connsiteX1" fmla="*/ 780473 w 3421509"/>
                <a:gd name="connsiteY1" fmla="*/ 808728 h 6352128"/>
                <a:gd name="connsiteX2" fmla="*/ 1874412 w 3421509"/>
                <a:gd name="connsiteY2" fmla="*/ 548318 h 6352128"/>
                <a:gd name="connsiteX3" fmla="*/ 1975233 w 3421509"/>
                <a:gd name="connsiteY3" fmla="*/ 1692398 h 6352128"/>
                <a:gd name="connsiteX4" fmla="*/ 3146541 w 3421509"/>
                <a:gd name="connsiteY4" fmla="*/ 2015889 h 6352128"/>
                <a:gd name="connsiteX5" fmla="*/ 2721959 w 3421509"/>
                <a:gd name="connsiteY5" fmla="*/ 3097968 h 6352128"/>
                <a:gd name="connsiteX6" fmla="*/ 2720611 w 3421509"/>
                <a:gd name="connsiteY6" fmla="*/ 3097698 h 6352128"/>
                <a:gd name="connsiteX7" fmla="*/ 3421509 w 3421509"/>
                <a:gd name="connsiteY7" fmla="*/ 3938775 h 6352128"/>
                <a:gd name="connsiteX8" fmla="*/ 2725463 w 3421509"/>
                <a:gd name="connsiteY8" fmla="*/ 4688736 h 6352128"/>
                <a:gd name="connsiteX9" fmla="*/ 2757812 w 3421509"/>
                <a:gd name="connsiteY9" fmla="*/ 5736308 h 6352128"/>
                <a:gd name="connsiteX10" fmla="*/ 1460882 w 3421509"/>
                <a:gd name="connsiteY10" fmla="*/ 5350545 h 6352128"/>
                <a:gd name="connsiteX11" fmla="*/ 1029561 w 3421509"/>
                <a:gd name="connsiteY11" fmla="*/ 6350133 h 6352128"/>
                <a:gd name="connsiteX12" fmla="*/ 59087 w 3421509"/>
                <a:gd name="connsiteY12" fmla="*/ 6028798 h 6352128"/>
                <a:gd name="connsiteX13" fmla="*/ 3014 w 3421509"/>
                <a:gd name="connsiteY13" fmla="*/ 6044907 h 6352128"/>
                <a:gd name="connsiteX14" fmla="*/ 0 w 3421509"/>
                <a:gd name="connsiteY14" fmla="*/ 6046463 h 6352128"/>
                <a:gd name="connsiteX15" fmla="*/ 0 w 3421509"/>
                <a:gd name="connsiteY15" fmla="*/ 2804 h 63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21509" h="6352128">
                  <a:moveTo>
                    <a:pt x="10024" y="0"/>
                  </a:moveTo>
                  <a:cubicBezTo>
                    <a:pt x="151013" y="0"/>
                    <a:pt x="562925" y="646982"/>
                    <a:pt x="780473" y="808728"/>
                  </a:cubicBezTo>
                  <a:cubicBezTo>
                    <a:pt x="998020" y="970474"/>
                    <a:pt x="1665760" y="387381"/>
                    <a:pt x="1874412" y="548318"/>
                  </a:cubicBezTo>
                  <a:cubicBezTo>
                    <a:pt x="2083064" y="709255"/>
                    <a:pt x="1807827" y="1476737"/>
                    <a:pt x="1975233" y="1692398"/>
                  </a:cubicBezTo>
                  <a:cubicBezTo>
                    <a:pt x="2142640" y="1908059"/>
                    <a:pt x="3069981" y="1755210"/>
                    <a:pt x="3146541" y="2015889"/>
                  </a:cubicBezTo>
                  <a:cubicBezTo>
                    <a:pt x="3223101" y="2276569"/>
                    <a:pt x="2721959" y="2817609"/>
                    <a:pt x="2721959" y="3097968"/>
                  </a:cubicBezTo>
                  <a:lnTo>
                    <a:pt x="2720611" y="3097698"/>
                  </a:lnTo>
                  <a:cubicBezTo>
                    <a:pt x="2720611" y="3378057"/>
                    <a:pt x="3421509" y="3734437"/>
                    <a:pt x="3421509" y="3938775"/>
                  </a:cubicBezTo>
                  <a:cubicBezTo>
                    <a:pt x="3421509" y="4143114"/>
                    <a:pt x="2780726" y="4500032"/>
                    <a:pt x="2725463" y="4688736"/>
                  </a:cubicBezTo>
                  <a:cubicBezTo>
                    <a:pt x="2670200" y="4877439"/>
                    <a:pt x="2954333" y="5606103"/>
                    <a:pt x="2757812" y="5736308"/>
                  </a:cubicBezTo>
                  <a:cubicBezTo>
                    <a:pt x="2561292" y="5866513"/>
                    <a:pt x="1726684" y="5242714"/>
                    <a:pt x="1460882" y="5350545"/>
                  </a:cubicBezTo>
                  <a:cubicBezTo>
                    <a:pt x="1195081" y="5458375"/>
                    <a:pt x="1427994" y="6316706"/>
                    <a:pt x="1029561" y="6350133"/>
                  </a:cubicBezTo>
                  <a:cubicBezTo>
                    <a:pt x="631127" y="6383560"/>
                    <a:pt x="349151" y="5985396"/>
                    <a:pt x="59087" y="6028798"/>
                  </a:cubicBezTo>
                  <a:cubicBezTo>
                    <a:pt x="40958" y="6031511"/>
                    <a:pt x="22243" y="6037006"/>
                    <a:pt x="3014" y="6044907"/>
                  </a:cubicBezTo>
                  <a:lnTo>
                    <a:pt x="0" y="6046463"/>
                  </a:lnTo>
                  <a:lnTo>
                    <a:pt x="0" y="2804"/>
                  </a:lnTo>
                  <a:close/>
                </a:path>
              </a:pathLst>
            </a:custGeom>
            <a:solidFill>
              <a:srgbClr val="EDFBC5">
                <a:alpha val="69804"/>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GB" sz="1600" err="1">
                <a:solidFill>
                  <a:schemeClr val="tx1"/>
                </a:solidFill>
              </a:endParaRPr>
            </a:p>
          </p:txBody>
        </p:sp>
      </p:grpSp>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lstStyle>
            <a:lvl1pPr algn="ctr">
              <a:defRPr sz="60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4" name="Freeform: Shape 23">
            <a:extLst>
              <a:ext uri="{FF2B5EF4-FFF2-40B4-BE49-F238E27FC236}">
                <a16:creationId xmlns:a16="http://schemas.microsoft.com/office/drawing/2014/main" id="{1223754B-0769-4806-9655-9B3785675459}"/>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FFFFFF">
                <a:alpha val="69804"/>
              </a:srgbClr>
            </a:solidFill>
            <a:prstDash val="solid"/>
            <a:miter/>
          </a:ln>
        </p:spPr>
        <p:txBody>
          <a:bodyPr rtlCol="0" anchor="ctr"/>
          <a:lstStyle/>
          <a:p>
            <a:endParaRPr lang="en-GB">
              <a:solidFill>
                <a:schemeClr val="bg1"/>
              </a:solidFill>
            </a:endParaRPr>
          </a:p>
        </p:txBody>
      </p:sp>
      <p:sp>
        <p:nvSpPr>
          <p:cNvPr id="25" name="Freeform: Shape 24">
            <a:extLst>
              <a:ext uri="{FF2B5EF4-FFF2-40B4-BE49-F238E27FC236}">
                <a16:creationId xmlns:a16="http://schemas.microsoft.com/office/drawing/2014/main" id="{BC3DD546-792C-4242-B750-FBE12F352BD5}"/>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26" name="Freeform: Shape 25">
            <a:extLst>
              <a:ext uri="{FF2B5EF4-FFF2-40B4-BE49-F238E27FC236}">
                <a16:creationId xmlns:a16="http://schemas.microsoft.com/office/drawing/2014/main" id="{19062E24-5E2A-42F7-91DF-0406895773E7}"/>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27" name="Freeform: Shape 26">
            <a:extLst>
              <a:ext uri="{FF2B5EF4-FFF2-40B4-BE49-F238E27FC236}">
                <a16:creationId xmlns:a16="http://schemas.microsoft.com/office/drawing/2014/main" id="{7672C5BB-2C81-4FF9-BBBE-F1C8A531232E}"/>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28" name="Text Placeholder 17">
            <a:extLst>
              <a:ext uri="{FF2B5EF4-FFF2-40B4-BE49-F238E27FC236}">
                <a16:creationId xmlns:a16="http://schemas.microsoft.com/office/drawing/2014/main" id="{21E9D6C7-1CBF-4447-859B-FDF72F74A7BD}"/>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solidFill>
                  <a:schemeClr val="bg1"/>
                </a:solidFill>
                <a:latin typeface="+mj-lt"/>
              </a:defRPr>
            </a:lvl1pPr>
          </a:lstStyle>
          <a:p>
            <a:pPr lvl="0"/>
            <a:r>
              <a:rPr lang="en-GB"/>
              <a:t>Function name</a:t>
            </a:r>
          </a:p>
        </p:txBody>
      </p:sp>
    </p:spTree>
    <p:extLst>
      <p:ext uri="{BB962C8B-B14F-4D97-AF65-F5344CB8AC3E}">
        <p14:creationId xmlns:p14="http://schemas.microsoft.com/office/powerpoint/2010/main" val="9170871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0182-3BF8-4D9B-805A-C1E6309E6236}"/>
              </a:ext>
            </a:extLst>
          </p:cNvPr>
          <p:cNvSpPr>
            <a:spLocks noGrp="1"/>
          </p:cNvSpPr>
          <p:nvPr>
            <p:ph type="title"/>
          </p:nvPr>
        </p:nvSpPr>
        <p:spPr>
          <a:xfrm>
            <a:off x="839788" y="683490"/>
            <a:ext cx="3932237" cy="1373909"/>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0F04002-BA8D-49C8-B267-15F7FC6961AC}"/>
              </a:ext>
            </a:extLst>
          </p:cNvPr>
          <p:cNvSpPr>
            <a:spLocks noGrp="1"/>
          </p:cNvSpPr>
          <p:nvPr>
            <p:ph idx="1"/>
          </p:nvPr>
        </p:nvSpPr>
        <p:spPr>
          <a:xfrm>
            <a:off x="5183188" y="683491"/>
            <a:ext cx="6172200" cy="5177559"/>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958195B-93C4-4F96-8D37-8410C9408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reeform: Shape 5">
            <a:extLst>
              <a:ext uri="{FF2B5EF4-FFF2-40B4-BE49-F238E27FC236}">
                <a16:creationId xmlns:a16="http://schemas.microsoft.com/office/drawing/2014/main" id="{DB7DFA5D-68F4-4224-9B96-66A95D642F61}"/>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4F8728F2-7B2F-4432-8C60-785AC14D815B}"/>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D42C8F0A-9665-4583-8C04-CD09771926C2}"/>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423AD0AD-E823-4A21-9D27-4ABA6A288EB8}"/>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1" name="Text Placeholder 17">
            <a:extLst>
              <a:ext uri="{FF2B5EF4-FFF2-40B4-BE49-F238E27FC236}">
                <a16:creationId xmlns:a16="http://schemas.microsoft.com/office/drawing/2014/main" id="{5F70C09C-96FB-4208-98BD-C14B2739DDBB}"/>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28385817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69BA-B306-4E9D-A5F1-DA5F519BCD5C}"/>
              </a:ext>
            </a:extLst>
          </p:cNvPr>
          <p:cNvSpPr>
            <a:spLocks noGrp="1"/>
          </p:cNvSpPr>
          <p:nvPr>
            <p:ph type="title"/>
          </p:nvPr>
        </p:nvSpPr>
        <p:spPr>
          <a:xfrm>
            <a:off x="839788" y="655782"/>
            <a:ext cx="3932237" cy="1401618"/>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3343A1B-7EB0-424A-8DBF-AF0BDBC61818}"/>
              </a:ext>
            </a:extLst>
          </p:cNvPr>
          <p:cNvSpPr>
            <a:spLocks noGrp="1"/>
          </p:cNvSpPr>
          <p:nvPr>
            <p:ph type="pic" idx="1"/>
          </p:nvPr>
        </p:nvSpPr>
        <p:spPr>
          <a:xfrm>
            <a:off x="5183188" y="701963"/>
            <a:ext cx="6172200" cy="5159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0674A92A-6236-4427-B469-FDB4E705D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reeform: Shape 5">
            <a:extLst>
              <a:ext uri="{FF2B5EF4-FFF2-40B4-BE49-F238E27FC236}">
                <a16:creationId xmlns:a16="http://schemas.microsoft.com/office/drawing/2014/main" id="{C8ED7BA5-319C-487A-8E5A-4DC12DC4EE45}"/>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4525569B-8347-4792-A6BF-9344A38D2378}"/>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129140D4-55CC-4287-8A73-2860BE8183EA}"/>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8E8F304E-CF21-4273-9A54-A8CC12D21DEB}"/>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1" name="Text Placeholder 17">
            <a:extLst>
              <a:ext uri="{FF2B5EF4-FFF2-40B4-BE49-F238E27FC236}">
                <a16:creationId xmlns:a16="http://schemas.microsoft.com/office/drawing/2014/main" id="{06F2B25D-B5C8-415A-A1A9-A2EC611A9CB9}"/>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8199803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B620E34A-A2B1-4B9E-AB4D-CA4E5C6DE464}"/>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4" name="Freeform: Shape 3">
            <a:extLst>
              <a:ext uri="{FF2B5EF4-FFF2-40B4-BE49-F238E27FC236}">
                <a16:creationId xmlns:a16="http://schemas.microsoft.com/office/drawing/2014/main" id="{A0B9A05A-2F5B-4F4B-9BF4-FA33F8AEA127}"/>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6" name="Freeform: Shape 5">
            <a:extLst>
              <a:ext uri="{FF2B5EF4-FFF2-40B4-BE49-F238E27FC236}">
                <a16:creationId xmlns:a16="http://schemas.microsoft.com/office/drawing/2014/main" id="{F42C9A16-F4B3-48B4-A330-EE69D38D1329}"/>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26A79E1A-3088-40AB-8A1E-9F865B24003B}"/>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8" name="Text Placeholder 17">
            <a:extLst>
              <a:ext uri="{FF2B5EF4-FFF2-40B4-BE49-F238E27FC236}">
                <a16:creationId xmlns:a16="http://schemas.microsoft.com/office/drawing/2014/main" id="{05992F54-57A5-4C23-B8A9-5352278C4B70}"/>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14247557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Ageas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normAutofit/>
          </a:bodyPr>
          <a:lstStyle>
            <a:lvl1pPr algn="ctr">
              <a:defRPr sz="4800"/>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ep 11">
            <a:extLst>
              <a:ext uri="{FF2B5EF4-FFF2-40B4-BE49-F238E27FC236}">
                <a16:creationId xmlns:a16="http://schemas.microsoft.com/office/drawing/2014/main" id="{FF9EA841-056E-4F6B-9543-FBDC8A5CC6B2}"/>
              </a:ext>
            </a:extLst>
          </p:cNvPr>
          <p:cNvGrpSpPr/>
          <p:nvPr userDrawn="1"/>
        </p:nvGrpSpPr>
        <p:grpSpPr>
          <a:xfrm rot="10800000">
            <a:off x="0" y="-31751"/>
            <a:ext cx="3448050" cy="6889751"/>
            <a:chOff x="-3175" y="-14288"/>
            <a:chExt cx="3448050" cy="6889751"/>
          </a:xfrm>
          <a:solidFill>
            <a:schemeClr val="tx2"/>
          </a:solidFill>
        </p:grpSpPr>
        <p:sp>
          <p:nvSpPr>
            <p:cNvPr id="8" name="Freeform 5">
              <a:extLst>
                <a:ext uri="{FF2B5EF4-FFF2-40B4-BE49-F238E27FC236}">
                  <a16:creationId xmlns:a16="http://schemas.microsoft.com/office/drawing/2014/main" id="{B258094C-14BB-4139-B333-00B43B5EC173}"/>
                </a:ext>
              </a:extLst>
            </p:cNvPr>
            <p:cNvSpPr>
              <a:spLocks/>
            </p:cNvSpPr>
            <p:nvPr/>
          </p:nvSpPr>
          <p:spPr bwMode="auto">
            <a:xfrm>
              <a:off x="2492375" y="2501900"/>
              <a:ext cx="952500" cy="1847850"/>
            </a:xfrm>
            <a:custGeom>
              <a:avLst/>
              <a:gdLst>
                <a:gd name="T0" fmla="*/ 254 w 254"/>
                <a:gd name="T1" fmla="*/ 493 h 493"/>
                <a:gd name="T2" fmla="*/ 0 w 254"/>
                <a:gd name="T3" fmla="*/ 246 h 493"/>
                <a:gd name="T4" fmla="*/ 254 w 254"/>
                <a:gd name="T5" fmla="*/ 0 h 493"/>
                <a:gd name="T6" fmla="*/ 254 w 254"/>
                <a:gd name="T7" fmla="*/ 44 h 493"/>
                <a:gd name="T8" fmla="*/ 44 w 254"/>
                <a:gd name="T9" fmla="*/ 246 h 493"/>
                <a:gd name="T10" fmla="*/ 254 w 254"/>
                <a:gd name="T11" fmla="*/ 448 h 493"/>
                <a:gd name="T12" fmla="*/ 254 w 254"/>
                <a:gd name="T13" fmla="*/ 493 h 493"/>
              </a:gdLst>
              <a:ahLst/>
              <a:cxnLst>
                <a:cxn ang="0">
                  <a:pos x="T0" y="T1"/>
                </a:cxn>
                <a:cxn ang="0">
                  <a:pos x="T2" y="T3"/>
                </a:cxn>
                <a:cxn ang="0">
                  <a:pos x="T4" y="T5"/>
                </a:cxn>
                <a:cxn ang="0">
                  <a:pos x="T6" y="T7"/>
                </a:cxn>
                <a:cxn ang="0">
                  <a:pos x="T8" y="T9"/>
                </a:cxn>
                <a:cxn ang="0">
                  <a:pos x="T10" y="T11"/>
                </a:cxn>
                <a:cxn ang="0">
                  <a:pos x="T12" y="T13"/>
                </a:cxn>
              </a:cxnLst>
              <a:rect l="0" t="0" r="r" b="b"/>
              <a:pathLst>
                <a:path w="254" h="493">
                  <a:moveTo>
                    <a:pt x="254" y="493"/>
                  </a:moveTo>
                  <a:cubicBezTo>
                    <a:pt x="114" y="493"/>
                    <a:pt x="0" y="382"/>
                    <a:pt x="0" y="246"/>
                  </a:cubicBezTo>
                  <a:cubicBezTo>
                    <a:pt x="0" y="110"/>
                    <a:pt x="114" y="0"/>
                    <a:pt x="254" y="0"/>
                  </a:cubicBezTo>
                  <a:cubicBezTo>
                    <a:pt x="254" y="44"/>
                    <a:pt x="254" y="44"/>
                    <a:pt x="254" y="44"/>
                  </a:cubicBezTo>
                  <a:cubicBezTo>
                    <a:pt x="138" y="44"/>
                    <a:pt x="44" y="135"/>
                    <a:pt x="44" y="246"/>
                  </a:cubicBezTo>
                  <a:cubicBezTo>
                    <a:pt x="44" y="358"/>
                    <a:pt x="138" y="448"/>
                    <a:pt x="254" y="448"/>
                  </a:cubicBezTo>
                  <a:lnTo>
                    <a:pt x="254" y="4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9" name="Freeform 6">
              <a:extLst>
                <a:ext uri="{FF2B5EF4-FFF2-40B4-BE49-F238E27FC236}">
                  <a16:creationId xmlns:a16="http://schemas.microsoft.com/office/drawing/2014/main" id="{47440AB7-0B26-4DFA-9A6B-BA20CB3D96E3}"/>
                </a:ext>
              </a:extLst>
            </p:cNvPr>
            <p:cNvSpPr>
              <a:spLocks/>
            </p:cNvSpPr>
            <p:nvPr/>
          </p:nvSpPr>
          <p:spPr bwMode="auto">
            <a:xfrm>
              <a:off x="-3175" y="-14288"/>
              <a:ext cx="3448050" cy="6889751"/>
            </a:xfrm>
            <a:custGeom>
              <a:avLst/>
              <a:gdLst>
                <a:gd name="T0" fmla="*/ 919 w 919"/>
                <a:gd name="T1" fmla="*/ 528 h 1838"/>
                <a:gd name="T2" fmla="*/ 919 w 919"/>
                <a:gd name="T3" fmla="*/ 0 h 1838"/>
                <a:gd name="T4" fmla="*/ 0 w 919"/>
                <a:gd name="T5" fmla="*/ 919 h 1838"/>
                <a:gd name="T6" fmla="*/ 919 w 919"/>
                <a:gd name="T7" fmla="*/ 1838 h 1838"/>
                <a:gd name="T8" fmla="*/ 919 w 919"/>
                <a:gd name="T9" fmla="*/ 1311 h 1838"/>
                <a:gd name="T10" fmla="*/ 514 w 919"/>
                <a:gd name="T11" fmla="*/ 919 h 1838"/>
                <a:gd name="T12" fmla="*/ 919 w 919"/>
                <a:gd name="T13" fmla="*/ 528 h 1838"/>
              </a:gdLst>
              <a:ahLst/>
              <a:cxnLst>
                <a:cxn ang="0">
                  <a:pos x="T0" y="T1"/>
                </a:cxn>
                <a:cxn ang="0">
                  <a:pos x="T2" y="T3"/>
                </a:cxn>
                <a:cxn ang="0">
                  <a:pos x="T4" y="T5"/>
                </a:cxn>
                <a:cxn ang="0">
                  <a:pos x="T6" y="T7"/>
                </a:cxn>
                <a:cxn ang="0">
                  <a:pos x="T8" y="T9"/>
                </a:cxn>
                <a:cxn ang="0">
                  <a:pos x="T10" y="T11"/>
                </a:cxn>
                <a:cxn ang="0">
                  <a:pos x="T12" y="T13"/>
                </a:cxn>
              </a:cxnLst>
              <a:rect l="0" t="0" r="r" b="b"/>
              <a:pathLst>
                <a:path w="919" h="1838">
                  <a:moveTo>
                    <a:pt x="919" y="528"/>
                  </a:moveTo>
                  <a:cubicBezTo>
                    <a:pt x="919" y="0"/>
                    <a:pt x="919" y="0"/>
                    <a:pt x="919" y="0"/>
                  </a:cubicBezTo>
                  <a:cubicBezTo>
                    <a:pt x="411" y="0"/>
                    <a:pt x="0" y="412"/>
                    <a:pt x="0" y="919"/>
                  </a:cubicBezTo>
                  <a:cubicBezTo>
                    <a:pt x="0" y="1427"/>
                    <a:pt x="411" y="1838"/>
                    <a:pt x="919" y="1838"/>
                  </a:cubicBezTo>
                  <a:cubicBezTo>
                    <a:pt x="919" y="1311"/>
                    <a:pt x="919" y="1311"/>
                    <a:pt x="919" y="1311"/>
                  </a:cubicBezTo>
                  <a:cubicBezTo>
                    <a:pt x="695" y="1311"/>
                    <a:pt x="514" y="1136"/>
                    <a:pt x="514" y="919"/>
                  </a:cubicBezTo>
                  <a:cubicBezTo>
                    <a:pt x="514" y="703"/>
                    <a:pt x="695" y="528"/>
                    <a:pt x="919" y="528"/>
                  </a:cubicBezTo>
                </a:path>
              </a:pathLst>
            </a:custGeom>
            <a:grpFill/>
            <a:ln>
              <a:noFill/>
            </a:ln>
          </p:spPr>
          <p:txBody>
            <a:bodyPr vert="horz" wrap="square" lIns="91440" tIns="45720" rIns="91440" bIns="45720" numCol="1" anchor="t" anchorCtr="0" compatLnSpc="1">
              <a:prstTxWarp prst="textNoShape">
                <a:avLst/>
              </a:prstTxWarp>
            </a:bodyPr>
            <a:lstStyle/>
            <a:p>
              <a:endParaRPr lang="nl-NL"/>
            </a:p>
          </p:txBody>
        </p:sp>
      </p:grpSp>
      <p:pic>
        <p:nvPicPr>
          <p:cNvPr id="10" name="Afbeelding 16">
            <a:extLst>
              <a:ext uri="{FF2B5EF4-FFF2-40B4-BE49-F238E27FC236}">
                <a16:creationId xmlns:a16="http://schemas.microsoft.com/office/drawing/2014/main" id="{0E07F53E-00CD-4952-8C61-72BEFF6DE0DF}"/>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Tree>
    <p:extLst>
      <p:ext uri="{BB962C8B-B14F-4D97-AF65-F5344CB8AC3E}">
        <p14:creationId xmlns:p14="http://schemas.microsoft.com/office/powerpoint/2010/main" val="6212000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0A55-2913-4AA4-8D75-12B00DA9BC50}"/>
              </a:ext>
            </a:extLst>
          </p:cNvPr>
          <p:cNvSpPr>
            <a:spLocks noGrp="1"/>
          </p:cNvSpPr>
          <p:nvPr>
            <p:ph type="title"/>
          </p:nvPr>
        </p:nvSpPr>
        <p:spPr>
          <a:xfrm>
            <a:off x="831850" y="1709738"/>
            <a:ext cx="10515600" cy="2852737"/>
          </a:xfrm>
        </p:spPr>
        <p:txBody>
          <a:bodyPr anchor="b">
            <a:normAutofit/>
          </a:bodyPr>
          <a:lstStyle>
            <a:lvl1pPr>
              <a:defRPr sz="48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1162584-7C48-4CB0-9F2F-511C3063F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Afbeelding 16">
            <a:extLst>
              <a:ext uri="{FF2B5EF4-FFF2-40B4-BE49-F238E27FC236}">
                <a16:creationId xmlns:a16="http://schemas.microsoft.com/office/drawing/2014/main" id="{03AA68B9-5ADD-4965-8A5A-C582A2F0F2A0}"/>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Tree>
    <p:extLst>
      <p:ext uri="{BB962C8B-B14F-4D97-AF65-F5344CB8AC3E}">
        <p14:creationId xmlns:p14="http://schemas.microsoft.com/office/powerpoint/2010/main" val="1296025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Ageas_Title Slide: Values">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B703C58-B428-4E2B-B826-44EA448A57D9}"/>
              </a:ext>
            </a:extLst>
          </p:cNvPr>
          <p:cNvGrpSpPr/>
          <p:nvPr userDrawn="1"/>
        </p:nvGrpSpPr>
        <p:grpSpPr>
          <a:xfrm>
            <a:off x="-1" y="0"/>
            <a:ext cx="12192001" cy="6875463"/>
            <a:chOff x="-1" y="0"/>
            <a:chExt cx="12192001" cy="6875463"/>
          </a:xfrm>
        </p:grpSpPr>
        <p:sp>
          <p:nvSpPr>
            <p:cNvPr id="11" name="Rechthoek 8">
              <a:extLst>
                <a:ext uri="{FF2B5EF4-FFF2-40B4-BE49-F238E27FC236}">
                  <a16:creationId xmlns:a16="http://schemas.microsoft.com/office/drawing/2014/main" id="{7D87EA06-DC11-44FB-81B8-2357B52E5634}"/>
                </a:ext>
              </a:extLst>
            </p:cNvPr>
            <p:cNvSpPr/>
            <p:nvPr userDrawn="1"/>
          </p:nvSpPr>
          <p:spPr bwMode="gray">
            <a:xfrm>
              <a:off x="0" y="0"/>
              <a:ext cx="12192000" cy="6875463"/>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pic>
          <p:nvPicPr>
            <p:cNvPr id="12" name="Afbeelding 16">
              <a:extLst>
                <a:ext uri="{FF2B5EF4-FFF2-40B4-BE49-F238E27FC236}">
                  <a16:creationId xmlns:a16="http://schemas.microsoft.com/office/drawing/2014/main" id="{469F33B1-73F9-404D-8E93-425C049341F4}"/>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p:blipFill>
          <p:spPr>
            <a:xfrm>
              <a:off x="10808887" y="300660"/>
              <a:ext cx="1204342" cy="397371"/>
            </a:xfrm>
            <a:prstGeom prst="rect">
              <a:avLst/>
            </a:prstGeom>
          </p:spPr>
        </p:pic>
        <p:pic>
          <p:nvPicPr>
            <p:cNvPr id="13" name="Graphic 12">
              <a:extLst>
                <a:ext uri="{FF2B5EF4-FFF2-40B4-BE49-F238E27FC236}">
                  <a16:creationId xmlns:a16="http://schemas.microsoft.com/office/drawing/2014/main" id="{103E61CA-D0C2-435A-B81B-86FEE6FF6996}"/>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0000"/>
            <a:stretch/>
          </p:blipFill>
          <p:spPr>
            <a:xfrm>
              <a:off x="-1" y="50192"/>
              <a:ext cx="2467977" cy="6691696"/>
            </a:xfrm>
            <a:prstGeom prst="rect">
              <a:avLst/>
            </a:prstGeom>
          </p:spPr>
        </p:pic>
      </p:grpSp>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normAutofit/>
          </a:bodyPr>
          <a:lstStyle>
            <a:lvl1pPr algn="ctr">
              <a:defRPr sz="48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35616588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Ageas_Title Slide: Vis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6BBC44A-731A-45AD-87E4-E320E4659274}"/>
              </a:ext>
            </a:extLst>
          </p:cNvPr>
          <p:cNvGrpSpPr/>
          <p:nvPr userDrawn="1"/>
        </p:nvGrpSpPr>
        <p:grpSpPr>
          <a:xfrm>
            <a:off x="0" y="0"/>
            <a:ext cx="12192000" cy="6875463"/>
            <a:chOff x="0" y="0"/>
            <a:chExt cx="12192000" cy="6875463"/>
          </a:xfrm>
        </p:grpSpPr>
        <p:sp>
          <p:nvSpPr>
            <p:cNvPr id="4" name="Rechthoek 8">
              <a:extLst>
                <a:ext uri="{FF2B5EF4-FFF2-40B4-BE49-F238E27FC236}">
                  <a16:creationId xmlns:a16="http://schemas.microsoft.com/office/drawing/2014/main" id="{A32F4838-C184-4424-A988-F20FEB44A4BD}"/>
                </a:ext>
              </a:extLst>
            </p:cNvPr>
            <p:cNvSpPr/>
            <p:nvPr userDrawn="1"/>
          </p:nvSpPr>
          <p:spPr bwMode="gray">
            <a:xfrm>
              <a:off x="0" y="0"/>
              <a:ext cx="12192000" cy="6875463"/>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pic>
          <p:nvPicPr>
            <p:cNvPr id="5" name="Afbeelding 16">
              <a:extLst>
                <a:ext uri="{FF2B5EF4-FFF2-40B4-BE49-F238E27FC236}">
                  <a16:creationId xmlns:a16="http://schemas.microsoft.com/office/drawing/2014/main" id="{81612010-7261-41BA-93C5-C8010EA9A383}"/>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p:blipFill>
          <p:spPr>
            <a:xfrm>
              <a:off x="10808887" y="300660"/>
              <a:ext cx="1204342" cy="397371"/>
            </a:xfrm>
            <a:prstGeom prst="rect">
              <a:avLst/>
            </a:prstGeom>
          </p:spPr>
        </p:pic>
        <p:sp>
          <p:nvSpPr>
            <p:cNvPr id="6" name="Freeform: Shape 5">
              <a:extLst>
                <a:ext uri="{FF2B5EF4-FFF2-40B4-BE49-F238E27FC236}">
                  <a16:creationId xmlns:a16="http://schemas.microsoft.com/office/drawing/2014/main" id="{9FA63839-51D5-4BD1-B8B3-6C340A59C687}"/>
                </a:ext>
              </a:extLst>
            </p:cNvPr>
            <p:cNvSpPr/>
            <p:nvPr userDrawn="1"/>
          </p:nvSpPr>
          <p:spPr bwMode="gray">
            <a:xfrm>
              <a:off x="0" y="198329"/>
              <a:ext cx="3421509" cy="6352128"/>
            </a:xfrm>
            <a:custGeom>
              <a:avLst/>
              <a:gdLst>
                <a:gd name="connsiteX0" fmla="*/ 10024 w 3421509"/>
                <a:gd name="connsiteY0" fmla="*/ 0 h 6352128"/>
                <a:gd name="connsiteX1" fmla="*/ 780473 w 3421509"/>
                <a:gd name="connsiteY1" fmla="*/ 808728 h 6352128"/>
                <a:gd name="connsiteX2" fmla="*/ 1874412 w 3421509"/>
                <a:gd name="connsiteY2" fmla="*/ 548318 h 6352128"/>
                <a:gd name="connsiteX3" fmla="*/ 1975233 w 3421509"/>
                <a:gd name="connsiteY3" fmla="*/ 1692398 h 6352128"/>
                <a:gd name="connsiteX4" fmla="*/ 3146541 w 3421509"/>
                <a:gd name="connsiteY4" fmla="*/ 2015889 h 6352128"/>
                <a:gd name="connsiteX5" fmla="*/ 2721959 w 3421509"/>
                <a:gd name="connsiteY5" fmla="*/ 3097968 h 6352128"/>
                <a:gd name="connsiteX6" fmla="*/ 2720611 w 3421509"/>
                <a:gd name="connsiteY6" fmla="*/ 3097698 h 6352128"/>
                <a:gd name="connsiteX7" fmla="*/ 3421509 w 3421509"/>
                <a:gd name="connsiteY7" fmla="*/ 3938775 h 6352128"/>
                <a:gd name="connsiteX8" fmla="*/ 2725463 w 3421509"/>
                <a:gd name="connsiteY8" fmla="*/ 4688736 h 6352128"/>
                <a:gd name="connsiteX9" fmla="*/ 2757812 w 3421509"/>
                <a:gd name="connsiteY9" fmla="*/ 5736308 h 6352128"/>
                <a:gd name="connsiteX10" fmla="*/ 1460882 w 3421509"/>
                <a:gd name="connsiteY10" fmla="*/ 5350545 h 6352128"/>
                <a:gd name="connsiteX11" fmla="*/ 1029561 w 3421509"/>
                <a:gd name="connsiteY11" fmla="*/ 6350133 h 6352128"/>
                <a:gd name="connsiteX12" fmla="*/ 59087 w 3421509"/>
                <a:gd name="connsiteY12" fmla="*/ 6028798 h 6352128"/>
                <a:gd name="connsiteX13" fmla="*/ 3014 w 3421509"/>
                <a:gd name="connsiteY13" fmla="*/ 6044907 h 6352128"/>
                <a:gd name="connsiteX14" fmla="*/ 0 w 3421509"/>
                <a:gd name="connsiteY14" fmla="*/ 6046463 h 6352128"/>
                <a:gd name="connsiteX15" fmla="*/ 0 w 3421509"/>
                <a:gd name="connsiteY15" fmla="*/ 2804 h 63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21509" h="6352128">
                  <a:moveTo>
                    <a:pt x="10024" y="0"/>
                  </a:moveTo>
                  <a:cubicBezTo>
                    <a:pt x="151013" y="0"/>
                    <a:pt x="562925" y="646982"/>
                    <a:pt x="780473" y="808728"/>
                  </a:cubicBezTo>
                  <a:cubicBezTo>
                    <a:pt x="998020" y="970474"/>
                    <a:pt x="1665760" y="387381"/>
                    <a:pt x="1874412" y="548318"/>
                  </a:cubicBezTo>
                  <a:cubicBezTo>
                    <a:pt x="2083064" y="709255"/>
                    <a:pt x="1807827" y="1476737"/>
                    <a:pt x="1975233" y="1692398"/>
                  </a:cubicBezTo>
                  <a:cubicBezTo>
                    <a:pt x="2142640" y="1908059"/>
                    <a:pt x="3069981" y="1755210"/>
                    <a:pt x="3146541" y="2015889"/>
                  </a:cubicBezTo>
                  <a:cubicBezTo>
                    <a:pt x="3223101" y="2276569"/>
                    <a:pt x="2721959" y="2817609"/>
                    <a:pt x="2721959" y="3097968"/>
                  </a:cubicBezTo>
                  <a:lnTo>
                    <a:pt x="2720611" y="3097698"/>
                  </a:lnTo>
                  <a:cubicBezTo>
                    <a:pt x="2720611" y="3378057"/>
                    <a:pt x="3421509" y="3734437"/>
                    <a:pt x="3421509" y="3938775"/>
                  </a:cubicBezTo>
                  <a:cubicBezTo>
                    <a:pt x="3421509" y="4143114"/>
                    <a:pt x="2780726" y="4500032"/>
                    <a:pt x="2725463" y="4688736"/>
                  </a:cubicBezTo>
                  <a:cubicBezTo>
                    <a:pt x="2670200" y="4877439"/>
                    <a:pt x="2954333" y="5606103"/>
                    <a:pt x="2757812" y="5736308"/>
                  </a:cubicBezTo>
                  <a:cubicBezTo>
                    <a:pt x="2561292" y="5866513"/>
                    <a:pt x="1726684" y="5242714"/>
                    <a:pt x="1460882" y="5350545"/>
                  </a:cubicBezTo>
                  <a:cubicBezTo>
                    <a:pt x="1195081" y="5458375"/>
                    <a:pt x="1427994" y="6316706"/>
                    <a:pt x="1029561" y="6350133"/>
                  </a:cubicBezTo>
                  <a:cubicBezTo>
                    <a:pt x="631127" y="6383560"/>
                    <a:pt x="349151" y="5985396"/>
                    <a:pt x="59087" y="6028798"/>
                  </a:cubicBezTo>
                  <a:cubicBezTo>
                    <a:pt x="40958" y="6031511"/>
                    <a:pt x="22243" y="6037006"/>
                    <a:pt x="3014" y="6044907"/>
                  </a:cubicBezTo>
                  <a:lnTo>
                    <a:pt x="0" y="6046463"/>
                  </a:lnTo>
                  <a:lnTo>
                    <a:pt x="0" y="2804"/>
                  </a:lnTo>
                  <a:close/>
                </a:path>
              </a:pathLst>
            </a:custGeom>
            <a:solidFill>
              <a:srgbClr val="EDFBC5">
                <a:alpha val="69804"/>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GB" sz="1600" err="1">
                <a:solidFill>
                  <a:schemeClr val="tx1"/>
                </a:solidFill>
              </a:endParaRPr>
            </a:p>
          </p:txBody>
        </p:sp>
      </p:grpSp>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normAutofit/>
          </a:bodyPr>
          <a:lstStyle>
            <a:lvl1pPr algn="ctr">
              <a:defRPr sz="48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37752452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1_Ageas_Title Slide: Strategy">
    <p:spTree>
      <p:nvGrpSpPr>
        <p:cNvPr id="1" name=""/>
        <p:cNvGrpSpPr/>
        <p:nvPr/>
      </p:nvGrpSpPr>
      <p:grpSpPr>
        <a:xfrm>
          <a:off x="0" y="0"/>
          <a:ext cx="0" cy="0"/>
          <a:chOff x="0" y="0"/>
          <a:chExt cx="0" cy="0"/>
        </a:xfrm>
      </p:grpSpPr>
      <p:sp>
        <p:nvSpPr>
          <p:cNvPr id="8" name="Rechthoek 8">
            <a:extLst>
              <a:ext uri="{FF2B5EF4-FFF2-40B4-BE49-F238E27FC236}">
                <a16:creationId xmlns:a16="http://schemas.microsoft.com/office/drawing/2014/main" id="{EE94D6CD-423F-4858-B588-F971482F6055}"/>
              </a:ext>
            </a:extLst>
          </p:cNvPr>
          <p:cNvSpPr/>
          <p:nvPr userDrawn="1"/>
        </p:nvSpPr>
        <p:spPr bwMode="gray">
          <a:xfrm>
            <a:off x="0" y="0"/>
            <a:ext cx="12192000" cy="6875463"/>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normAutofit/>
          </a:bodyPr>
          <a:lstStyle>
            <a:lvl1pPr algn="ctr">
              <a:defRPr sz="48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9" name="Afbeelding 16">
            <a:extLst>
              <a:ext uri="{FF2B5EF4-FFF2-40B4-BE49-F238E27FC236}">
                <a16:creationId xmlns:a16="http://schemas.microsoft.com/office/drawing/2014/main" id="{4367DD59-659A-4F3B-B9B0-8816DBDE6E87}"/>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p:blipFill>
        <p:spPr>
          <a:xfrm>
            <a:off x="10808887" y="300660"/>
            <a:ext cx="1204342" cy="397371"/>
          </a:xfrm>
          <a:prstGeom prst="rect">
            <a:avLst/>
          </a:prstGeom>
        </p:spPr>
      </p:pic>
      <p:grpSp>
        <p:nvGrpSpPr>
          <p:cNvPr id="10" name="Group 9">
            <a:extLst>
              <a:ext uri="{FF2B5EF4-FFF2-40B4-BE49-F238E27FC236}">
                <a16:creationId xmlns:a16="http://schemas.microsoft.com/office/drawing/2014/main" id="{18D534C8-BD3B-4E63-ADC7-7320AAEA84F8}"/>
              </a:ext>
            </a:extLst>
          </p:cNvPr>
          <p:cNvGrpSpPr/>
          <p:nvPr userDrawn="1"/>
        </p:nvGrpSpPr>
        <p:grpSpPr>
          <a:xfrm>
            <a:off x="0" y="0"/>
            <a:ext cx="3033094" cy="6853355"/>
            <a:chOff x="275413" y="0"/>
            <a:chExt cx="3033094" cy="6853355"/>
          </a:xfrm>
          <a:solidFill>
            <a:srgbClr val="E1F3F6">
              <a:alpha val="69804"/>
            </a:srgbClr>
          </a:solidFill>
        </p:grpSpPr>
        <p:sp>
          <p:nvSpPr>
            <p:cNvPr id="14" name="Freeform: Shape 13">
              <a:extLst>
                <a:ext uri="{FF2B5EF4-FFF2-40B4-BE49-F238E27FC236}">
                  <a16:creationId xmlns:a16="http://schemas.microsoft.com/office/drawing/2014/main" id="{95A311FB-8BC4-4CBF-9091-66FC811784D9}"/>
                </a:ext>
              </a:extLst>
            </p:cNvPr>
            <p:cNvSpPr/>
            <p:nvPr/>
          </p:nvSpPr>
          <p:spPr bwMode="gray">
            <a:xfrm>
              <a:off x="275413" y="0"/>
              <a:ext cx="3021072" cy="3060690"/>
            </a:xfrm>
            <a:custGeom>
              <a:avLst/>
              <a:gdLst>
                <a:gd name="connsiteX0" fmla="*/ 0 w 3021072"/>
                <a:gd name="connsiteY0" fmla="*/ 0 h 3060690"/>
                <a:gd name="connsiteX1" fmla="*/ 3021072 w 3021072"/>
                <a:gd name="connsiteY1" fmla="*/ 3060144 h 3060690"/>
                <a:gd name="connsiteX2" fmla="*/ 3021072 w 3021072"/>
                <a:gd name="connsiteY2" fmla="*/ 3060690 h 3060690"/>
                <a:gd name="connsiteX3" fmla="*/ 837715 w 3021072"/>
                <a:gd name="connsiteY3" fmla="*/ 2510957 h 3060690"/>
                <a:gd name="connsiteX4" fmla="*/ 0 w 3021072"/>
                <a:gd name="connsiteY4" fmla="*/ 0 h 3060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072" h="3060690">
                  <a:moveTo>
                    <a:pt x="0" y="0"/>
                  </a:moveTo>
                  <a:cubicBezTo>
                    <a:pt x="1722970" y="58471"/>
                    <a:pt x="2874622" y="1377611"/>
                    <a:pt x="3021072" y="3060144"/>
                  </a:cubicBezTo>
                  <a:lnTo>
                    <a:pt x="3021072" y="3060690"/>
                  </a:lnTo>
                  <a:cubicBezTo>
                    <a:pt x="2499209" y="2866152"/>
                    <a:pt x="1406300" y="2922437"/>
                    <a:pt x="837715" y="2510957"/>
                  </a:cubicBezTo>
                  <a:cubicBezTo>
                    <a:pt x="180330" y="2035542"/>
                    <a:pt x="312298" y="479787"/>
                    <a:pt x="0"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GB" sz="1600" err="1">
                <a:solidFill>
                  <a:schemeClr val="tx1"/>
                </a:solidFill>
              </a:endParaRPr>
            </a:p>
          </p:txBody>
        </p:sp>
        <p:sp>
          <p:nvSpPr>
            <p:cNvPr id="15" name="Freeform: Shape 14">
              <a:extLst>
                <a:ext uri="{FF2B5EF4-FFF2-40B4-BE49-F238E27FC236}">
                  <a16:creationId xmlns:a16="http://schemas.microsoft.com/office/drawing/2014/main" id="{DA3E40ED-6B92-469F-A7F2-C31BE0D100DE}"/>
                </a:ext>
              </a:extLst>
            </p:cNvPr>
            <p:cNvSpPr/>
            <p:nvPr/>
          </p:nvSpPr>
          <p:spPr bwMode="gray">
            <a:xfrm>
              <a:off x="327873" y="3629276"/>
              <a:ext cx="2980634" cy="3224079"/>
            </a:xfrm>
            <a:custGeom>
              <a:avLst/>
              <a:gdLst>
                <a:gd name="connsiteX0" fmla="*/ 2980634 w 2980634"/>
                <a:gd name="connsiteY0" fmla="*/ 0 h 3224079"/>
                <a:gd name="connsiteX1" fmla="*/ 0 w 2980634"/>
                <a:gd name="connsiteY1" fmla="*/ 3224079 h 3224079"/>
                <a:gd name="connsiteX2" fmla="*/ 546 w 2980634"/>
                <a:gd name="connsiteY2" fmla="*/ 3223533 h 3224079"/>
                <a:gd name="connsiteX3" fmla="*/ 547000 w 2980634"/>
                <a:gd name="connsiteY3" fmla="*/ 418037 h 3224079"/>
                <a:gd name="connsiteX4" fmla="*/ 2980634 w 2980634"/>
                <a:gd name="connsiteY4" fmla="*/ 0 h 322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0634" h="3224079">
                  <a:moveTo>
                    <a:pt x="2980634" y="0"/>
                  </a:moveTo>
                  <a:cubicBezTo>
                    <a:pt x="2897846" y="1744281"/>
                    <a:pt x="1748653" y="3138013"/>
                    <a:pt x="0" y="3224079"/>
                  </a:cubicBezTo>
                  <a:lnTo>
                    <a:pt x="546" y="3223533"/>
                  </a:lnTo>
                  <a:cubicBezTo>
                    <a:pt x="297817" y="2639373"/>
                    <a:pt x="176231" y="834435"/>
                    <a:pt x="547000" y="418037"/>
                  </a:cubicBezTo>
                  <a:cubicBezTo>
                    <a:pt x="881977" y="41530"/>
                    <a:pt x="2339644" y="171040"/>
                    <a:pt x="29806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GB" sz="1600" err="1">
                <a:solidFill>
                  <a:schemeClr val="tx1"/>
                </a:solidFill>
              </a:endParaRPr>
            </a:p>
          </p:txBody>
        </p:sp>
      </p:grpSp>
    </p:spTree>
    <p:extLst>
      <p:ext uri="{BB962C8B-B14F-4D97-AF65-F5344CB8AC3E}">
        <p14:creationId xmlns:p14="http://schemas.microsoft.com/office/powerpoint/2010/main" val="29625236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Ageas_Title Slide: Purpos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BAA48FA-27BA-4A7F-A7AF-CDD48B412D63}"/>
              </a:ext>
            </a:extLst>
          </p:cNvPr>
          <p:cNvGrpSpPr/>
          <p:nvPr userDrawn="1"/>
        </p:nvGrpSpPr>
        <p:grpSpPr>
          <a:xfrm>
            <a:off x="0" y="0"/>
            <a:ext cx="12192000" cy="6875463"/>
            <a:chOff x="0" y="0"/>
            <a:chExt cx="12192000" cy="6875463"/>
          </a:xfrm>
        </p:grpSpPr>
        <p:sp>
          <p:nvSpPr>
            <p:cNvPr id="5" name="Rechthoek 8">
              <a:extLst>
                <a:ext uri="{FF2B5EF4-FFF2-40B4-BE49-F238E27FC236}">
                  <a16:creationId xmlns:a16="http://schemas.microsoft.com/office/drawing/2014/main" id="{4A18FD8F-8D03-4A5F-9FFE-F0B4703ABDD4}"/>
                </a:ext>
              </a:extLst>
            </p:cNvPr>
            <p:cNvSpPr/>
            <p:nvPr/>
          </p:nvSpPr>
          <p:spPr bwMode="gray">
            <a:xfrm>
              <a:off x="0" y="0"/>
              <a:ext cx="12192000" cy="6875463"/>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pic>
          <p:nvPicPr>
            <p:cNvPr id="6" name="Afbeelding 16">
              <a:extLst>
                <a:ext uri="{FF2B5EF4-FFF2-40B4-BE49-F238E27FC236}">
                  <a16:creationId xmlns:a16="http://schemas.microsoft.com/office/drawing/2014/main" id="{971B4A7E-2985-4C9B-8220-C59492DF9B19}"/>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p:blipFill>
          <p:spPr>
            <a:xfrm>
              <a:off x="10808887" y="300660"/>
              <a:ext cx="1204342" cy="397371"/>
            </a:xfrm>
            <a:prstGeom prst="rect">
              <a:avLst/>
            </a:prstGeom>
          </p:spPr>
        </p:pic>
        <p:pic>
          <p:nvPicPr>
            <p:cNvPr id="7" name="Graphic 6">
              <a:extLst>
                <a:ext uri="{FF2B5EF4-FFF2-40B4-BE49-F238E27FC236}">
                  <a16:creationId xmlns:a16="http://schemas.microsoft.com/office/drawing/2014/main" id="{855C78E8-C3E9-4FC3-9367-7C5DD83002B0}"/>
                </a:ext>
              </a:extLst>
            </p:cNvPr>
            <p:cNvPicPr>
              <a:picLocks noChangeAspect="1"/>
            </p:cNvPicPr>
            <p:nvPr/>
          </p:nvPicPr>
          <p:blipFill>
            <a:blip r:embed="rId4">
              <a:alphaModFix amt="50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0"/>
              <a:ext cx="4341468" cy="6548581"/>
            </a:xfrm>
            <a:prstGeom prst="rect">
              <a:avLst/>
            </a:prstGeom>
          </p:spPr>
        </p:pic>
      </p:grpSp>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normAutofit/>
          </a:bodyPr>
          <a:lstStyle>
            <a:lvl1pPr algn="ctr">
              <a:defRPr sz="48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39989439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1_Ageas_Title Slide: Valu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normAutofit/>
          </a:bodyPr>
          <a:lstStyle>
            <a:lvl1pPr algn="ctr">
              <a:defRPr sz="4800" u="none">
                <a:solidFill>
                  <a:schemeClr val="tx1">
                    <a:lumMod val="75000"/>
                  </a:schemeClr>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u="none">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8" name="Afbeelding 16">
            <a:extLst>
              <a:ext uri="{FF2B5EF4-FFF2-40B4-BE49-F238E27FC236}">
                <a16:creationId xmlns:a16="http://schemas.microsoft.com/office/drawing/2014/main" id="{025E7920-237A-4FD6-90EA-04AAC23FC2E4}"/>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
        <p:nvSpPr>
          <p:cNvPr id="5" name="Graphic 12">
            <a:extLst>
              <a:ext uri="{FF2B5EF4-FFF2-40B4-BE49-F238E27FC236}">
                <a16:creationId xmlns:a16="http://schemas.microsoft.com/office/drawing/2014/main" id="{103E61CA-D0C2-435A-B81B-86FEE6FF6996}"/>
              </a:ext>
            </a:extLst>
          </p:cNvPr>
          <p:cNvSpPr/>
          <p:nvPr/>
        </p:nvSpPr>
        <p:spPr>
          <a:xfrm>
            <a:off x="-2462398" y="0"/>
            <a:ext cx="4924795" cy="6706554"/>
          </a:xfrm>
          <a:custGeom>
            <a:avLst/>
            <a:gdLst>
              <a:gd name="connsiteX0" fmla="*/ 4924795 w 4924795"/>
              <a:gd name="connsiteY0" fmla="*/ 2000872 h 6706554"/>
              <a:gd name="connsiteX1" fmla="*/ 2751650 w 4924795"/>
              <a:gd name="connsiteY1" fmla="*/ 62930 h 6706554"/>
              <a:gd name="connsiteX2" fmla="*/ 2492264 w 4924795"/>
              <a:gd name="connsiteY2" fmla="*/ 1451292 h 6706554"/>
              <a:gd name="connsiteX3" fmla="*/ 1425568 w 4924795"/>
              <a:gd name="connsiteY3" fmla="*/ 488615 h 6706554"/>
              <a:gd name="connsiteX4" fmla="*/ 220732 w 4924795"/>
              <a:gd name="connsiteY4" fmla="*/ 3554538 h 6706554"/>
              <a:gd name="connsiteX5" fmla="*/ 2771527 w 4924795"/>
              <a:gd name="connsiteY5" fmla="*/ 6703611 h 6706554"/>
              <a:gd name="connsiteX6" fmla="*/ 4923139 w 4924795"/>
              <a:gd name="connsiteY6" fmla="*/ 1999547 h 67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24795" h="6706554">
                <a:moveTo>
                  <a:pt x="4924795" y="2000872"/>
                </a:moveTo>
                <a:cubicBezTo>
                  <a:pt x="4924795" y="1007056"/>
                  <a:pt x="3958806" y="-303457"/>
                  <a:pt x="2751650" y="62930"/>
                </a:cubicBezTo>
                <a:cubicBezTo>
                  <a:pt x="3599044" y="568452"/>
                  <a:pt x="4234093" y="1547029"/>
                  <a:pt x="2492264" y="1451292"/>
                </a:cubicBezTo>
                <a:cubicBezTo>
                  <a:pt x="2017220" y="1424459"/>
                  <a:pt x="1485860" y="991817"/>
                  <a:pt x="1425568" y="488615"/>
                </a:cubicBezTo>
                <a:cubicBezTo>
                  <a:pt x="-396428" y="792723"/>
                  <a:pt x="-55549" y="2277484"/>
                  <a:pt x="220732" y="3554538"/>
                </a:cubicBezTo>
                <a:cubicBezTo>
                  <a:pt x="573868" y="5189035"/>
                  <a:pt x="973050" y="6588990"/>
                  <a:pt x="2771527" y="6703611"/>
                </a:cubicBezTo>
                <a:cubicBezTo>
                  <a:pt x="4570003" y="6818231"/>
                  <a:pt x="4923139" y="3556526"/>
                  <a:pt x="4923139" y="1999547"/>
                </a:cubicBezTo>
              </a:path>
            </a:pathLst>
          </a:custGeom>
          <a:solidFill>
            <a:schemeClr val="tx2"/>
          </a:solidFill>
          <a:ln w="16557" cap="flat">
            <a:noFill/>
            <a:prstDash val="solid"/>
            <a:miter/>
          </a:ln>
        </p:spPr>
        <p:txBody>
          <a:bodyPr rtlCol="0" anchor="ctr"/>
          <a:lstStyle/>
          <a:p>
            <a:endParaRPr lang="en-GB"/>
          </a:p>
        </p:txBody>
      </p:sp>
    </p:spTree>
    <p:extLst>
      <p:ext uri="{BB962C8B-B14F-4D97-AF65-F5344CB8AC3E}">
        <p14:creationId xmlns:p14="http://schemas.microsoft.com/office/powerpoint/2010/main" val="116204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geas_Title Slide: Strategy">
    <p:spTree>
      <p:nvGrpSpPr>
        <p:cNvPr id="1" name=""/>
        <p:cNvGrpSpPr/>
        <p:nvPr/>
      </p:nvGrpSpPr>
      <p:grpSpPr>
        <a:xfrm>
          <a:off x="0" y="0"/>
          <a:ext cx="0" cy="0"/>
          <a:chOff x="0" y="0"/>
          <a:chExt cx="0" cy="0"/>
        </a:xfrm>
      </p:grpSpPr>
      <p:sp>
        <p:nvSpPr>
          <p:cNvPr id="8" name="Rechthoek 8">
            <a:extLst>
              <a:ext uri="{FF2B5EF4-FFF2-40B4-BE49-F238E27FC236}">
                <a16:creationId xmlns:a16="http://schemas.microsoft.com/office/drawing/2014/main" id="{EE94D6CD-423F-4858-B588-F971482F6055}"/>
              </a:ext>
            </a:extLst>
          </p:cNvPr>
          <p:cNvSpPr/>
          <p:nvPr userDrawn="1"/>
        </p:nvSpPr>
        <p:spPr bwMode="gray">
          <a:xfrm>
            <a:off x="0" y="0"/>
            <a:ext cx="12192000" cy="6875463"/>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lstStyle>
            <a:lvl1pPr algn="ctr">
              <a:defRPr sz="60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10" name="Group 9">
            <a:extLst>
              <a:ext uri="{FF2B5EF4-FFF2-40B4-BE49-F238E27FC236}">
                <a16:creationId xmlns:a16="http://schemas.microsoft.com/office/drawing/2014/main" id="{18D534C8-BD3B-4E63-ADC7-7320AAEA84F8}"/>
              </a:ext>
            </a:extLst>
          </p:cNvPr>
          <p:cNvGrpSpPr/>
          <p:nvPr userDrawn="1"/>
        </p:nvGrpSpPr>
        <p:grpSpPr>
          <a:xfrm>
            <a:off x="0" y="0"/>
            <a:ext cx="3033094" cy="6853355"/>
            <a:chOff x="275413" y="0"/>
            <a:chExt cx="3033094" cy="6853355"/>
          </a:xfrm>
          <a:solidFill>
            <a:srgbClr val="E1F3F6">
              <a:alpha val="69804"/>
            </a:srgbClr>
          </a:solidFill>
        </p:grpSpPr>
        <p:sp>
          <p:nvSpPr>
            <p:cNvPr id="14" name="Freeform: Shape 13">
              <a:extLst>
                <a:ext uri="{FF2B5EF4-FFF2-40B4-BE49-F238E27FC236}">
                  <a16:creationId xmlns:a16="http://schemas.microsoft.com/office/drawing/2014/main" id="{95A311FB-8BC4-4CBF-9091-66FC811784D9}"/>
                </a:ext>
              </a:extLst>
            </p:cNvPr>
            <p:cNvSpPr/>
            <p:nvPr/>
          </p:nvSpPr>
          <p:spPr bwMode="gray">
            <a:xfrm>
              <a:off x="275413" y="0"/>
              <a:ext cx="3021072" cy="3060690"/>
            </a:xfrm>
            <a:custGeom>
              <a:avLst/>
              <a:gdLst>
                <a:gd name="connsiteX0" fmla="*/ 0 w 3021072"/>
                <a:gd name="connsiteY0" fmla="*/ 0 h 3060690"/>
                <a:gd name="connsiteX1" fmla="*/ 3021072 w 3021072"/>
                <a:gd name="connsiteY1" fmla="*/ 3060144 h 3060690"/>
                <a:gd name="connsiteX2" fmla="*/ 3021072 w 3021072"/>
                <a:gd name="connsiteY2" fmla="*/ 3060690 h 3060690"/>
                <a:gd name="connsiteX3" fmla="*/ 837715 w 3021072"/>
                <a:gd name="connsiteY3" fmla="*/ 2510957 h 3060690"/>
                <a:gd name="connsiteX4" fmla="*/ 0 w 3021072"/>
                <a:gd name="connsiteY4" fmla="*/ 0 h 3060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072" h="3060690">
                  <a:moveTo>
                    <a:pt x="0" y="0"/>
                  </a:moveTo>
                  <a:cubicBezTo>
                    <a:pt x="1722970" y="58471"/>
                    <a:pt x="2874622" y="1377611"/>
                    <a:pt x="3021072" y="3060144"/>
                  </a:cubicBezTo>
                  <a:lnTo>
                    <a:pt x="3021072" y="3060690"/>
                  </a:lnTo>
                  <a:cubicBezTo>
                    <a:pt x="2499209" y="2866152"/>
                    <a:pt x="1406300" y="2922437"/>
                    <a:pt x="837715" y="2510957"/>
                  </a:cubicBezTo>
                  <a:cubicBezTo>
                    <a:pt x="180330" y="2035542"/>
                    <a:pt x="312298" y="479787"/>
                    <a:pt x="0"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GB" sz="1600" err="1">
                <a:solidFill>
                  <a:schemeClr val="tx1"/>
                </a:solidFill>
              </a:endParaRPr>
            </a:p>
          </p:txBody>
        </p:sp>
        <p:sp>
          <p:nvSpPr>
            <p:cNvPr id="15" name="Freeform: Shape 14">
              <a:extLst>
                <a:ext uri="{FF2B5EF4-FFF2-40B4-BE49-F238E27FC236}">
                  <a16:creationId xmlns:a16="http://schemas.microsoft.com/office/drawing/2014/main" id="{DA3E40ED-6B92-469F-A7F2-C31BE0D100DE}"/>
                </a:ext>
              </a:extLst>
            </p:cNvPr>
            <p:cNvSpPr/>
            <p:nvPr/>
          </p:nvSpPr>
          <p:spPr bwMode="gray">
            <a:xfrm>
              <a:off x="327873" y="3629276"/>
              <a:ext cx="2980634" cy="3224079"/>
            </a:xfrm>
            <a:custGeom>
              <a:avLst/>
              <a:gdLst>
                <a:gd name="connsiteX0" fmla="*/ 2980634 w 2980634"/>
                <a:gd name="connsiteY0" fmla="*/ 0 h 3224079"/>
                <a:gd name="connsiteX1" fmla="*/ 0 w 2980634"/>
                <a:gd name="connsiteY1" fmla="*/ 3224079 h 3224079"/>
                <a:gd name="connsiteX2" fmla="*/ 546 w 2980634"/>
                <a:gd name="connsiteY2" fmla="*/ 3223533 h 3224079"/>
                <a:gd name="connsiteX3" fmla="*/ 547000 w 2980634"/>
                <a:gd name="connsiteY3" fmla="*/ 418037 h 3224079"/>
                <a:gd name="connsiteX4" fmla="*/ 2980634 w 2980634"/>
                <a:gd name="connsiteY4" fmla="*/ 0 h 322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0634" h="3224079">
                  <a:moveTo>
                    <a:pt x="2980634" y="0"/>
                  </a:moveTo>
                  <a:cubicBezTo>
                    <a:pt x="2897846" y="1744281"/>
                    <a:pt x="1748653" y="3138013"/>
                    <a:pt x="0" y="3224079"/>
                  </a:cubicBezTo>
                  <a:lnTo>
                    <a:pt x="546" y="3223533"/>
                  </a:lnTo>
                  <a:cubicBezTo>
                    <a:pt x="297817" y="2639373"/>
                    <a:pt x="176231" y="834435"/>
                    <a:pt x="547000" y="418037"/>
                  </a:cubicBezTo>
                  <a:cubicBezTo>
                    <a:pt x="881977" y="41530"/>
                    <a:pt x="2339644" y="171040"/>
                    <a:pt x="29806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GB" sz="1600" err="1">
                <a:solidFill>
                  <a:schemeClr val="tx1"/>
                </a:solidFill>
              </a:endParaRPr>
            </a:p>
          </p:txBody>
        </p:sp>
      </p:grpSp>
      <p:sp>
        <p:nvSpPr>
          <p:cNvPr id="16" name="Freeform: Shape 15">
            <a:extLst>
              <a:ext uri="{FF2B5EF4-FFF2-40B4-BE49-F238E27FC236}">
                <a16:creationId xmlns:a16="http://schemas.microsoft.com/office/drawing/2014/main" id="{D7F3233E-AF2A-4FA2-982B-FF51233EE1A3}"/>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FFFFFF">
                <a:alpha val="69804"/>
              </a:srgbClr>
            </a:solidFill>
            <a:prstDash val="solid"/>
            <a:miter/>
          </a:ln>
        </p:spPr>
        <p:txBody>
          <a:bodyPr rtlCol="0" anchor="ctr"/>
          <a:lstStyle/>
          <a:p>
            <a:endParaRPr lang="en-GB">
              <a:solidFill>
                <a:schemeClr val="bg1"/>
              </a:solidFill>
            </a:endParaRPr>
          </a:p>
        </p:txBody>
      </p:sp>
      <p:sp>
        <p:nvSpPr>
          <p:cNvPr id="17" name="Freeform: Shape 16">
            <a:extLst>
              <a:ext uri="{FF2B5EF4-FFF2-40B4-BE49-F238E27FC236}">
                <a16:creationId xmlns:a16="http://schemas.microsoft.com/office/drawing/2014/main" id="{CB1B9771-8D86-4F2A-B03A-5B9E6044D6A7}"/>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8" name="Freeform: Shape 17">
            <a:extLst>
              <a:ext uri="{FF2B5EF4-FFF2-40B4-BE49-F238E27FC236}">
                <a16:creationId xmlns:a16="http://schemas.microsoft.com/office/drawing/2014/main" id="{4322D90C-DD59-49B8-AB3C-4163C9687EC3}"/>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9" name="Freeform: Shape 18">
            <a:extLst>
              <a:ext uri="{FF2B5EF4-FFF2-40B4-BE49-F238E27FC236}">
                <a16:creationId xmlns:a16="http://schemas.microsoft.com/office/drawing/2014/main" id="{C8F85B63-34AC-4AAE-835C-56A7F0FA18CB}"/>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20" name="Text Placeholder 17">
            <a:extLst>
              <a:ext uri="{FF2B5EF4-FFF2-40B4-BE49-F238E27FC236}">
                <a16:creationId xmlns:a16="http://schemas.microsoft.com/office/drawing/2014/main" id="{6C68D2AA-FA08-4988-8164-217214D418E4}"/>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solidFill>
                  <a:schemeClr val="bg1"/>
                </a:solidFill>
                <a:latin typeface="+mj-lt"/>
              </a:defRPr>
            </a:lvl1pPr>
          </a:lstStyle>
          <a:p>
            <a:pPr lvl="0"/>
            <a:r>
              <a:rPr lang="en-GB"/>
              <a:t>Function name</a:t>
            </a:r>
          </a:p>
        </p:txBody>
      </p:sp>
    </p:spTree>
    <p:extLst>
      <p:ext uri="{BB962C8B-B14F-4D97-AF65-F5344CB8AC3E}">
        <p14:creationId xmlns:p14="http://schemas.microsoft.com/office/powerpoint/2010/main" val="2526689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1_Ageas_Title Slide: Vision">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FA63839-51D5-4BD1-B8B3-6C340A59C687}"/>
              </a:ext>
            </a:extLst>
          </p:cNvPr>
          <p:cNvSpPr/>
          <p:nvPr userDrawn="1"/>
        </p:nvSpPr>
        <p:spPr bwMode="gray">
          <a:xfrm>
            <a:off x="0" y="198329"/>
            <a:ext cx="3421509" cy="6352128"/>
          </a:xfrm>
          <a:custGeom>
            <a:avLst/>
            <a:gdLst>
              <a:gd name="connsiteX0" fmla="*/ 10024 w 3421509"/>
              <a:gd name="connsiteY0" fmla="*/ 0 h 6352128"/>
              <a:gd name="connsiteX1" fmla="*/ 780473 w 3421509"/>
              <a:gd name="connsiteY1" fmla="*/ 808728 h 6352128"/>
              <a:gd name="connsiteX2" fmla="*/ 1874412 w 3421509"/>
              <a:gd name="connsiteY2" fmla="*/ 548318 h 6352128"/>
              <a:gd name="connsiteX3" fmla="*/ 1975233 w 3421509"/>
              <a:gd name="connsiteY3" fmla="*/ 1692398 h 6352128"/>
              <a:gd name="connsiteX4" fmla="*/ 3146541 w 3421509"/>
              <a:gd name="connsiteY4" fmla="*/ 2015889 h 6352128"/>
              <a:gd name="connsiteX5" fmla="*/ 2721959 w 3421509"/>
              <a:gd name="connsiteY5" fmla="*/ 3097968 h 6352128"/>
              <a:gd name="connsiteX6" fmla="*/ 2720611 w 3421509"/>
              <a:gd name="connsiteY6" fmla="*/ 3097698 h 6352128"/>
              <a:gd name="connsiteX7" fmla="*/ 3421509 w 3421509"/>
              <a:gd name="connsiteY7" fmla="*/ 3938775 h 6352128"/>
              <a:gd name="connsiteX8" fmla="*/ 2725463 w 3421509"/>
              <a:gd name="connsiteY8" fmla="*/ 4688736 h 6352128"/>
              <a:gd name="connsiteX9" fmla="*/ 2757812 w 3421509"/>
              <a:gd name="connsiteY9" fmla="*/ 5736308 h 6352128"/>
              <a:gd name="connsiteX10" fmla="*/ 1460882 w 3421509"/>
              <a:gd name="connsiteY10" fmla="*/ 5350545 h 6352128"/>
              <a:gd name="connsiteX11" fmla="*/ 1029561 w 3421509"/>
              <a:gd name="connsiteY11" fmla="*/ 6350133 h 6352128"/>
              <a:gd name="connsiteX12" fmla="*/ 59087 w 3421509"/>
              <a:gd name="connsiteY12" fmla="*/ 6028798 h 6352128"/>
              <a:gd name="connsiteX13" fmla="*/ 3014 w 3421509"/>
              <a:gd name="connsiteY13" fmla="*/ 6044907 h 6352128"/>
              <a:gd name="connsiteX14" fmla="*/ 0 w 3421509"/>
              <a:gd name="connsiteY14" fmla="*/ 6046463 h 6352128"/>
              <a:gd name="connsiteX15" fmla="*/ 0 w 3421509"/>
              <a:gd name="connsiteY15" fmla="*/ 2804 h 63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21509" h="6352128">
                <a:moveTo>
                  <a:pt x="10024" y="0"/>
                </a:moveTo>
                <a:cubicBezTo>
                  <a:pt x="151013" y="0"/>
                  <a:pt x="562925" y="646982"/>
                  <a:pt x="780473" y="808728"/>
                </a:cubicBezTo>
                <a:cubicBezTo>
                  <a:pt x="998020" y="970474"/>
                  <a:pt x="1665760" y="387381"/>
                  <a:pt x="1874412" y="548318"/>
                </a:cubicBezTo>
                <a:cubicBezTo>
                  <a:pt x="2083064" y="709255"/>
                  <a:pt x="1807827" y="1476737"/>
                  <a:pt x="1975233" y="1692398"/>
                </a:cubicBezTo>
                <a:cubicBezTo>
                  <a:pt x="2142640" y="1908059"/>
                  <a:pt x="3069981" y="1755210"/>
                  <a:pt x="3146541" y="2015889"/>
                </a:cubicBezTo>
                <a:cubicBezTo>
                  <a:pt x="3223101" y="2276569"/>
                  <a:pt x="2721959" y="2817609"/>
                  <a:pt x="2721959" y="3097968"/>
                </a:cubicBezTo>
                <a:lnTo>
                  <a:pt x="2720611" y="3097698"/>
                </a:lnTo>
                <a:cubicBezTo>
                  <a:pt x="2720611" y="3378057"/>
                  <a:pt x="3421509" y="3734437"/>
                  <a:pt x="3421509" y="3938775"/>
                </a:cubicBezTo>
                <a:cubicBezTo>
                  <a:pt x="3421509" y="4143114"/>
                  <a:pt x="2780726" y="4500032"/>
                  <a:pt x="2725463" y="4688736"/>
                </a:cubicBezTo>
                <a:cubicBezTo>
                  <a:pt x="2670200" y="4877439"/>
                  <a:pt x="2954333" y="5606103"/>
                  <a:pt x="2757812" y="5736308"/>
                </a:cubicBezTo>
                <a:cubicBezTo>
                  <a:pt x="2561292" y="5866513"/>
                  <a:pt x="1726684" y="5242714"/>
                  <a:pt x="1460882" y="5350545"/>
                </a:cubicBezTo>
                <a:cubicBezTo>
                  <a:pt x="1195081" y="5458375"/>
                  <a:pt x="1427994" y="6316706"/>
                  <a:pt x="1029561" y="6350133"/>
                </a:cubicBezTo>
                <a:cubicBezTo>
                  <a:pt x="631127" y="6383560"/>
                  <a:pt x="349151" y="5985396"/>
                  <a:pt x="59087" y="6028798"/>
                </a:cubicBezTo>
                <a:cubicBezTo>
                  <a:pt x="40958" y="6031511"/>
                  <a:pt x="22243" y="6037006"/>
                  <a:pt x="3014" y="6044907"/>
                </a:cubicBezTo>
                <a:lnTo>
                  <a:pt x="0" y="6046463"/>
                </a:lnTo>
                <a:lnTo>
                  <a:pt x="0" y="2804"/>
                </a:lnTo>
                <a:close/>
              </a:path>
            </a:pathLst>
          </a:custGeom>
          <a:solidFill>
            <a:srgbClr val="90BC0D"/>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GB" sz="1600" err="1">
              <a:solidFill>
                <a:schemeClr val="tx1"/>
              </a:solidFill>
            </a:endParaRPr>
          </a:p>
        </p:txBody>
      </p:sp>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normAutofit/>
          </a:bodyPr>
          <a:lstStyle>
            <a:lvl1pPr algn="ctr">
              <a:defRPr sz="4800">
                <a:solidFill>
                  <a:schemeClr val="tx1">
                    <a:lumMod val="75000"/>
                  </a:schemeClr>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8" name="Afbeelding 16">
            <a:extLst>
              <a:ext uri="{FF2B5EF4-FFF2-40B4-BE49-F238E27FC236}">
                <a16:creationId xmlns:a16="http://schemas.microsoft.com/office/drawing/2014/main" id="{C79AB00F-F81A-4A0A-B420-C737A7A0C489}"/>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Tree>
    <p:extLst>
      <p:ext uri="{BB962C8B-B14F-4D97-AF65-F5344CB8AC3E}">
        <p14:creationId xmlns:p14="http://schemas.microsoft.com/office/powerpoint/2010/main" val="11898645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2_Ageas_Title Slide: Strateg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8D534C8-BD3B-4E63-ADC7-7320AAEA84F8}"/>
              </a:ext>
            </a:extLst>
          </p:cNvPr>
          <p:cNvGrpSpPr/>
          <p:nvPr userDrawn="1"/>
        </p:nvGrpSpPr>
        <p:grpSpPr>
          <a:xfrm>
            <a:off x="0" y="0"/>
            <a:ext cx="3033094" cy="6853355"/>
            <a:chOff x="275413" y="0"/>
            <a:chExt cx="3033094" cy="6853355"/>
          </a:xfrm>
          <a:solidFill>
            <a:srgbClr val="33D9EC"/>
          </a:solidFill>
        </p:grpSpPr>
        <p:sp>
          <p:nvSpPr>
            <p:cNvPr id="14" name="Freeform: Shape 13">
              <a:extLst>
                <a:ext uri="{FF2B5EF4-FFF2-40B4-BE49-F238E27FC236}">
                  <a16:creationId xmlns:a16="http://schemas.microsoft.com/office/drawing/2014/main" id="{95A311FB-8BC4-4CBF-9091-66FC811784D9}"/>
                </a:ext>
              </a:extLst>
            </p:cNvPr>
            <p:cNvSpPr/>
            <p:nvPr/>
          </p:nvSpPr>
          <p:spPr bwMode="gray">
            <a:xfrm>
              <a:off x="275413" y="0"/>
              <a:ext cx="3021072" cy="3060690"/>
            </a:xfrm>
            <a:custGeom>
              <a:avLst/>
              <a:gdLst>
                <a:gd name="connsiteX0" fmla="*/ 0 w 3021072"/>
                <a:gd name="connsiteY0" fmla="*/ 0 h 3060690"/>
                <a:gd name="connsiteX1" fmla="*/ 3021072 w 3021072"/>
                <a:gd name="connsiteY1" fmla="*/ 3060144 h 3060690"/>
                <a:gd name="connsiteX2" fmla="*/ 3021072 w 3021072"/>
                <a:gd name="connsiteY2" fmla="*/ 3060690 h 3060690"/>
                <a:gd name="connsiteX3" fmla="*/ 837715 w 3021072"/>
                <a:gd name="connsiteY3" fmla="*/ 2510957 h 3060690"/>
                <a:gd name="connsiteX4" fmla="*/ 0 w 3021072"/>
                <a:gd name="connsiteY4" fmla="*/ 0 h 3060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072" h="3060690">
                  <a:moveTo>
                    <a:pt x="0" y="0"/>
                  </a:moveTo>
                  <a:cubicBezTo>
                    <a:pt x="1722970" y="58471"/>
                    <a:pt x="2874622" y="1377611"/>
                    <a:pt x="3021072" y="3060144"/>
                  </a:cubicBezTo>
                  <a:lnTo>
                    <a:pt x="3021072" y="3060690"/>
                  </a:lnTo>
                  <a:cubicBezTo>
                    <a:pt x="2499209" y="2866152"/>
                    <a:pt x="1406300" y="2922437"/>
                    <a:pt x="837715" y="2510957"/>
                  </a:cubicBezTo>
                  <a:cubicBezTo>
                    <a:pt x="180330" y="2035542"/>
                    <a:pt x="312298" y="479787"/>
                    <a:pt x="0"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GB" sz="1600" err="1">
                <a:solidFill>
                  <a:schemeClr val="tx1"/>
                </a:solidFill>
              </a:endParaRPr>
            </a:p>
          </p:txBody>
        </p:sp>
        <p:sp>
          <p:nvSpPr>
            <p:cNvPr id="15" name="Freeform: Shape 14">
              <a:extLst>
                <a:ext uri="{FF2B5EF4-FFF2-40B4-BE49-F238E27FC236}">
                  <a16:creationId xmlns:a16="http://schemas.microsoft.com/office/drawing/2014/main" id="{DA3E40ED-6B92-469F-A7F2-C31BE0D100DE}"/>
                </a:ext>
              </a:extLst>
            </p:cNvPr>
            <p:cNvSpPr/>
            <p:nvPr/>
          </p:nvSpPr>
          <p:spPr bwMode="gray">
            <a:xfrm>
              <a:off x="327873" y="3629276"/>
              <a:ext cx="2980634" cy="3224079"/>
            </a:xfrm>
            <a:custGeom>
              <a:avLst/>
              <a:gdLst>
                <a:gd name="connsiteX0" fmla="*/ 2980634 w 2980634"/>
                <a:gd name="connsiteY0" fmla="*/ 0 h 3224079"/>
                <a:gd name="connsiteX1" fmla="*/ 0 w 2980634"/>
                <a:gd name="connsiteY1" fmla="*/ 3224079 h 3224079"/>
                <a:gd name="connsiteX2" fmla="*/ 546 w 2980634"/>
                <a:gd name="connsiteY2" fmla="*/ 3223533 h 3224079"/>
                <a:gd name="connsiteX3" fmla="*/ 547000 w 2980634"/>
                <a:gd name="connsiteY3" fmla="*/ 418037 h 3224079"/>
                <a:gd name="connsiteX4" fmla="*/ 2980634 w 2980634"/>
                <a:gd name="connsiteY4" fmla="*/ 0 h 322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0634" h="3224079">
                  <a:moveTo>
                    <a:pt x="2980634" y="0"/>
                  </a:moveTo>
                  <a:cubicBezTo>
                    <a:pt x="2897846" y="1744281"/>
                    <a:pt x="1748653" y="3138013"/>
                    <a:pt x="0" y="3224079"/>
                  </a:cubicBezTo>
                  <a:lnTo>
                    <a:pt x="546" y="3223533"/>
                  </a:lnTo>
                  <a:cubicBezTo>
                    <a:pt x="297817" y="2639373"/>
                    <a:pt x="176231" y="834435"/>
                    <a:pt x="547000" y="418037"/>
                  </a:cubicBezTo>
                  <a:cubicBezTo>
                    <a:pt x="881977" y="41530"/>
                    <a:pt x="2339644" y="171040"/>
                    <a:pt x="29806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GB" sz="1600" err="1">
                <a:solidFill>
                  <a:schemeClr val="tx1"/>
                </a:solidFill>
              </a:endParaRPr>
            </a:p>
          </p:txBody>
        </p:sp>
      </p:grpSp>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normAutofit/>
          </a:bodyPr>
          <a:lstStyle>
            <a:lvl1pPr algn="ctr">
              <a:defRPr sz="4800">
                <a:solidFill>
                  <a:sysClr val="windowText" lastClr="00000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11" name="Afbeelding 16">
            <a:extLst>
              <a:ext uri="{FF2B5EF4-FFF2-40B4-BE49-F238E27FC236}">
                <a16:creationId xmlns:a16="http://schemas.microsoft.com/office/drawing/2014/main" id="{80EA192D-9FEC-46D1-9F23-8CA0D62B2654}"/>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Tree>
    <p:extLst>
      <p:ext uri="{BB962C8B-B14F-4D97-AF65-F5344CB8AC3E}">
        <p14:creationId xmlns:p14="http://schemas.microsoft.com/office/powerpoint/2010/main" val="378565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1_Ageas_Title Slide: Purpo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normAutofit/>
          </a:bodyPr>
          <a:lstStyle>
            <a:lvl1pPr algn="ctr">
              <a:defRPr sz="4800">
                <a:solidFill>
                  <a:sysClr val="windowText" lastClr="00000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8" name="Afbeelding 16">
            <a:extLst>
              <a:ext uri="{FF2B5EF4-FFF2-40B4-BE49-F238E27FC236}">
                <a16:creationId xmlns:a16="http://schemas.microsoft.com/office/drawing/2014/main" id="{92804A26-776F-4E3A-9208-E985A90F7CE6}"/>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
        <p:nvSpPr>
          <p:cNvPr id="9" name="Graphic 6">
            <a:extLst>
              <a:ext uri="{FF2B5EF4-FFF2-40B4-BE49-F238E27FC236}">
                <a16:creationId xmlns:a16="http://schemas.microsoft.com/office/drawing/2014/main" id="{855C78E8-C3E9-4FC3-9367-7C5DD83002B0}"/>
              </a:ext>
            </a:extLst>
          </p:cNvPr>
          <p:cNvSpPr/>
          <p:nvPr/>
        </p:nvSpPr>
        <p:spPr>
          <a:xfrm>
            <a:off x="-4" y="0"/>
            <a:ext cx="4343028" cy="6551590"/>
          </a:xfrm>
          <a:custGeom>
            <a:avLst/>
            <a:gdLst>
              <a:gd name="connsiteX0" fmla="*/ 1210522 w 4343028"/>
              <a:gd name="connsiteY0" fmla="*/ 5578 h 6551590"/>
              <a:gd name="connsiteX1" fmla="*/ 837495 w 4343028"/>
              <a:gd name="connsiteY1" fmla="*/ 390489 h 6551590"/>
              <a:gd name="connsiteX2" fmla="*/ 527771 w 4343028"/>
              <a:gd name="connsiteY2" fmla="*/ 613869 h 6551590"/>
              <a:gd name="connsiteX3" fmla="*/ 1008728 w 4343028"/>
              <a:gd name="connsiteY3" fmla="*/ 568999 h 6551590"/>
              <a:gd name="connsiteX4" fmla="*/ 1210522 w 4343028"/>
              <a:gd name="connsiteY4" fmla="*/ 5578 h 6551590"/>
              <a:gd name="connsiteX5" fmla="*/ 2081483 w 4343028"/>
              <a:gd name="connsiteY5" fmla="*/ 487263 h 6551590"/>
              <a:gd name="connsiteX6" fmla="*/ 1333975 w 4343028"/>
              <a:gd name="connsiteY6" fmla="*/ 17705 h 6551590"/>
              <a:gd name="connsiteX7" fmla="*/ 1289832 w 4343028"/>
              <a:gd name="connsiteY7" fmla="*/ 0 h 6551590"/>
              <a:gd name="connsiteX8" fmla="*/ 1511757 w 4343028"/>
              <a:gd name="connsiteY8" fmla="*/ 535771 h 6551590"/>
              <a:gd name="connsiteX9" fmla="*/ 2081483 w 4343028"/>
              <a:gd name="connsiteY9" fmla="*/ 487263 h 6551590"/>
              <a:gd name="connsiteX10" fmla="*/ 4090686 w 4343028"/>
              <a:gd name="connsiteY10" fmla="*/ 1765449 h 6551590"/>
              <a:gd name="connsiteX11" fmla="*/ 2137025 w 4343028"/>
              <a:gd name="connsiteY11" fmla="*/ 523644 h 6551590"/>
              <a:gd name="connsiteX12" fmla="*/ 1700453 w 4343028"/>
              <a:gd name="connsiteY12" fmla="*/ 932566 h 6551590"/>
              <a:gd name="connsiteX13" fmla="*/ 2015755 w 4343028"/>
              <a:gd name="connsiteY13" fmla="*/ 1629384 h 6551590"/>
              <a:gd name="connsiteX14" fmla="*/ 1662617 w 4343028"/>
              <a:gd name="connsiteY14" fmla="*/ 1447722 h 6551590"/>
              <a:gd name="connsiteX15" fmla="*/ 1340766 w 4343028"/>
              <a:gd name="connsiteY15" fmla="*/ 1244716 h 6551590"/>
              <a:gd name="connsiteX16" fmla="*/ 945911 w 4343028"/>
              <a:gd name="connsiteY16" fmla="*/ 1496230 h 6551590"/>
              <a:gd name="connsiteX17" fmla="*/ 689546 w 4343028"/>
              <a:gd name="connsiteY17" fmla="*/ 1666008 h 6551590"/>
              <a:gd name="connsiteX18" fmla="*/ 892794 w 4343028"/>
              <a:gd name="connsiteY18" fmla="*/ 950999 h 6551590"/>
              <a:gd name="connsiteX19" fmla="*/ 485084 w 4343028"/>
              <a:gd name="connsiteY19" fmla="*/ 719374 h 6551590"/>
              <a:gd name="connsiteX20" fmla="*/ 481446 w 4343028"/>
              <a:gd name="connsiteY20" fmla="*/ 730046 h 6551590"/>
              <a:gd name="connsiteX21" fmla="*/ 315306 w 4343028"/>
              <a:gd name="connsiteY21" fmla="*/ 6550521 h 6551590"/>
              <a:gd name="connsiteX22" fmla="*/ 1129513 w 4343028"/>
              <a:gd name="connsiteY22" fmla="*/ 4559511 h 6551590"/>
              <a:gd name="connsiteX23" fmla="*/ 2163220 w 4343028"/>
              <a:gd name="connsiteY23" fmla="*/ 5831148 h 6551590"/>
              <a:gd name="connsiteX24" fmla="*/ 2282549 w 4343028"/>
              <a:gd name="connsiteY24" fmla="*/ 4289321 h 6551590"/>
              <a:gd name="connsiteX25" fmla="*/ 3482395 w 4343028"/>
              <a:gd name="connsiteY25" fmla="*/ 5042650 h 6551590"/>
              <a:gd name="connsiteX26" fmla="*/ 2738767 w 4343028"/>
              <a:gd name="connsiteY26" fmla="*/ 3229906 h 6551590"/>
              <a:gd name="connsiteX27" fmla="*/ 4042663 w 4343028"/>
              <a:gd name="connsiteY27" fmla="*/ 3503734 h 6551590"/>
              <a:gd name="connsiteX28" fmla="*/ 3426126 w 4343028"/>
              <a:gd name="connsiteY28" fmla="*/ 2316985 h 6551590"/>
              <a:gd name="connsiteX29" fmla="*/ 4089958 w 4343028"/>
              <a:gd name="connsiteY29" fmla="*/ 1765449 h 655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343028" h="6551590">
                <a:moveTo>
                  <a:pt x="1210522" y="5578"/>
                </a:moveTo>
                <a:cubicBezTo>
                  <a:pt x="1067181" y="72762"/>
                  <a:pt x="1003878" y="349743"/>
                  <a:pt x="837495" y="390489"/>
                </a:cubicBezTo>
                <a:cubicBezTo>
                  <a:pt x="646373" y="436572"/>
                  <a:pt x="587436" y="505453"/>
                  <a:pt x="527771" y="613869"/>
                </a:cubicBezTo>
                <a:cubicBezTo>
                  <a:pt x="650982" y="585734"/>
                  <a:pt x="958765" y="606108"/>
                  <a:pt x="1008728" y="568999"/>
                </a:cubicBezTo>
                <a:cubicBezTo>
                  <a:pt x="1058692" y="531890"/>
                  <a:pt x="1152070" y="128789"/>
                  <a:pt x="1210522" y="5578"/>
                </a:cubicBezTo>
                <a:moveTo>
                  <a:pt x="2081483" y="487263"/>
                </a:moveTo>
                <a:cubicBezTo>
                  <a:pt x="1775155" y="285955"/>
                  <a:pt x="1509089" y="114964"/>
                  <a:pt x="1333975" y="17705"/>
                </a:cubicBezTo>
                <a:cubicBezTo>
                  <a:pt x="1320055" y="9989"/>
                  <a:pt x="1305226" y="4041"/>
                  <a:pt x="1289832" y="0"/>
                </a:cubicBezTo>
                <a:cubicBezTo>
                  <a:pt x="1344161" y="117389"/>
                  <a:pt x="1445543" y="497450"/>
                  <a:pt x="1511757" y="535771"/>
                </a:cubicBezTo>
                <a:cubicBezTo>
                  <a:pt x="1577970" y="574092"/>
                  <a:pt x="1957060" y="473681"/>
                  <a:pt x="2081483" y="487263"/>
                </a:cubicBezTo>
                <a:moveTo>
                  <a:pt x="4090686" y="1765449"/>
                </a:moveTo>
                <a:cubicBezTo>
                  <a:pt x="3557098" y="1474401"/>
                  <a:pt x="2204694" y="536499"/>
                  <a:pt x="2137025" y="523644"/>
                </a:cubicBezTo>
                <a:cubicBezTo>
                  <a:pt x="2069356" y="510789"/>
                  <a:pt x="1715248" y="869991"/>
                  <a:pt x="1700453" y="932566"/>
                </a:cubicBezTo>
                <a:cubicBezTo>
                  <a:pt x="1685658" y="995142"/>
                  <a:pt x="2054561" y="1589365"/>
                  <a:pt x="2015755" y="1629384"/>
                </a:cubicBezTo>
                <a:cubicBezTo>
                  <a:pt x="1976949" y="1669403"/>
                  <a:pt x="1765211" y="1519756"/>
                  <a:pt x="1662617" y="1447722"/>
                </a:cubicBezTo>
                <a:cubicBezTo>
                  <a:pt x="1560022" y="1375687"/>
                  <a:pt x="1439480" y="1241320"/>
                  <a:pt x="1340766" y="1244716"/>
                </a:cubicBezTo>
                <a:cubicBezTo>
                  <a:pt x="1242052" y="1248111"/>
                  <a:pt x="1073487" y="1405035"/>
                  <a:pt x="945911" y="1496230"/>
                </a:cubicBezTo>
                <a:cubicBezTo>
                  <a:pt x="860779" y="1557107"/>
                  <a:pt x="754061" y="1700691"/>
                  <a:pt x="689546" y="1666008"/>
                </a:cubicBezTo>
                <a:cubicBezTo>
                  <a:pt x="625030" y="1631324"/>
                  <a:pt x="916806" y="1025944"/>
                  <a:pt x="892794" y="950999"/>
                </a:cubicBezTo>
                <a:cubicBezTo>
                  <a:pt x="868783" y="876055"/>
                  <a:pt x="579432" y="784860"/>
                  <a:pt x="485084" y="719374"/>
                </a:cubicBezTo>
                <a:cubicBezTo>
                  <a:pt x="485084" y="723254"/>
                  <a:pt x="482659" y="726407"/>
                  <a:pt x="481446" y="730046"/>
                </a:cubicBezTo>
                <a:cubicBezTo>
                  <a:pt x="339560" y="1174379"/>
                  <a:pt x="-418620" y="6639291"/>
                  <a:pt x="315306" y="6550521"/>
                </a:cubicBezTo>
                <a:cubicBezTo>
                  <a:pt x="491148" y="6529178"/>
                  <a:pt x="842103" y="4757666"/>
                  <a:pt x="1129513" y="4559511"/>
                </a:cubicBezTo>
                <a:cubicBezTo>
                  <a:pt x="1339311" y="4413987"/>
                  <a:pt x="1932806" y="6028333"/>
                  <a:pt x="2163220" y="5831148"/>
                </a:cubicBezTo>
                <a:cubicBezTo>
                  <a:pt x="2393633" y="5633963"/>
                  <a:pt x="2062808" y="4505667"/>
                  <a:pt x="2282549" y="4289321"/>
                </a:cubicBezTo>
                <a:cubicBezTo>
                  <a:pt x="2436320" y="4137733"/>
                  <a:pt x="3348271" y="5188417"/>
                  <a:pt x="3482395" y="5042650"/>
                </a:cubicBezTo>
                <a:cubicBezTo>
                  <a:pt x="3795515" y="4703094"/>
                  <a:pt x="2635930" y="3428061"/>
                  <a:pt x="2738767" y="3229906"/>
                </a:cubicBezTo>
                <a:cubicBezTo>
                  <a:pt x="2803525" y="3105725"/>
                  <a:pt x="3857605" y="3731964"/>
                  <a:pt x="4042663" y="3503734"/>
                </a:cubicBezTo>
                <a:cubicBezTo>
                  <a:pt x="4227721" y="3275503"/>
                  <a:pt x="3464932" y="2480942"/>
                  <a:pt x="3426126" y="2316985"/>
                </a:cubicBezTo>
                <a:cubicBezTo>
                  <a:pt x="3377618" y="2117132"/>
                  <a:pt x="4938364" y="2229671"/>
                  <a:pt x="4089958" y="1765449"/>
                </a:cubicBezTo>
              </a:path>
            </a:pathLst>
          </a:custGeom>
          <a:solidFill>
            <a:schemeClr val="accent6"/>
          </a:solidFill>
          <a:ln w="24212" cap="flat">
            <a:noFill/>
            <a:prstDash val="solid"/>
            <a:miter/>
          </a:ln>
        </p:spPr>
        <p:txBody>
          <a:bodyPr rtlCol="0" anchor="ctr"/>
          <a:lstStyle/>
          <a:p>
            <a:endParaRPr lang="en-GB"/>
          </a:p>
        </p:txBody>
      </p:sp>
    </p:spTree>
    <p:extLst>
      <p:ext uri="{BB962C8B-B14F-4D97-AF65-F5344CB8AC3E}">
        <p14:creationId xmlns:p14="http://schemas.microsoft.com/office/powerpoint/2010/main" val="19246826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Afbeelding 16">
            <a:extLst>
              <a:ext uri="{FF2B5EF4-FFF2-40B4-BE49-F238E27FC236}">
                <a16:creationId xmlns:a16="http://schemas.microsoft.com/office/drawing/2014/main" id="{421CEC0D-CC8C-40F9-A3BC-856EF797B3CA}"/>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178773" cy="687546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Tree>
    <p:extLst>
      <p:ext uri="{BB962C8B-B14F-4D97-AF65-F5344CB8AC3E}">
        <p14:creationId xmlns:p14="http://schemas.microsoft.com/office/powerpoint/2010/main" val="1416572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Afbeelding 16">
            <a:extLst>
              <a:ext uri="{FF2B5EF4-FFF2-40B4-BE49-F238E27FC236}">
                <a16:creationId xmlns:a16="http://schemas.microsoft.com/office/drawing/2014/main" id="{421CEC0D-CC8C-40F9-A3BC-856EF797B3CA}"/>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178773" cy="6875462"/>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Tree>
    <p:extLst>
      <p:ext uri="{BB962C8B-B14F-4D97-AF65-F5344CB8AC3E}">
        <p14:creationId xmlns:p14="http://schemas.microsoft.com/office/powerpoint/2010/main" val="7828158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Afbeelding 16">
            <a:extLst>
              <a:ext uri="{FF2B5EF4-FFF2-40B4-BE49-F238E27FC236}">
                <a16:creationId xmlns:a16="http://schemas.microsoft.com/office/drawing/2014/main" id="{421CEC0D-CC8C-40F9-A3BC-856EF797B3CA}"/>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178773" cy="6875462"/>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Tree>
    <p:extLst>
      <p:ext uri="{BB962C8B-B14F-4D97-AF65-F5344CB8AC3E}">
        <p14:creationId xmlns:p14="http://schemas.microsoft.com/office/powerpoint/2010/main" val="2003260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Afbeelding 16">
            <a:extLst>
              <a:ext uri="{FF2B5EF4-FFF2-40B4-BE49-F238E27FC236}">
                <a16:creationId xmlns:a16="http://schemas.microsoft.com/office/drawing/2014/main" id="{421CEC0D-CC8C-40F9-A3BC-856EF797B3CA}"/>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178773" cy="6875462"/>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Tree>
    <p:extLst>
      <p:ext uri="{BB962C8B-B14F-4D97-AF65-F5344CB8AC3E}">
        <p14:creationId xmlns:p14="http://schemas.microsoft.com/office/powerpoint/2010/main" val="141118788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Afbeelding 16">
            <a:extLst>
              <a:ext uri="{FF2B5EF4-FFF2-40B4-BE49-F238E27FC236}">
                <a16:creationId xmlns:a16="http://schemas.microsoft.com/office/drawing/2014/main" id="{421CEC0D-CC8C-40F9-A3BC-856EF797B3CA}"/>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178773" cy="6875462"/>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Tree>
    <p:extLst>
      <p:ext uri="{BB962C8B-B14F-4D97-AF65-F5344CB8AC3E}">
        <p14:creationId xmlns:p14="http://schemas.microsoft.com/office/powerpoint/2010/main" val="785300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tx1">
                    <a:lumMod val="75000"/>
                  </a:schemeClr>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Afbeelding 16">
            <a:extLst>
              <a:ext uri="{FF2B5EF4-FFF2-40B4-BE49-F238E27FC236}">
                <a16:creationId xmlns:a16="http://schemas.microsoft.com/office/drawing/2014/main" id="{421CEC0D-CC8C-40F9-A3BC-856EF797B3CA}"/>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
        <p:nvSpPr>
          <p:cNvPr id="5" name="Rechthoek 7">
            <a:extLst>
              <a:ext uri="{FF2B5EF4-FFF2-40B4-BE49-F238E27FC236}">
                <a16:creationId xmlns:a16="http://schemas.microsoft.com/office/drawing/2014/main" id="{F50B020E-2525-4DA2-BE49-021CBAC9328B}"/>
              </a:ext>
            </a:extLst>
          </p:cNvPr>
          <p:cNvSpPr/>
          <p:nvPr userDrawn="1"/>
        </p:nvSpPr>
        <p:spPr bwMode="gray">
          <a:xfrm>
            <a:off x="-2" y="-17462"/>
            <a:ext cx="178773" cy="6875462"/>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tx1"/>
              </a:solidFill>
            </a:endParaRPr>
          </a:p>
        </p:txBody>
      </p:sp>
    </p:spTree>
    <p:extLst>
      <p:ext uri="{BB962C8B-B14F-4D97-AF65-F5344CB8AC3E}">
        <p14:creationId xmlns:p14="http://schemas.microsoft.com/office/powerpoint/2010/main" val="39540709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9" name="Rechthoek 4">
            <a:extLst>
              <a:ext uri="{FF2B5EF4-FFF2-40B4-BE49-F238E27FC236}">
                <a16:creationId xmlns:a16="http://schemas.microsoft.com/office/drawing/2014/main" id="{ED6904CA-27E9-451E-86CC-E48A60E7CD66}"/>
              </a:ext>
            </a:extLst>
          </p:cNvPr>
          <p:cNvSpPr/>
          <p:nvPr userDrawn="1"/>
        </p:nvSpPr>
        <p:spPr bwMode="gray">
          <a:xfrm>
            <a:off x="-2" y="0"/>
            <a:ext cx="45000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sp>
        <p:nvSpPr>
          <p:cNvPr id="2" name="Title 1">
            <a:extLst>
              <a:ext uri="{FF2B5EF4-FFF2-40B4-BE49-F238E27FC236}">
                <a16:creationId xmlns:a16="http://schemas.microsoft.com/office/drawing/2014/main" id="{1BDF5089-FEA8-40F0-B4CA-7A036AA815EB}"/>
              </a:ext>
            </a:extLst>
          </p:cNvPr>
          <p:cNvSpPr>
            <a:spLocks noGrp="1"/>
          </p:cNvSpPr>
          <p:nvPr>
            <p:ph type="title" hasCustomPrompt="1"/>
          </p:nvPr>
        </p:nvSpPr>
        <p:spPr>
          <a:xfrm>
            <a:off x="228600" y="365125"/>
            <a:ext cx="4082143" cy="1325563"/>
          </a:xfrm>
        </p:spPr>
        <p:txBody>
          <a:bodyPr/>
          <a:lstStyle>
            <a:lvl1pPr>
              <a:defRPr>
                <a:solidFill>
                  <a:schemeClr val="bg1"/>
                </a:solidFill>
              </a:defRPr>
            </a:lvl1pPr>
          </a:lstStyle>
          <a:p>
            <a:r>
              <a:rPr lang="en-US"/>
              <a:t>Click to add section title</a:t>
            </a:r>
            <a:endParaRPr lang="en-GB"/>
          </a:p>
        </p:txBody>
      </p:sp>
      <p:sp>
        <p:nvSpPr>
          <p:cNvPr id="3" name="Content Placeholder 2">
            <a:extLst>
              <a:ext uri="{FF2B5EF4-FFF2-40B4-BE49-F238E27FC236}">
                <a16:creationId xmlns:a16="http://schemas.microsoft.com/office/drawing/2014/main" id="{4F7947F5-966F-4318-8C3B-53C6B3844157}"/>
              </a:ext>
            </a:extLst>
          </p:cNvPr>
          <p:cNvSpPr>
            <a:spLocks noGrp="1"/>
          </p:cNvSpPr>
          <p:nvPr>
            <p:ph sz="half" idx="1"/>
          </p:nvPr>
        </p:nvSpPr>
        <p:spPr>
          <a:xfrm>
            <a:off x="261256" y="1825625"/>
            <a:ext cx="401682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D327E2-EFB7-4780-99C1-470F0F5200A0}"/>
              </a:ext>
            </a:extLst>
          </p:cNvPr>
          <p:cNvSpPr>
            <a:spLocks noGrp="1"/>
          </p:cNvSpPr>
          <p:nvPr>
            <p:ph sz="half" idx="2"/>
          </p:nvPr>
        </p:nvSpPr>
        <p:spPr>
          <a:xfrm>
            <a:off x="4620986" y="1175657"/>
            <a:ext cx="7380514" cy="5001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8" name="Afbeelding 16">
            <a:extLst>
              <a:ext uri="{FF2B5EF4-FFF2-40B4-BE49-F238E27FC236}">
                <a16:creationId xmlns:a16="http://schemas.microsoft.com/office/drawing/2014/main" id="{6EC6F240-7F25-4238-860E-DD900F9F5A46}"/>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Tree>
    <p:extLst>
      <p:ext uri="{BB962C8B-B14F-4D97-AF65-F5344CB8AC3E}">
        <p14:creationId xmlns:p14="http://schemas.microsoft.com/office/powerpoint/2010/main" val="108158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as_Title Slide: Purpos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BAA48FA-27BA-4A7F-A7AF-CDD48B412D63}"/>
              </a:ext>
            </a:extLst>
          </p:cNvPr>
          <p:cNvGrpSpPr/>
          <p:nvPr userDrawn="1"/>
        </p:nvGrpSpPr>
        <p:grpSpPr>
          <a:xfrm>
            <a:off x="0" y="0"/>
            <a:ext cx="12192000" cy="6875463"/>
            <a:chOff x="0" y="0"/>
            <a:chExt cx="12192000" cy="6875463"/>
          </a:xfrm>
        </p:grpSpPr>
        <p:sp>
          <p:nvSpPr>
            <p:cNvPr id="5" name="Rechthoek 8">
              <a:extLst>
                <a:ext uri="{FF2B5EF4-FFF2-40B4-BE49-F238E27FC236}">
                  <a16:creationId xmlns:a16="http://schemas.microsoft.com/office/drawing/2014/main" id="{4A18FD8F-8D03-4A5F-9FFE-F0B4703ABDD4}"/>
                </a:ext>
              </a:extLst>
            </p:cNvPr>
            <p:cNvSpPr/>
            <p:nvPr/>
          </p:nvSpPr>
          <p:spPr bwMode="gray">
            <a:xfrm>
              <a:off x="0" y="0"/>
              <a:ext cx="12192000" cy="6875463"/>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pic>
          <p:nvPicPr>
            <p:cNvPr id="7" name="Graphic 6">
              <a:extLst>
                <a:ext uri="{FF2B5EF4-FFF2-40B4-BE49-F238E27FC236}">
                  <a16:creationId xmlns:a16="http://schemas.microsoft.com/office/drawing/2014/main" id="{855C78E8-C3E9-4FC3-9367-7C5DD83002B0}"/>
                </a:ext>
              </a:extLst>
            </p:cNvPr>
            <p:cNvPicPr>
              <a:picLocks noChangeAspect="1"/>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4341468" cy="6548581"/>
            </a:xfrm>
            <a:prstGeom prst="rect">
              <a:avLst/>
            </a:prstGeom>
          </p:spPr>
        </p:pic>
      </p:grpSp>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lstStyle>
            <a:lvl1pPr algn="ctr">
              <a:defRPr sz="60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8" name="Freeform: Shape 7">
            <a:extLst>
              <a:ext uri="{FF2B5EF4-FFF2-40B4-BE49-F238E27FC236}">
                <a16:creationId xmlns:a16="http://schemas.microsoft.com/office/drawing/2014/main" id="{519F63CC-F782-4B7D-BCCE-E590778A67ED}"/>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FFFFFF">
                <a:alpha val="69804"/>
              </a:srgbClr>
            </a:solidFill>
            <a:prstDash val="solid"/>
            <a:miter/>
          </a:ln>
        </p:spPr>
        <p:txBody>
          <a:bodyPr rtlCol="0" anchor="ctr"/>
          <a:lstStyle/>
          <a:p>
            <a:endParaRPr lang="en-GB">
              <a:solidFill>
                <a:schemeClr val="bg1"/>
              </a:solidFill>
            </a:endParaRPr>
          </a:p>
        </p:txBody>
      </p:sp>
      <p:sp>
        <p:nvSpPr>
          <p:cNvPr id="9" name="Freeform: Shape 8">
            <a:extLst>
              <a:ext uri="{FF2B5EF4-FFF2-40B4-BE49-F238E27FC236}">
                <a16:creationId xmlns:a16="http://schemas.microsoft.com/office/drawing/2014/main" id="{8E65F43C-25C1-43F8-84C1-454AEEBC36DF}"/>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0" name="Freeform: Shape 9">
            <a:extLst>
              <a:ext uri="{FF2B5EF4-FFF2-40B4-BE49-F238E27FC236}">
                <a16:creationId xmlns:a16="http://schemas.microsoft.com/office/drawing/2014/main" id="{A075065A-8E15-45A0-81B8-8765654BEBDF}"/>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1" name="Freeform: Shape 10">
            <a:extLst>
              <a:ext uri="{FF2B5EF4-FFF2-40B4-BE49-F238E27FC236}">
                <a16:creationId xmlns:a16="http://schemas.microsoft.com/office/drawing/2014/main" id="{9BDCACF5-B12E-40B8-B7F3-96F40BC3C26B}"/>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bg1"/>
          </a:solidFill>
          <a:ln w="6490" cap="flat">
            <a:noFill/>
            <a:prstDash val="solid"/>
            <a:miter/>
          </a:ln>
        </p:spPr>
        <p:txBody>
          <a:bodyPr rtlCol="0" anchor="ctr"/>
          <a:lstStyle/>
          <a:p>
            <a:endParaRPr lang="en-GB">
              <a:solidFill>
                <a:schemeClr val="bg1"/>
              </a:solidFill>
            </a:endParaRPr>
          </a:p>
        </p:txBody>
      </p:sp>
      <p:sp>
        <p:nvSpPr>
          <p:cNvPr id="12" name="Text Placeholder 17">
            <a:extLst>
              <a:ext uri="{FF2B5EF4-FFF2-40B4-BE49-F238E27FC236}">
                <a16:creationId xmlns:a16="http://schemas.microsoft.com/office/drawing/2014/main" id="{7531CC6C-A92B-43E3-B3C0-ED32C08828DD}"/>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solidFill>
                  <a:schemeClr val="bg1"/>
                </a:solidFill>
                <a:latin typeface="+mj-lt"/>
              </a:defRPr>
            </a:lvl1pPr>
          </a:lstStyle>
          <a:p>
            <a:pPr lvl="0"/>
            <a:r>
              <a:rPr lang="en-GB"/>
              <a:t>Function name</a:t>
            </a:r>
          </a:p>
        </p:txBody>
      </p:sp>
    </p:spTree>
    <p:extLst>
      <p:ext uri="{BB962C8B-B14F-4D97-AF65-F5344CB8AC3E}">
        <p14:creationId xmlns:p14="http://schemas.microsoft.com/office/powerpoint/2010/main" val="41163835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9" name="Rechthoek 4">
            <a:extLst>
              <a:ext uri="{FF2B5EF4-FFF2-40B4-BE49-F238E27FC236}">
                <a16:creationId xmlns:a16="http://schemas.microsoft.com/office/drawing/2014/main" id="{ED6904CA-27E9-451E-86CC-E48A60E7CD66}"/>
              </a:ext>
            </a:extLst>
          </p:cNvPr>
          <p:cNvSpPr/>
          <p:nvPr userDrawn="1"/>
        </p:nvSpPr>
        <p:spPr bwMode="gray">
          <a:xfrm>
            <a:off x="-2" y="0"/>
            <a:ext cx="4500000" cy="68580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sp>
        <p:nvSpPr>
          <p:cNvPr id="2" name="Title 1">
            <a:extLst>
              <a:ext uri="{FF2B5EF4-FFF2-40B4-BE49-F238E27FC236}">
                <a16:creationId xmlns:a16="http://schemas.microsoft.com/office/drawing/2014/main" id="{1BDF5089-FEA8-40F0-B4CA-7A036AA815EB}"/>
              </a:ext>
            </a:extLst>
          </p:cNvPr>
          <p:cNvSpPr>
            <a:spLocks noGrp="1"/>
          </p:cNvSpPr>
          <p:nvPr>
            <p:ph type="title" hasCustomPrompt="1"/>
          </p:nvPr>
        </p:nvSpPr>
        <p:spPr>
          <a:xfrm>
            <a:off x="228600" y="365125"/>
            <a:ext cx="4082143" cy="1325563"/>
          </a:xfrm>
        </p:spPr>
        <p:txBody>
          <a:bodyPr/>
          <a:lstStyle>
            <a:lvl1pPr>
              <a:defRPr>
                <a:solidFill>
                  <a:schemeClr val="bg1"/>
                </a:solidFill>
              </a:defRPr>
            </a:lvl1pPr>
          </a:lstStyle>
          <a:p>
            <a:r>
              <a:rPr lang="en-US"/>
              <a:t>Click to add section title</a:t>
            </a:r>
            <a:endParaRPr lang="en-GB"/>
          </a:p>
        </p:txBody>
      </p:sp>
      <p:sp>
        <p:nvSpPr>
          <p:cNvPr id="3" name="Content Placeholder 2">
            <a:extLst>
              <a:ext uri="{FF2B5EF4-FFF2-40B4-BE49-F238E27FC236}">
                <a16:creationId xmlns:a16="http://schemas.microsoft.com/office/drawing/2014/main" id="{4F7947F5-966F-4318-8C3B-53C6B3844157}"/>
              </a:ext>
            </a:extLst>
          </p:cNvPr>
          <p:cNvSpPr>
            <a:spLocks noGrp="1"/>
          </p:cNvSpPr>
          <p:nvPr>
            <p:ph sz="half" idx="1"/>
          </p:nvPr>
        </p:nvSpPr>
        <p:spPr>
          <a:xfrm>
            <a:off x="261256" y="1825625"/>
            <a:ext cx="401682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D327E2-EFB7-4780-99C1-470F0F5200A0}"/>
              </a:ext>
            </a:extLst>
          </p:cNvPr>
          <p:cNvSpPr>
            <a:spLocks noGrp="1"/>
          </p:cNvSpPr>
          <p:nvPr>
            <p:ph sz="half" idx="2"/>
          </p:nvPr>
        </p:nvSpPr>
        <p:spPr>
          <a:xfrm>
            <a:off x="4620986" y="1175657"/>
            <a:ext cx="7380514" cy="5001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8" name="Afbeelding 16">
            <a:extLst>
              <a:ext uri="{FF2B5EF4-FFF2-40B4-BE49-F238E27FC236}">
                <a16:creationId xmlns:a16="http://schemas.microsoft.com/office/drawing/2014/main" id="{6EC6F240-7F25-4238-860E-DD900F9F5A46}"/>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Tree>
    <p:extLst>
      <p:ext uri="{BB962C8B-B14F-4D97-AF65-F5344CB8AC3E}">
        <p14:creationId xmlns:p14="http://schemas.microsoft.com/office/powerpoint/2010/main" val="4983684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3_Two Content">
    <p:spTree>
      <p:nvGrpSpPr>
        <p:cNvPr id="1" name=""/>
        <p:cNvGrpSpPr/>
        <p:nvPr/>
      </p:nvGrpSpPr>
      <p:grpSpPr>
        <a:xfrm>
          <a:off x="0" y="0"/>
          <a:ext cx="0" cy="0"/>
          <a:chOff x="0" y="0"/>
          <a:chExt cx="0" cy="0"/>
        </a:xfrm>
      </p:grpSpPr>
      <p:sp>
        <p:nvSpPr>
          <p:cNvPr id="9" name="Rechthoek 4">
            <a:extLst>
              <a:ext uri="{FF2B5EF4-FFF2-40B4-BE49-F238E27FC236}">
                <a16:creationId xmlns:a16="http://schemas.microsoft.com/office/drawing/2014/main" id="{ED6904CA-27E9-451E-86CC-E48A60E7CD66}"/>
              </a:ext>
            </a:extLst>
          </p:cNvPr>
          <p:cNvSpPr/>
          <p:nvPr userDrawn="1"/>
        </p:nvSpPr>
        <p:spPr bwMode="gray">
          <a:xfrm>
            <a:off x="-2" y="0"/>
            <a:ext cx="4500000" cy="685800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sp>
        <p:nvSpPr>
          <p:cNvPr id="2" name="Title 1">
            <a:extLst>
              <a:ext uri="{FF2B5EF4-FFF2-40B4-BE49-F238E27FC236}">
                <a16:creationId xmlns:a16="http://schemas.microsoft.com/office/drawing/2014/main" id="{1BDF5089-FEA8-40F0-B4CA-7A036AA815EB}"/>
              </a:ext>
            </a:extLst>
          </p:cNvPr>
          <p:cNvSpPr>
            <a:spLocks noGrp="1"/>
          </p:cNvSpPr>
          <p:nvPr>
            <p:ph type="title" hasCustomPrompt="1"/>
          </p:nvPr>
        </p:nvSpPr>
        <p:spPr>
          <a:xfrm>
            <a:off x="228600" y="365125"/>
            <a:ext cx="4082143" cy="1325563"/>
          </a:xfrm>
        </p:spPr>
        <p:txBody>
          <a:bodyPr/>
          <a:lstStyle>
            <a:lvl1pPr>
              <a:defRPr>
                <a:solidFill>
                  <a:schemeClr val="bg1"/>
                </a:solidFill>
              </a:defRPr>
            </a:lvl1pPr>
          </a:lstStyle>
          <a:p>
            <a:r>
              <a:rPr lang="en-US"/>
              <a:t>Click to add section title</a:t>
            </a:r>
            <a:endParaRPr lang="en-GB"/>
          </a:p>
        </p:txBody>
      </p:sp>
      <p:sp>
        <p:nvSpPr>
          <p:cNvPr id="3" name="Content Placeholder 2">
            <a:extLst>
              <a:ext uri="{FF2B5EF4-FFF2-40B4-BE49-F238E27FC236}">
                <a16:creationId xmlns:a16="http://schemas.microsoft.com/office/drawing/2014/main" id="{4F7947F5-966F-4318-8C3B-53C6B3844157}"/>
              </a:ext>
            </a:extLst>
          </p:cNvPr>
          <p:cNvSpPr>
            <a:spLocks noGrp="1"/>
          </p:cNvSpPr>
          <p:nvPr>
            <p:ph sz="half" idx="1"/>
          </p:nvPr>
        </p:nvSpPr>
        <p:spPr>
          <a:xfrm>
            <a:off x="261256" y="1825625"/>
            <a:ext cx="401682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D327E2-EFB7-4780-99C1-470F0F5200A0}"/>
              </a:ext>
            </a:extLst>
          </p:cNvPr>
          <p:cNvSpPr>
            <a:spLocks noGrp="1"/>
          </p:cNvSpPr>
          <p:nvPr>
            <p:ph sz="half" idx="2"/>
          </p:nvPr>
        </p:nvSpPr>
        <p:spPr>
          <a:xfrm>
            <a:off x="4620986" y="1175657"/>
            <a:ext cx="7380514" cy="5001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8" name="Afbeelding 16">
            <a:extLst>
              <a:ext uri="{FF2B5EF4-FFF2-40B4-BE49-F238E27FC236}">
                <a16:creationId xmlns:a16="http://schemas.microsoft.com/office/drawing/2014/main" id="{6EC6F240-7F25-4238-860E-DD900F9F5A46}"/>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Tree>
    <p:extLst>
      <p:ext uri="{BB962C8B-B14F-4D97-AF65-F5344CB8AC3E}">
        <p14:creationId xmlns:p14="http://schemas.microsoft.com/office/powerpoint/2010/main" val="39072235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4_Two Content">
    <p:spTree>
      <p:nvGrpSpPr>
        <p:cNvPr id="1" name=""/>
        <p:cNvGrpSpPr/>
        <p:nvPr/>
      </p:nvGrpSpPr>
      <p:grpSpPr>
        <a:xfrm>
          <a:off x="0" y="0"/>
          <a:ext cx="0" cy="0"/>
          <a:chOff x="0" y="0"/>
          <a:chExt cx="0" cy="0"/>
        </a:xfrm>
      </p:grpSpPr>
      <p:sp>
        <p:nvSpPr>
          <p:cNvPr id="9" name="Rechthoek 4">
            <a:extLst>
              <a:ext uri="{FF2B5EF4-FFF2-40B4-BE49-F238E27FC236}">
                <a16:creationId xmlns:a16="http://schemas.microsoft.com/office/drawing/2014/main" id="{ED6904CA-27E9-451E-86CC-E48A60E7CD66}"/>
              </a:ext>
            </a:extLst>
          </p:cNvPr>
          <p:cNvSpPr/>
          <p:nvPr userDrawn="1"/>
        </p:nvSpPr>
        <p:spPr bwMode="gray">
          <a:xfrm>
            <a:off x="-2" y="0"/>
            <a:ext cx="4500000" cy="6858000"/>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sp>
        <p:nvSpPr>
          <p:cNvPr id="2" name="Title 1">
            <a:extLst>
              <a:ext uri="{FF2B5EF4-FFF2-40B4-BE49-F238E27FC236}">
                <a16:creationId xmlns:a16="http://schemas.microsoft.com/office/drawing/2014/main" id="{1BDF5089-FEA8-40F0-B4CA-7A036AA815EB}"/>
              </a:ext>
            </a:extLst>
          </p:cNvPr>
          <p:cNvSpPr>
            <a:spLocks noGrp="1"/>
          </p:cNvSpPr>
          <p:nvPr>
            <p:ph type="title" hasCustomPrompt="1"/>
          </p:nvPr>
        </p:nvSpPr>
        <p:spPr>
          <a:xfrm>
            <a:off x="228600" y="365125"/>
            <a:ext cx="4082143" cy="1325563"/>
          </a:xfrm>
        </p:spPr>
        <p:txBody>
          <a:bodyPr/>
          <a:lstStyle>
            <a:lvl1pPr>
              <a:defRPr>
                <a:solidFill>
                  <a:schemeClr val="bg1"/>
                </a:solidFill>
              </a:defRPr>
            </a:lvl1pPr>
          </a:lstStyle>
          <a:p>
            <a:r>
              <a:rPr lang="en-US"/>
              <a:t>Click to add section title</a:t>
            </a:r>
            <a:endParaRPr lang="en-GB"/>
          </a:p>
        </p:txBody>
      </p:sp>
      <p:sp>
        <p:nvSpPr>
          <p:cNvPr id="3" name="Content Placeholder 2">
            <a:extLst>
              <a:ext uri="{FF2B5EF4-FFF2-40B4-BE49-F238E27FC236}">
                <a16:creationId xmlns:a16="http://schemas.microsoft.com/office/drawing/2014/main" id="{4F7947F5-966F-4318-8C3B-53C6B3844157}"/>
              </a:ext>
            </a:extLst>
          </p:cNvPr>
          <p:cNvSpPr>
            <a:spLocks noGrp="1"/>
          </p:cNvSpPr>
          <p:nvPr>
            <p:ph sz="half" idx="1"/>
          </p:nvPr>
        </p:nvSpPr>
        <p:spPr>
          <a:xfrm>
            <a:off x="261256" y="1825625"/>
            <a:ext cx="401682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D327E2-EFB7-4780-99C1-470F0F5200A0}"/>
              </a:ext>
            </a:extLst>
          </p:cNvPr>
          <p:cNvSpPr>
            <a:spLocks noGrp="1"/>
          </p:cNvSpPr>
          <p:nvPr>
            <p:ph sz="half" idx="2"/>
          </p:nvPr>
        </p:nvSpPr>
        <p:spPr>
          <a:xfrm>
            <a:off x="4620986" y="1175657"/>
            <a:ext cx="7380514" cy="5001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8" name="Afbeelding 16">
            <a:extLst>
              <a:ext uri="{FF2B5EF4-FFF2-40B4-BE49-F238E27FC236}">
                <a16:creationId xmlns:a16="http://schemas.microsoft.com/office/drawing/2014/main" id="{6EC6F240-7F25-4238-860E-DD900F9F5A46}"/>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Tree>
    <p:extLst>
      <p:ext uri="{BB962C8B-B14F-4D97-AF65-F5344CB8AC3E}">
        <p14:creationId xmlns:p14="http://schemas.microsoft.com/office/powerpoint/2010/main" val="38054075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5_Two Content">
    <p:spTree>
      <p:nvGrpSpPr>
        <p:cNvPr id="1" name=""/>
        <p:cNvGrpSpPr/>
        <p:nvPr/>
      </p:nvGrpSpPr>
      <p:grpSpPr>
        <a:xfrm>
          <a:off x="0" y="0"/>
          <a:ext cx="0" cy="0"/>
          <a:chOff x="0" y="0"/>
          <a:chExt cx="0" cy="0"/>
        </a:xfrm>
      </p:grpSpPr>
      <p:sp>
        <p:nvSpPr>
          <p:cNvPr id="9" name="Rechthoek 4">
            <a:extLst>
              <a:ext uri="{FF2B5EF4-FFF2-40B4-BE49-F238E27FC236}">
                <a16:creationId xmlns:a16="http://schemas.microsoft.com/office/drawing/2014/main" id="{ED6904CA-27E9-451E-86CC-E48A60E7CD66}"/>
              </a:ext>
            </a:extLst>
          </p:cNvPr>
          <p:cNvSpPr/>
          <p:nvPr userDrawn="1"/>
        </p:nvSpPr>
        <p:spPr bwMode="gray">
          <a:xfrm>
            <a:off x="-2" y="0"/>
            <a:ext cx="4500000" cy="6858000"/>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sp>
        <p:nvSpPr>
          <p:cNvPr id="2" name="Title 1">
            <a:extLst>
              <a:ext uri="{FF2B5EF4-FFF2-40B4-BE49-F238E27FC236}">
                <a16:creationId xmlns:a16="http://schemas.microsoft.com/office/drawing/2014/main" id="{1BDF5089-FEA8-40F0-B4CA-7A036AA815EB}"/>
              </a:ext>
            </a:extLst>
          </p:cNvPr>
          <p:cNvSpPr>
            <a:spLocks noGrp="1"/>
          </p:cNvSpPr>
          <p:nvPr>
            <p:ph type="title" hasCustomPrompt="1"/>
          </p:nvPr>
        </p:nvSpPr>
        <p:spPr>
          <a:xfrm>
            <a:off x="228600" y="365125"/>
            <a:ext cx="4082143" cy="1325563"/>
          </a:xfrm>
        </p:spPr>
        <p:txBody>
          <a:bodyPr/>
          <a:lstStyle>
            <a:lvl1pPr>
              <a:defRPr>
                <a:solidFill>
                  <a:schemeClr val="bg1"/>
                </a:solidFill>
              </a:defRPr>
            </a:lvl1pPr>
          </a:lstStyle>
          <a:p>
            <a:r>
              <a:rPr lang="en-US"/>
              <a:t>Click to add section title</a:t>
            </a:r>
            <a:endParaRPr lang="en-GB"/>
          </a:p>
        </p:txBody>
      </p:sp>
      <p:sp>
        <p:nvSpPr>
          <p:cNvPr id="3" name="Content Placeholder 2">
            <a:extLst>
              <a:ext uri="{FF2B5EF4-FFF2-40B4-BE49-F238E27FC236}">
                <a16:creationId xmlns:a16="http://schemas.microsoft.com/office/drawing/2014/main" id="{4F7947F5-966F-4318-8C3B-53C6B3844157}"/>
              </a:ext>
            </a:extLst>
          </p:cNvPr>
          <p:cNvSpPr>
            <a:spLocks noGrp="1"/>
          </p:cNvSpPr>
          <p:nvPr>
            <p:ph sz="half" idx="1"/>
          </p:nvPr>
        </p:nvSpPr>
        <p:spPr>
          <a:xfrm>
            <a:off x="261256" y="1825625"/>
            <a:ext cx="401682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D327E2-EFB7-4780-99C1-470F0F5200A0}"/>
              </a:ext>
            </a:extLst>
          </p:cNvPr>
          <p:cNvSpPr>
            <a:spLocks noGrp="1"/>
          </p:cNvSpPr>
          <p:nvPr>
            <p:ph sz="half" idx="2"/>
          </p:nvPr>
        </p:nvSpPr>
        <p:spPr>
          <a:xfrm>
            <a:off x="4620986" y="1175657"/>
            <a:ext cx="7380514" cy="5001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8" name="Afbeelding 16">
            <a:extLst>
              <a:ext uri="{FF2B5EF4-FFF2-40B4-BE49-F238E27FC236}">
                <a16:creationId xmlns:a16="http://schemas.microsoft.com/office/drawing/2014/main" id="{6EC6F240-7F25-4238-860E-DD900F9F5A46}"/>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Tree>
    <p:extLst>
      <p:ext uri="{BB962C8B-B14F-4D97-AF65-F5344CB8AC3E}">
        <p14:creationId xmlns:p14="http://schemas.microsoft.com/office/powerpoint/2010/main" val="19417411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6_Two Content">
    <p:spTree>
      <p:nvGrpSpPr>
        <p:cNvPr id="1" name=""/>
        <p:cNvGrpSpPr/>
        <p:nvPr/>
      </p:nvGrpSpPr>
      <p:grpSpPr>
        <a:xfrm>
          <a:off x="0" y="0"/>
          <a:ext cx="0" cy="0"/>
          <a:chOff x="0" y="0"/>
          <a:chExt cx="0" cy="0"/>
        </a:xfrm>
      </p:grpSpPr>
      <p:sp>
        <p:nvSpPr>
          <p:cNvPr id="9" name="Rechthoek 4">
            <a:extLst>
              <a:ext uri="{FF2B5EF4-FFF2-40B4-BE49-F238E27FC236}">
                <a16:creationId xmlns:a16="http://schemas.microsoft.com/office/drawing/2014/main" id="{ED6904CA-27E9-451E-86CC-E48A60E7CD66}"/>
              </a:ext>
            </a:extLst>
          </p:cNvPr>
          <p:cNvSpPr/>
          <p:nvPr userDrawn="1"/>
        </p:nvSpPr>
        <p:spPr bwMode="gray">
          <a:xfrm>
            <a:off x="-2" y="0"/>
            <a:ext cx="4500000" cy="68580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sp>
        <p:nvSpPr>
          <p:cNvPr id="2" name="Title 1">
            <a:extLst>
              <a:ext uri="{FF2B5EF4-FFF2-40B4-BE49-F238E27FC236}">
                <a16:creationId xmlns:a16="http://schemas.microsoft.com/office/drawing/2014/main" id="{1BDF5089-FEA8-40F0-B4CA-7A036AA815EB}"/>
              </a:ext>
            </a:extLst>
          </p:cNvPr>
          <p:cNvSpPr>
            <a:spLocks noGrp="1"/>
          </p:cNvSpPr>
          <p:nvPr>
            <p:ph type="title" hasCustomPrompt="1"/>
          </p:nvPr>
        </p:nvSpPr>
        <p:spPr>
          <a:xfrm>
            <a:off x="228600" y="365125"/>
            <a:ext cx="4082143" cy="1325563"/>
          </a:xfrm>
        </p:spPr>
        <p:txBody>
          <a:bodyPr/>
          <a:lstStyle>
            <a:lvl1pPr>
              <a:defRPr>
                <a:solidFill>
                  <a:schemeClr val="bg1"/>
                </a:solidFill>
              </a:defRPr>
            </a:lvl1pPr>
          </a:lstStyle>
          <a:p>
            <a:r>
              <a:rPr lang="en-US"/>
              <a:t>Click to add section title</a:t>
            </a:r>
            <a:endParaRPr lang="en-GB"/>
          </a:p>
        </p:txBody>
      </p:sp>
      <p:sp>
        <p:nvSpPr>
          <p:cNvPr id="3" name="Content Placeholder 2">
            <a:extLst>
              <a:ext uri="{FF2B5EF4-FFF2-40B4-BE49-F238E27FC236}">
                <a16:creationId xmlns:a16="http://schemas.microsoft.com/office/drawing/2014/main" id="{4F7947F5-966F-4318-8C3B-53C6B3844157}"/>
              </a:ext>
            </a:extLst>
          </p:cNvPr>
          <p:cNvSpPr>
            <a:spLocks noGrp="1"/>
          </p:cNvSpPr>
          <p:nvPr>
            <p:ph sz="half" idx="1"/>
          </p:nvPr>
        </p:nvSpPr>
        <p:spPr>
          <a:xfrm>
            <a:off x="261256" y="1825625"/>
            <a:ext cx="401682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D327E2-EFB7-4780-99C1-470F0F5200A0}"/>
              </a:ext>
            </a:extLst>
          </p:cNvPr>
          <p:cNvSpPr>
            <a:spLocks noGrp="1"/>
          </p:cNvSpPr>
          <p:nvPr>
            <p:ph sz="half" idx="2"/>
          </p:nvPr>
        </p:nvSpPr>
        <p:spPr>
          <a:xfrm>
            <a:off x="4620986" y="1175657"/>
            <a:ext cx="7380514" cy="5001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8" name="Afbeelding 16">
            <a:extLst>
              <a:ext uri="{FF2B5EF4-FFF2-40B4-BE49-F238E27FC236}">
                <a16:creationId xmlns:a16="http://schemas.microsoft.com/office/drawing/2014/main" id="{6EC6F240-7F25-4238-860E-DD900F9F5A46}"/>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Tree>
    <p:extLst>
      <p:ext uri="{BB962C8B-B14F-4D97-AF65-F5344CB8AC3E}">
        <p14:creationId xmlns:p14="http://schemas.microsoft.com/office/powerpoint/2010/main" val="62047732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DAB5F46-2E7E-4E0A-A7E3-F745C1FC765D}"/>
              </a:ext>
            </a:extLst>
          </p:cNvPr>
          <p:cNvGrpSpPr/>
          <p:nvPr userDrawn="1"/>
        </p:nvGrpSpPr>
        <p:grpSpPr>
          <a:xfrm>
            <a:off x="0" y="0"/>
            <a:ext cx="12192000" cy="6875463"/>
            <a:chOff x="0" y="0"/>
            <a:chExt cx="12192000" cy="6875463"/>
          </a:xfrm>
        </p:grpSpPr>
        <p:sp>
          <p:nvSpPr>
            <p:cNvPr id="9" name="Rechthoek 8">
              <a:extLst>
                <a:ext uri="{FF2B5EF4-FFF2-40B4-BE49-F238E27FC236}">
                  <a16:creationId xmlns:a16="http://schemas.microsoft.com/office/drawing/2014/main" id="{0CEFEF80-7F75-4D15-91F8-3866128DACDB}"/>
                </a:ext>
              </a:extLst>
            </p:cNvPr>
            <p:cNvSpPr/>
            <p:nvPr/>
          </p:nvSpPr>
          <p:spPr bwMode="gray">
            <a:xfrm>
              <a:off x="0" y="0"/>
              <a:ext cx="12192000" cy="6875463"/>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err="1">
                <a:solidFill>
                  <a:schemeClr val="tx1"/>
                </a:solidFill>
              </a:endParaRPr>
            </a:p>
          </p:txBody>
        </p:sp>
        <p:pic>
          <p:nvPicPr>
            <p:cNvPr id="10" name="Afbeelding 16">
              <a:extLst>
                <a:ext uri="{FF2B5EF4-FFF2-40B4-BE49-F238E27FC236}">
                  <a16:creationId xmlns:a16="http://schemas.microsoft.com/office/drawing/2014/main" id="{CB05650E-CAC4-4419-AB35-79D932C655A1}"/>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p:blipFill>
          <p:spPr>
            <a:xfrm>
              <a:off x="10808887" y="300660"/>
              <a:ext cx="1204342" cy="397371"/>
            </a:xfrm>
            <a:prstGeom prst="rect">
              <a:avLst/>
            </a:prstGeom>
          </p:spPr>
        </p:pic>
      </p:grpSp>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602523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DAB5F46-2E7E-4E0A-A7E3-F745C1FC765D}"/>
              </a:ext>
            </a:extLst>
          </p:cNvPr>
          <p:cNvGrpSpPr/>
          <p:nvPr userDrawn="1"/>
        </p:nvGrpSpPr>
        <p:grpSpPr>
          <a:xfrm>
            <a:off x="0" y="0"/>
            <a:ext cx="12192000" cy="6875463"/>
            <a:chOff x="0" y="0"/>
            <a:chExt cx="12192000" cy="6875463"/>
          </a:xfrm>
        </p:grpSpPr>
        <p:sp>
          <p:nvSpPr>
            <p:cNvPr id="9" name="Rechthoek 8">
              <a:extLst>
                <a:ext uri="{FF2B5EF4-FFF2-40B4-BE49-F238E27FC236}">
                  <a16:creationId xmlns:a16="http://schemas.microsoft.com/office/drawing/2014/main" id="{0CEFEF80-7F75-4D15-91F8-3866128DACDB}"/>
                </a:ext>
              </a:extLst>
            </p:cNvPr>
            <p:cNvSpPr/>
            <p:nvPr/>
          </p:nvSpPr>
          <p:spPr bwMode="gray">
            <a:xfrm>
              <a:off x="0" y="0"/>
              <a:ext cx="12192000" cy="6875463"/>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bg1"/>
                </a:solidFill>
              </a:endParaRPr>
            </a:p>
          </p:txBody>
        </p:sp>
        <p:pic>
          <p:nvPicPr>
            <p:cNvPr id="10" name="Afbeelding 16">
              <a:extLst>
                <a:ext uri="{FF2B5EF4-FFF2-40B4-BE49-F238E27FC236}">
                  <a16:creationId xmlns:a16="http://schemas.microsoft.com/office/drawing/2014/main" id="{CB05650E-CAC4-4419-AB35-79D932C655A1}"/>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p:blipFill>
          <p:spPr>
            <a:xfrm>
              <a:off x="10808887" y="300660"/>
              <a:ext cx="1204342" cy="397371"/>
            </a:xfrm>
            <a:prstGeom prst="rect">
              <a:avLst/>
            </a:prstGeom>
          </p:spPr>
        </p:pic>
      </p:grpSp>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225263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DAB5F46-2E7E-4E0A-A7E3-F745C1FC765D}"/>
              </a:ext>
            </a:extLst>
          </p:cNvPr>
          <p:cNvGrpSpPr/>
          <p:nvPr userDrawn="1"/>
        </p:nvGrpSpPr>
        <p:grpSpPr>
          <a:xfrm>
            <a:off x="0" y="0"/>
            <a:ext cx="12192000" cy="6875463"/>
            <a:chOff x="0" y="0"/>
            <a:chExt cx="12192000" cy="6875463"/>
          </a:xfrm>
        </p:grpSpPr>
        <p:sp>
          <p:nvSpPr>
            <p:cNvPr id="9" name="Rechthoek 8">
              <a:extLst>
                <a:ext uri="{FF2B5EF4-FFF2-40B4-BE49-F238E27FC236}">
                  <a16:creationId xmlns:a16="http://schemas.microsoft.com/office/drawing/2014/main" id="{0CEFEF80-7F75-4D15-91F8-3866128DACDB}"/>
                </a:ext>
              </a:extLst>
            </p:cNvPr>
            <p:cNvSpPr/>
            <p:nvPr/>
          </p:nvSpPr>
          <p:spPr bwMode="gray">
            <a:xfrm>
              <a:off x="0" y="0"/>
              <a:ext cx="12192000" cy="6875463"/>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bg1"/>
                </a:solidFill>
              </a:endParaRPr>
            </a:p>
          </p:txBody>
        </p:sp>
        <p:pic>
          <p:nvPicPr>
            <p:cNvPr id="10" name="Afbeelding 16">
              <a:extLst>
                <a:ext uri="{FF2B5EF4-FFF2-40B4-BE49-F238E27FC236}">
                  <a16:creationId xmlns:a16="http://schemas.microsoft.com/office/drawing/2014/main" id="{CB05650E-CAC4-4419-AB35-79D932C655A1}"/>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p:blipFill>
          <p:spPr>
            <a:xfrm>
              <a:off x="10808887" y="300660"/>
              <a:ext cx="1204342" cy="397371"/>
            </a:xfrm>
            <a:prstGeom prst="rect">
              <a:avLst/>
            </a:prstGeom>
          </p:spPr>
        </p:pic>
      </p:grpSp>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569089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DAB5F46-2E7E-4E0A-A7E3-F745C1FC765D}"/>
              </a:ext>
            </a:extLst>
          </p:cNvPr>
          <p:cNvGrpSpPr/>
          <p:nvPr userDrawn="1"/>
        </p:nvGrpSpPr>
        <p:grpSpPr>
          <a:xfrm>
            <a:off x="0" y="0"/>
            <a:ext cx="12192000" cy="6875463"/>
            <a:chOff x="0" y="0"/>
            <a:chExt cx="12192000" cy="6875463"/>
          </a:xfrm>
          <a:solidFill>
            <a:schemeClr val="accent4"/>
          </a:solidFill>
        </p:grpSpPr>
        <p:sp>
          <p:nvSpPr>
            <p:cNvPr id="9" name="Rechthoek 8">
              <a:extLst>
                <a:ext uri="{FF2B5EF4-FFF2-40B4-BE49-F238E27FC236}">
                  <a16:creationId xmlns:a16="http://schemas.microsoft.com/office/drawing/2014/main" id="{0CEFEF80-7F75-4D15-91F8-3866128DACDB}"/>
                </a:ext>
              </a:extLst>
            </p:cNvPr>
            <p:cNvSpPr/>
            <p:nvPr/>
          </p:nvSpPr>
          <p:spPr bwMode="gray">
            <a:xfrm>
              <a:off x="0" y="0"/>
              <a:ext cx="12192000" cy="6875463"/>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bg1"/>
                </a:solidFill>
              </a:endParaRPr>
            </a:p>
          </p:txBody>
        </p:sp>
        <p:pic>
          <p:nvPicPr>
            <p:cNvPr id="10" name="Afbeelding 16">
              <a:extLst>
                <a:ext uri="{FF2B5EF4-FFF2-40B4-BE49-F238E27FC236}">
                  <a16:creationId xmlns:a16="http://schemas.microsoft.com/office/drawing/2014/main" id="{CB05650E-CAC4-4419-AB35-79D932C655A1}"/>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p:blipFill>
          <p:spPr>
            <a:xfrm>
              <a:off x="10808887" y="300660"/>
              <a:ext cx="1204342" cy="397371"/>
            </a:xfrm>
            <a:prstGeom prst="rect">
              <a:avLst/>
            </a:prstGeom>
            <a:grpFill/>
          </p:spPr>
        </p:pic>
      </p:grpSp>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55696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DAB5F46-2E7E-4E0A-A7E3-F745C1FC765D}"/>
              </a:ext>
            </a:extLst>
          </p:cNvPr>
          <p:cNvGrpSpPr/>
          <p:nvPr userDrawn="1"/>
        </p:nvGrpSpPr>
        <p:grpSpPr>
          <a:xfrm>
            <a:off x="0" y="0"/>
            <a:ext cx="12192000" cy="6875463"/>
            <a:chOff x="0" y="0"/>
            <a:chExt cx="12192000" cy="6875463"/>
          </a:xfrm>
          <a:solidFill>
            <a:schemeClr val="accent5"/>
          </a:solidFill>
        </p:grpSpPr>
        <p:sp>
          <p:nvSpPr>
            <p:cNvPr id="9" name="Rechthoek 8">
              <a:extLst>
                <a:ext uri="{FF2B5EF4-FFF2-40B4-BE49-F238E27FC236}">
                  <a16:creationId xmlns:a16="http://schemas.microsoft.com/office/drawing/2014/main" id="{0CEFEF80-7F75-4D15-91F8-3866128DACDB}"/>
                </a:ext>
              </a:extLst>
            </p:cNvPr>
            <p:cNvSpPr/>
            <p:nvPr/>
          </p:nvSpPr>
          <p:spPr bwMode="gray">
            <a:xfrm>
              <a:off x="0" y="0"/>
              <a:ext cx="12192000" cy="6875463"/>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bg1"/>
                </a:solidFill>
              </a:endParaRPr>
            </a:p>
          </p:txBody>
        </p:sp>
        <p:pic>
          <p:nvPicPr>
            <p:cNvPr id="10" name="Afbeelding 16">
              <a:extLst>
                <a:ext uri="{FF2B5EF4-FFF2-40B4-BE49-F238E27FC236}">
                  <a16:creationId xmlns:a16="http://schemas.microsoft.com/office/drawing/2014/main" id="{CB05650E-CAC4-4419-AB35-79D932C655A1}"/>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p:blipFill>
          <p:spPr>
            <a:xfrm>
              <a:off x="10808887" y="300660"/>
              <a:ext cx="1204342" cy="397371"/>
            </a:xfrm>
            <a:prstGeom prst="rect">
              <a:avLst/>
            </a:prstGeom>
            <a:grpFill/>
          </p:spPr>
        </p:pic>
      </p:grpSp>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575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Ageas_Title Slide: Valu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lstStyle>
            <a:lvl1pPr algn="ctr">
              <a:defRPr sz="6000" u="none">
                <a:solidFill>
                  <a:schemeClr val="tx1">
                    <a:lumMod val="75000"/>
                  </a:schemeClr>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u="none">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0" name="Rectangle 9">
            <a:extLst>
              <a:ext uri="{FF2B5EF4-FFF2-40B4-BE49-F238E27FC236}">
                <a16:creationId xmlns:a16="http://schemas.microsoft.com/office/drawing/2014/main" id="{6B6C7C26-FA73-46B9-AD5C-70703B802A61}"/>
              </a:ext>
            </a:extLst>
          </p:cNvPr>
          <p:cNvSpPr/>
          <p:nvPr userDrawn="1"/>
        </p:nvSpPr>
        <p:spPr>
          <a:xfrm>
            <a:off x="0" y="0"/>
            <a:ext cx="419548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raphic 12">
            <a:extLst>
              <a:ext uri="{FF2B5EF4-FFF2-40B4-BE49-F238E27FC236}">
                <a16:creationId xmlns:a16="http://schemas.microsoft.com/office/drawing/2014/main" id="{103E61CA-D0C2-435A-B81B-86FEE6FF6996}"/>
              </a:ext>
            </a:extLst>
          </p:cNvPr>
          <p:cNvSpPr/>
          <p:nvPr/>
        </p:nvSpPr>
        <p:spPr>
          <a:xfrm>
            <a:off x="-2462398" y="0"/>
            <a:ext cx="4924795" cy="6706554"/>
          </a:xfrm>
          <a:custGeom>
            <a:avLst/>
            <a:gdLst>
              <a:gd name="connsiteX0" fmla="*/ 4924795 w 4924795"/>
              <a:gd name="connsiteY0" fmla="*/ 2000872 h 6706554"/>
              <a:gd name="connsiteX1" fmla="*/ 2751650 w 4924795"/>
              <a:gd name="connsiteY1" fmla="*/ 62930 h 6706554"/>
              <a:gd name="connsiteX2" fmla="*/ 2492264 w 4924795"/>
              <a:gd name="connsiteY2" fmla="*/ 1451292 h 6706554"/>
              <a:gd name="connsiteX3" fmla="*/ 1425568 w 4924795"/>
              <a:gd name="connsiteY3" fmla="*/ 488615 h 6706554"/>
              <a:gd name="connsiteX4" fmla="*/ 220732 w 4924795"/>
              <a:gd name="connsiteY4" fmla="*/ 3554538 h 6706554"/>
              <a:gd name="connsiteX5" fmla="*/ 2771527 w 4924795"/>
              <a:gd name="connsiteY5" fmla="*/ 6703611 h 6706554"/>
              <a:gd name="connsiteX6" fmla="*/ 4923139 w 4924795"/>
              <a:gd name="connsiteY6" fmla="*/ 1999547 h 670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24795" h="6706554">
                <a:moveTo>
                  <a:pt x="4924795" y="2000872"/>
                </a:moveTo>
                <a:cubicBezTo>
                  <a:pt x="4924795" y="1007056"/>
                  <a:pt x="3958806" y="-303457"/>
                  <a:pt x="2751650" y="62930"/>
                </a:cubicBezTo>
                <a:cubicBezTo>
                  <a:pt x="3599044" y="568452"/>
                  <a:pt x="4234093" y="1547029"/>
                  <a:pt x="2492264" y="1451292"/>
                </a:cubicBezTo>
                <a:cubicBezTo>
                  <a:pt x="2017220" y="1424459"/>
                  <a:pt x="1485860" y="991817"/>
                  <a:pt x="1425568" y="488615"/>
                </a:cubicBezTo>
                <a:cubicBezTo>
                  <a:pt x="-396428" y="792723"/>
                  <a:pt x="-55549" y="2277484"/>
                  <a:pt x="220732" y="3554538"/>
                </a:cubicBezTo>
                <a:cubicBezTo>
                  <a:pt x="573868" y="5189035"/>
                  <a:pt x="973050" y="6588990"/>
                  <a:pt x="2771527" y="6703611"/>
                </a:cubicBezTo>
                <a:cubicBezTo>
                  <a:pt x="4570003" y="6818231"/>
                  <a:pt x="4923139" y="3556526"/>
                  <a:pt x="4923139" y="1999547"/>
                </a:cubicBezTo>
              </a:path>
            </a:pathLst>
          </a:custGeom>
          <a:solidFill>
            <a:schemeClr val="tx2"/>
          </a:solidFill>
          <a:ln w="16557"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2E3C82A0-56B2-4801-95D9-84922509903D}"/>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21F8E00-10FF-4085-83D9-146A1E182B95}"/>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EADA19C0-260C-457A-9803-0FEC879993C7}"/>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CDD7273C-0C78-4EDF-AB6D-9E9EFE0ED6F6}"/>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9" name="Text Placeholder 17">
            <a:extLst>
              <a:ext uri="{FF2B5EF4-FFF2-40B4-BE49-F238E27FC236}">
                <a16:creationId xmlns:a16="http://schemas.microsoft.com/office/drawing/2014/main" id="{D7A3DE42-95AF-437B-9BB6-FCC412DA719F}"/>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14465129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DAB5F46-2E7E-4E0A-A7E3-F745C1FC765D}"/>
              </a:ext>
            </a:extLst>
          </p:cNvPr>
          <p:cNvGrpSpPr/>
          <p:nvPr userDrawn="1"/>
        </p:nvGrpSpPr>
        <p:grpSpPr>
          <a:xfrm>
            <a:off x="0" y="0"/>
            <a:ext cx="12192000" cy="6875463"/>
            <a:chOff x="0" y="0"/>
            <a:chExt cx="12192000" cy="6875463"/>
          </a:xfrm>
        </p:grpSpPr>
        <p:sp>
          <p:nvSpPr>
            <p:cNvPr id="9" name="Rechthoek 8">
              <a:extLst>
                <a:ext uri="{FF2B5EF4-FFF2-40B4-BE49-F238E27FC236}">
                  <a16:creationId xmlns:a16="http://schemas.microsoft.com/office/drawing/2014/main" id="{0CEFEF80-7F75-4D15-91F8-3866128DACDB}"/>
                </a:ext>
              </a:extLst>
            </p:cNvPr>
            <p:cNvSpPr/>
            <p:nvPr/>
          </p:nvSpPr>
          <p:spPr bwMode="gray">
            <a:xfrm>
              <a:off x="0" y="0"/>
              <a:ext cx="12192000" cy="6875463"/>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nl-NL" sz="1600">
                <a:solidFill>
                  <a:schemeClr val="bg1"/>
                </a:solidFill>
              </a:endParaRPr>
            </a:p>
          </p:txBody>
        </p:sp>
        <p:pic>
          <p:nvPicPr>
            <p:cNvPr id="10" name="Afbeelding 16">
              <a:extLst>
                <a:ext uri="{FF2B5EF4-FFF2-40B4-BE49-F238E27FC236}">
                  <a16:creationId xmlns:a16="http://schemas.microsoft.com/office/drawing/2014/main" id="{CB05650E-CAC4-4419-AB35-79D932C655A1}"/>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p:blipFill>
          <p:spPr>
            <a:xfrm>
              <a:off x="10808887" y="300660"/>
              <a:ext cx="1204342" cy="397371"/>
            </a:xfrm>
            <a:prstGeom prst="rect">
              <a:avLst/>
            </a:prstGeom>
          </p:spPr>
        </p:pic>
      </p:grpSp>
      <p:sp>
        <p:nvSpPr>
          <p:cNvPr id="2" name="Title 1">
            <a:extLst>
              <a:ext uri="{FF2B5EF4-FFF2-40B4-BE49-F238E27FC236}">
                <a16:creationId xmlns:a16="http://schemas.microsoft.com/office/drawing/2014/main" id="{8B66272C-4105-40A6-847D-F1E8FB138DF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AD7AE-7DA1-479D-BD22-C512D79E2D2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197852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BC2A-615E-47E9-A5C2-8472AD0B970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060114D-F79F-414D-8B70-4A2725B0E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AE8BF8-500F-423E-BF70-4D2302A5B9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0D5275D-668D-4A68-A9D4-BDD689EFC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E99648-CFBD-446E-9203-6BA2564D4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0" name="Afbeelding 16">
            <a:extLst>
              <a:ext uri="{FF2B5EF4-FFF2-40B4-BE49-F238E27FC236}">
                <a16:creationId xmlns:a16="http://schemas.microsoft.com/office/drawing/2014/main" id="{7D56C569-836F-4C23-ACB9-F451F701BF25}"/>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Tree>
    <p:extLst>
      <p:ext uri="{BB962C8B-B14F-4D97-AF65-F5344CB8AC3E}">
        <p14:creationId xmlns:p14="http://schemas.microsoft.com/office/powerpoint/2010/main" val="13958823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5089-FEA8-40F0-B4CA-7A036AA815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7947F5-966F-4318-8C3B-53C6B38441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D327E2-EFB7-4780-99C1-470F0F5200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8" name="Afbeelding 16">
            <a:extLst>
              <a:ext uri="{FF2B5EF4-FFF2-40B4-BE49-F238E27FC236}">
                <a16:creationId xmlns:a16="http://schemas.microsoft.com/office/drawing/2014/main" id="{6EC6F240-7F25-4238-860E-DD900F9F5A46}"/>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Tree>
    <p:extLst>
      <p:ext uri="{BB962C8B-B14F-4D97-AF65-F5344CB8AC3E}">
        <p14:creationId xmlns:p14="http://schemas.microsoft.com/office/powerpoint/2010/main" val="19655022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2AE3-B1A1-47BB-A80C-4160A1C0C31E}"/>
              </a:ext>
            </a:extLst>
          </p:cNvPr>
          <p:cNvSpPr>
            <a:spLocks noGrp="1"/>
          </p:cNvSpPr>
          <p:nvPr>
            <p:ph type="title"/>
          </p:nvPr>
        </p:nvSpPr>
        <p:spPr/>
        <p:txBody>
          <a:bodyPr/>
          <a:lstStyle/>
          <a:p>
            <a:r>
              <a:rPr lang="en-US"/>
              <a:t>Click to edit Master title style</a:t>
            </a:r>
            <a:endParaRPr lang="en-GB"/>
          </a:p>
        </p:txBody>
      </p:sp>
      <p:pic>
        <p:nvPicPr>
          <p:cNvPr id="6" name="Afbeelding 16">
            <a:extLst>
              <a:ext uri="{FF2B5EF4-FFF2-40B4-BE49-F238E27FC236}">
                <a16:creationId xmlns:a16="http://schemas.microsoft.com/office/drawing/2014/main" id="{3E6FE232-0DAE-4F11-B960-B288D59F2EB0}"/>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Tree>
    <p:extLst>
      <p:ext uri="{BB962C8B-B14F-4D97-AF65-F5344CB8AC3E}">
        <p14:creationId xmlns:p14="http://schemas.microsoft.com/office/powerpoint/2010/main" val="33793220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0182-3BF8-4D9B-805A-C1E6309E6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0F04002-BA8D-49C8-B267-15F7FC6961AC}"/>
              </a:ext>
            </a:extLst>
          </p:cNvPr>
          <p:cNvSpPr>
            <a:spLocks noGrp="1"/>
          </p:cNvSpPr>
          <p:nvPr>
            <p:ph idx="1"/>
          </p:nvPr>
        </p:nvSpPr>
        <p:spPr>
          <a:xfrm>
            <a:off x="5183188" y="443345"/>
            <a:ext cx="6172200" cy="541770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958195B-93C4-4F96-8D37-8410C9408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Afbeelding 16">
            <a:extLst>
              <a:ext uri="{FF2B5EF4-FFF2-40B4-BE49-F238E27FC236}">
                <a16:creationId xmlns:a16="http://schemas.microsoft.com/office/drawing/2014/main" id="{73FA50EC-5319-4C4E-8938-C4C7729151CF}"/>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Tree>
    <p:extLst>
      <p:ext uri="{BB962C8B-B14F-4D97-AF65-F5344CB8AC3E}">
        <p14:creationId xmlns:p14="http://schemas.microsoft.com/office/powerpoint/2010/main" val="13140619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69BA-B306-4E9D-A5F1-DA5F519BC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3343A1B-7EB0-424A-8DBF-AF0BDBC61818}"/>
              </a:ext>
            </a:extLst>
          </p:cNvPr>
          <p:cNvSpPr>
            <a:spLocks noGrp="1"/>
          </p:cNvSpPr>
          <p:nvPr>
            <p:ph type="pic" idx="1"/>
          </p:nvPr>
        </p:nvSpPr>
        <p:spPr>
          <a:xfrm>
            <a:off x="5183188" y="452583"/>
            <a:ext cx="6172200" cy="54084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674A92A-6236-4427-B469-FDB4E705D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Afbeelding 16">
            <a:extLst>
              <a:ext uri="{FF2B5EF4-FFF2-40B4-BE49-F238E27FC236}">
                <a16:creationId xmlns:a16="http://schemas.microsoft.com/office/drawing/2014/main" id="{C5E78C30-1223-49E6-8494-1260F93F8717}"/>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Tree>
    <p:extLst>
      <p:ext uri="{BB962C8B-B14F-4D97-AF65-F5344CB8AC3E}">
        <p14:creationId xmlns:p14="http://schemas.microsoft.com/office/powerpoint/2010/main" val="227469163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Afbeelding 16">
            <a:extLst>
              <a:ext uri="{FF2B5EF4-FFF2-40B4-BE49-F238E27FC236}">
                <a16:creationId xmlns:a16="http://schemas.microsoft.com/office/drawing/2014/main" id="{D7C314E8-77EF-4D85-9C68-0AC971DACB79}"/>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08887" y="300191"/>
            <a:ext cx="1204342" cy="398310"/>
          </a:xfrm>
          <a:prstGeom prst="rect">
            <a:avLst/>
          </a:prstGeom>
        </p:spPr>
      </p:pic>
    </p:spTree>
    <p:extLst>
      <p:ext uri="{BB962C8B-B14F-4D97-AF65-F5344CB8AC3E}">
        <p14:creationId xmlns:p14="http://schemas.microsoft.com/office/powerpoint/2010/main" val="1264020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as_Title Slide: Vis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B108914-63CB-4370-B284-72FB439D1F66}"/>
              </a:ext>
            </a:extLst>
          </p:cNvPr>
          <p:cNvSpPr/>
          <p:nvPr userDrawn="1"/>
        </p:nvSpPr>
        <p:spPr>
          <a:xfrm>
            <a:off x="0" y="0"/>
            <a:ext cx="419548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Freeform: Shape 5">
            <a:extLst>
              <a:ext uri="{FF2B5EF4-FFF2-40B4-BE49-F238E27FC236}">
                <a16:creationId xmlns:a16="http://schemas.microsoft.com/office/drawing/2014/main" id="{9FA63839-51D5-4BD1-B8B3-6C340A59C687}"/>
              </a:ext>
            </a:extLst>
          </p:cNvPr>
          <p:cNvSpPr/>
          <p:nvPr userDrawn="1"/>
        </p:nvSpPr>
        <p:spPr bwMode="gray">
          <a:xfrm>
            <a:off x="0" y="198329"/>
            <a:ext cx="3421509" cy="6352128"/>
          </a:xfrm>
          <a:custGeom>
            <a:avLst/>
            <a:gdLst>
              <a:gd name="connsiteX0" fmla="*/ 10024 w 3421509"/>
              <a:gd name="connsiteY0" fmla="*/ 0 h 6352128"/>
              <a:gd name="connsiteX1" fmla="*/ 780473 w 3421509"/>
              <a:gd name="connsiteY1" fmla="*/ 808728 h 6352128"/>
              <a:gd name="connsiteX2" fmla="*/ 1874412 w 3421509"/>
              <a:gd name="connsiteY2" fmla="*/ 548318 h 6352128"/>
              <a:gd name="connsiteX3" fmla="*/ 1975233 w 3421509"/>
              <a:gd name="connsiteY3" fmla="*/ 1692398 h 6352128"/>
              <a:gd name="connsiteX4" fmla="*/ 3146541 w 3421509"/>
              <a:gd name="connsiteY4" fmla="*/ 2015889 h 6352128"/>
              <a:gd name="connsiteX5" fmla="*/ 2721959 w 3421509"/>
              <a:gd name="connsiteY5" fmla="*/ 3097968 h 6352128"/>
              <a:gd name="connsiteX6" fmla="*/ 2720611 w 3421509"/>
              <a:gd name="connsiteY6" fmla="*/ 3097698 h 6352128"/>
              <a:gd name="connsiteX7" fmla="*/ 3421509 w 3421509"/>
              <a:gd name="connsiteY7" fmla="*/ 3938775 h 6352128"/>
              <a:gd name="connsiteX8" fmla="*/ 2725463 w 3421509"/>
              <a:gd name="connsiteY8" fmla="*/ 4688736 h 6352128"/>
              <a:gd name="connsiteX9" fmla="*/ 2757812 w 3421509"/>
              <a:gd name="connsiteY9" fmla="*/ 5736308 h 6352128"/>
              <a:gd name="connsiteX10" fmla="*/ 1460882 w 3421509"/>
              <a:gd name="connsiteY10" fmla="*/ 5350545 h 6352128"/>
              <a:gd name="connsiteX11" fmla="*/ 1029561 w 3421509"/>
              <a:gd name="connsiteY11" fmla="*/ 6350133 h 6352128"/>
              <a:gd name="connsiteX12" fmla="*/ 59087 w 3421509"/>
              <a:gd name="connsiteY12" fmla="*/ 6028798 h 6352128"/>
              <a:gd name="connsiteX13" fmla="*/ 3014 w 3421509"/>
              <a:gd name="connsiteY13" fmla="*/ 6044907 h 6352128"/>
              <a:gd name="connsiteX14" fmla="*/ 0 w 3421509"/>
              <a:gd name="connsiteY14" fmla="*/ 6046463 h 6352128"/>
              <a:gd name="connsiteX15" fmla="*/ 0 w 3421509"/>
              <a:gd name="connsiteY15" fmla="*/ 2804 h 63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21509" h="6352128">
                <a:moveTo>
                  <a:pt x="10024" y="0"/>
                </a:moveTo>
                <a:cubicBezTo>
                  <a:pt x="151013" y="0"/>
                  <a:pt x="562925" y="646982"/>
                  <a:pt x="780473" y="808728"/>
                </a:cubicBezTo>
                <a:cubicBezTo>
                  <a:pt x="998020" y="970474"/>
                  <a:pt x="1665760" y="387381"/>
                  <a:pt x="1874412" y="548318"/>
                </a:cubicBezTo>
                <a:cubicBezTo>
                  <a:pt x="2083064" y="709255"/>
                  <a:pt x="1807827" y="1476737"/>
                  <a:pt x="1975233" y="1692398"/>
                </a:cubicBezTo>
                <a:cubicBezTo>
                  <a:pt x="2142640" y="1908059"/>
                  <a:pt x="3069981" y="1755210"/>
                  <a:pt x="3146541" y="2015889"/>
                </a:cubicBezTo>
                <a:cubicBezTo>
                  <a:pt x="3223101" y="2276569"/>
                  <a:pt x="2721959" y="2817609"/>
                  <a:pt x="2721959" y="3097968"/>
                </a:cubicBezTo>
                <a:lnTo>
                  <a:pt x="2720611" y="3097698"/>
                </a:lnTo>
                <a:cubicBezTo>
                  <a:pt x="2720611" y="3378057"/>
                  <a:pt x="3421509" y="3734437"/>
                  <a:pt x="3421509" y="3938775"/>
                </a:cubicBezTo>
                <a:cubicBezTo>
                  <a:pt x="3421509" y="4143114"/>
                  <a:pt x="2780726" y="4500032"/>
                  <a:pt x="2725463" y="4688736"/>
                </a:cubicBezTo>
                <a:cubicBezTo>
                  <a:pt x="2670200" y="4877439"/>
                  <a:pt x="2954333" y="5606103"/>
                  <a:pt x="2757812" y="5736308"/>
                </a:cubicBezTo>
                <a:cubicBezTo>
                  <a:pt x="2561292" y="5866513"/>
                  <a:pt x="1726684" y="5242714"/>
                  <a:pt x="1460882" y="5350545"/>
                </a:cubicBezTo>
                <a:cubicBezTo>
                  <a:pt x="1195081" y="5458375"/>
                  <a:pt x="1427994" y="6316706"/>
                  <a:pt x="1029561" y="6350133"/>
                </a:cubicBezTo>
                <a:cubicBezTo>
                  <a:pt x="631127" y="6383560"/>
                  <a:pt x="349151" y="5985396"/>
                  <a:pt x="59087" y="6028798"/>
                </a:cubicBezTo>
                <a:cubicBezTo>
                  <a:pt x="40958" y="6031511"/>
                  <a:pt x="22243" y="6037006"/>
                  <a:pt x="3014" y="6044907"/>
                </a:cubicBezTo>
                <a:lnTo>
                  <a:pt x="0" y="6046463"/>
                </a:lnTo>
                <a:lnTo>
                  <a:pt x="0" y="2804"/>
                </a:lnTo>
                <a:close/>
              </a:path>
            </a:pathLst>
          </a:custGeom>
          <a:solidFill>
            <a:srgbClr val="90BC0D"/>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GB" sz="1600" err="1">
              <a:solidFill>
                <a:schemeClr val="tx1"/>
              </a:solidFill>
            </a:endParaRPr>
          </a:p>
        </p:txBody>
      </p:sp>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lstStyle>
            <a:lvl1pPr algn="ctr">
              <a:defRPr sz="6000">
                <a:solidFill>
                  <a:schemeClr val="tx1">
                    <a:lumMod val="75000"/>
                  </a:schemeClr>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1" name="Freeform: Shape 10">
            <a:extLst>
              <a:ext uri="{FF2B5EF4-FFF2-40B4-BE49-F238E27FC236}">
                <a16:creationId xmlns:a16="http://schemas.microsoft.com/office/drawing/2014/main" id="{0607C2DB-4E97-467C-8620-7EA888733639}"/>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E01B541F-C04E-4027-9101-1D42DAE70036}"/>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931FEE00-3039-4C8A-96F2-2EDAA86C1978}"/>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EB80F027-79F4-4C0B-83D8-463FB5038FC9}"/>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5" name="Text Placeholder 17">
            <a:extLst>
              <a:ext uri="{FF2B5EF4-FFF2-40B4-BE49-F238E27FC236}">
                <a16:creationId xmlns:a16="http://schemas.microsoft.com/office/drawing/2014/main" id="{35DB28C5-8003-4D10-92A5-57E242992BC6}"/>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122988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Ageas_Title Slide: Strateg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5798C4-A11E-4B13-89D7-CB789F0520C2}"/>
              </a:ext>
            </a:extLst>
          </p:cNvPr>
          <p:cNvSpPr/>
          <p:nvPr userDrawn="1"/>
        </p:nvSpPr>
        <p:spPr>
          <a:xfrm>
            <a:off x="0" y="0"/>
            <a:ext cx="419548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18D534C8-BD3B-4E63-ADC7-7320AAEA84F8}"/>
              </a:ext>
            </a:extLst>
          </p:cNvPr>
          <p:cNvGrpSpPr/>
          <p:nvPr userDrawn="1"/>
        </p:nvGrpSpPr>
        <p:grpSpPr>
          <a:xfrm>
            <a:off x="0" y="0"/>
            <a:ext cx="3033094" cy="6853355"/>
            <a:chOff x="275413" y="0"/>
            <a:chExt cx="3033094" cy="6853355"/>
          </a:xfrm>
          <a:solidFill>
            <a:srgbClr val="33D9EC"/>
          </a:solidFill>
        </p:grpSpPr>
        <p:sp>
          <p:nvSpPr>
            <p:cNvPr id="14" name="Freeform: Shape 13">
              <a:extLst>
                <a:ext uri="{FF2B5EF4-FFF2-40B4-BE49-F238E27FC236}">
                  <a16:creationId xmlns:a16="http://schemas.microsoft.com/office/drawing/2014/main" id="{95A311FB-8BC4-4CBF-9091-66FC811784D9}"/>
                </a:ext>
              </a:extLst>
            </p:cNvPr>
            <p:cNvSpPr/>
            <p:nvPr/>
          </p:nvSpPr>
          <p:spPr bwMode="gray">
            <a:xfrm>
              <a:off x="275413" y="0"/>
              <a:ext cx="3021072" cy="3060690"/>
            </a:xfrm>
            <a:custGeom>
              <a:avLst/>
              <a:gdLst>
                <a:gd name="connsiteX0" fmla="*/ 0 w 3021072"/>
                <a:gd name="connsiteY0" fmla="*/ 0 h 3060690"/>
                <a:gd name="connsiteX1" fmla="*/ 3021072 w 3021072"/>
                <a:gd name="connsiteY1" fmla="*/ 3060144 h 3060690"/>
                <a:gd name="connsiteX2" fmla="*/ 3021072 w 3021072"/>
                <a:gd name="connsiteY2" fmla="*/ 3060690 h 3060690"/>
                <a:gd name="connsiteX3" fmla="*/ 837715 w 3021072"/>
                <a:gd name="connsiteY3" fmla="*/ 2510957 h 3060690"/>
                <a:gd name="connsiteX4" fmla="*/ 0 w 3021072"/>
                <a:gd name="connsiteY4" fmla="*/ 0 h 3060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072" h="3060690">
                  <a:moveTo>
                    <a:pt x="0" y="0"/>
                  </a:moveTo>
                  <a:cubicBezTo>
                    <a:pt x="1722970" y="58471"/>
                    <a:pt x="2874622" y="1377611"/>
                    <a:pt x="3021072" y="3060144"/>
                  </a:cubicBezTo>
                  <a:lnTo>
                    <a:pt x="3021072" y="3060690"/>
                  </a:lnTo>
                  <a:cubicBezTo>
                    <a:pt x="2499209" y="2866152"/>
                    <a:pt x="1406300" y="2922437"/>
                    <a:pt x="837715" y="2510957"/>
                  </a:cubicBezTo>
                  <a:cubicBezTo>
                    <a:pt x="180330" y="2035542"/>
                    <a:pt x="312298" y="479787"/>
                    <a:pt x="0"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GB" sz="1600" err="1">
                <a:solidFill>
                  <a:schemeClr val="tx1"/>
                </a:solidFill>
              </a:endParaRPr>
            </a:p>
          </p:txBody>
        </p:sp>
        <p:sp>
          <p:nvSpPr>
            <p:cNvPr id="15" name="Freeform: Shape 14">
              <a:extLst>
                <a:ext uri="{FF2B5EF4-FFF2-40B4-BE49-F238E27FC236}">
                  <a16:creationId xmlns:a16="http://schemas.microsoft.com/office/drawing/2014/main" id="{DA3E40ED-6B92-469F-A7F2-C31BE0D100DE}"/>
                </a:ext>
              </a:extLst>
            </p:cNvPr>
            <p:cNvSpPr/>
            <p:nvPr/>
          </p:nvSpPr>
          <p:spPr bwMode="gray">
            <a:xfrm>
              <a:off x="327873" y="3629276"/>
              <a:ext cx="2980634" cy="3224079"/>
            </a:xfrm>
            <a:custGeom>
              <a:avLst/>
              <a:gdLst>
                <a:gd name="connsiteX0" fmla="*/ 2980634 w 2980634"/>
                <a:gd name="connsiteY0" fmla="*/ 0 h 3224079"/>
                <a:gd name="connsiteX1" fmla="*/ 0 w 2980634"/>
                <a:gd name="connsiteY1" fmla="*/ 3224079 h 3224079"/>
                <a:gd name="connsiteX2" fmla="*/ 546 w 2980634"/>
                <a:gd name="connsiteY2" fmla="*/ 3223533 h 3224079"/>
                <a:gd name="connsiteX3" fmla="*/ 547000 w 2980634"/>
                <a:gd name="connsiteY3" fmla="*/ 418037 h 3224079"/>
                <a:gd name="connsiteX4" fmla="*/ 2980634 w 2980634"/>
                <a:gd name="connsiteY4" fmla="*/ 0 h 322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0634" h="3224079">
                  <a:moveTo>
                    <a:pt x="2980634" y="0"/>
                  </a:moveTo>
                  <a:cubicBezTo>
                    <a:pt x="2897846" y="1744281"/>
                    <a:pt x="1748653" y="3138013"/>
                    <a:pt x="0" y="3224079"/>
                  </a:cubicBezTo>
                  <a:lnTo>
                    <a:pt x="546" y="3223533"/>
                  </a:lnTo>
                  <a:cubicBezTo>
                    <a:pt x="297817" y="2639373"/>
                    <a:pt x="176231" y="834435"/>
                    <a:pt x="547000" y="418037"/>
                  </a:cubicBezTo>
                  <a:cubicBezTo>
                    <a:pt x="881977" y="41530"/>
                    <a:pt x="2339644" y="171040"/>
                    <a:pt x="2980634" y="0"/>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GB" sz="1600" err="1">
                <a:solidFill>
                  <a:schemeClr val="tx1"/>
                </a:solidFill>
              </a:endParaRPr>
            </a:p>
          </p:txBody>
        </p:sp>
      </p:grpSp>
      <p:sp>
        <p:nvSpPr>
          <p:cNvPr id="2" name="Title 1">
            <a:extLst>
              <a:ext uri="{FF2B5EF4-FFF2-40B4-BE49-F238E27FC236}">
                <a16:creationId xmlns:a16="http://schemas.microsoft.com/office/drawing/2014/main" id="{71CB00D8-9C96-4B45-839C-29D829F5E823}"/>
              </a:ext>
            </a:extLst>
          </p:cNvPr>
          <p:cNvSpPr>
            <a:spLocks noGrp="1"/>
          </p:cNvSpPr>
          <p:nvPr>
            <p:ph type="ctrTitle"/>
          </p:nvPr>
        </p:nvSpPr>
        <p:spPr>
          <a:xfrm>
            <a:off x="4257964" y="2092182"/>
            <a:ext cx="6410036" cy="2387600"/>
          </a:xfrm>
        </p:spPr>
        <p:txBody>
          <a:bodyPr anchor="b"/>
          <a:lstStyle>
            <a:lvl1pPr algn="ctr">
              <a:defRPr sz="6000">
                <a:solidFill>
                  <a:sysClr val="windowText" lastClr="00000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C388FB13-E756-43C6-8F79-0731D2E2FDFA}"/>
              </a:ext>
            </a:extLst>
          </p:cNvPr>
          <p:cNvSpPr>
            <a:spLocks noGrp="1"/>
          </p:cNvSpPr>
          <p:nvPr>
            <p:ph type="subTitle" idx="1"/>
          </p:nvPr>
        </p:nvSpPr>
        <p:spPr>
          <a:xfrm>
            <a:off x="4257964" y="4571857"/>
            <a:ext cx="6410036" cy="1655762"/>
          </a:xfrm>
        </p:spPr>
        <p:txBody>
          <a:bodyPr/>
          <a:lstStyle>
            <a:lvl1pPr marL="0" indent="0" algn="ctr">
              <a:buNone/>
              <a:defRPr sz="240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3" name="Freeform: Shape 12">
            <a:extLst>
              <a:ext uri="{FF2B5EF4-FFF2-40B4-BE49-F238E27FC236}">
                <a16:creationId xmlns:a16="http://schemas.microsoft.com/office/drawing/2014/main" id="{F5AF7FFF-1A9C-487A-8182-F82DD1E9A0EB}"/>
              </a:ext>
            </a:extLst>
          </p:cNvPr>
          <p:cNvSpPr/>
          <p:nvPr userDrawn="1"/>
        </p:nvSpPr>
        <p:spPr>
          <a:xfrm>
            <a:off x="10194117" y="190609"/>
            <a:ext cx="4582" cy="401425"/>
          </a:xfrm>
          <a:custGeom>
            <a:avLst/>
            <a:gdLst>
              <a:gd name="connsiteX0" fmla="*/ 0 w 6317"/>
              <a:gd name="connsiteY0" fmla="*/ 0 h 553418"/>
              <a:gd name="connsiteX1" fmla="*/ 0 w 6317"/>
              <a:gd name="connsiteY1" fmla="*/ 553419 h 553418"/>
            </a:gdLst>
            <a:ahLst/>
            <a:cxnLst>
              <a:cxn ang="0">
                <a:pos x="connsiteX0" y="connsiteY0"/>
              </a:cxn>
              <a:cxn ang="0">
                <a:pos x="connsiteX1" y="connsiteY1"/>
              </a:cxn>
            </a:cxnLst>
            <a:rect l="l" t="t" r="r" b="b"/>
            <a:pathLst>
              <a:path w="6317" h="553418">
                <a:moveTo>
                  <a:pt x="0" y="0"/>
                </a:moveTo>
                <a:lnTo>
                  <a:pt x="0" y="553419"/>
                </a:lnTo>
              </a:path>
            </a:pathLst>
          </a:custGeom>
          <a:solidFill>
            <a:schemeClr val="tx1"/>
          </a:solidFill>
          <a:ln w="39005" cap="rnd">
            <a:solidFill>
              <a:srgbClr val="D0AAD0"/>
            </a:solid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A287612-6680-451F-B3B6-6A9438DE8952}"/>
              </a:ext>
            </a:extLst>
          </p:cNvPr>
          <p:cNvSpPr/>
          <p:nvPr userDrawn="1"/>
        </p:nvSpPr>
        <p:spPr>
          <a:xfrm>
            <a:off x="9323799" y="310074"/>
            <a:ext cx="776240" cy="265279"/>
          </a:xfrm>
          <a:custGeom>
            <a:avLst/>
            <a:gdLst>
              <a:gd name="connsiteX0" fmla="*/ 320263 w 1070154"/>
              <a:gd name="connsiteY0" fmla="*/ 218209 h 365723"/>
              <a:gd name="connsiteX1" fmla="*/ 258162 w 1070154"/>
              <a:gd name="connsiteY1" fmla="*/ 125277 h 365723"/>
              <a:gd name="connsiteX2" fmla="*/ 320263 w 1070154"/>
              <a:gd name="connsiteY2" fmla="*/ 32283 h 365723"/>
              <a:gd name="connsiteX3" fmla="*/ 381922 w 1070154"/>
              <a:gd name="connsiteY3" fmla="*/ 125277 h 365723"/>
              <a:gd name="connsiteX4" fmla="*/ 320263 w 1070154"/>
              <a:gd name="connsiteY4" fmla="*/ 218209 h 365723"/>
              <a:gd name="connsiteX5" fmla="*/ 382428 w 1070154"/>
              <a:gd name="connsiteY5" fmla="*/ 32283 h 365723"/>
              <a:gd name="connsiteX6" fmla="*/ 312935 w 1070154"/>
              <a:gd name="connsiteY6" fmla="*/ 0 h 365723"/>
              <a:gd name="connsiteX7" fmla="*/ 252287 w 1070154"/>
              <a:gd name="connsiteY7" fmla="*/ 21669 h 365723"/>
              <a:gd name="connsiteX8" fmla="*/ 222026 w 1070154"/>
              <a:gd name="connsiteY8" fmla="*/ 125277 h 365723"/>
              <a:gd name="connsiteX9" fmla="*/ 252034 w 1070154"/>
              <a:gd name="connsiteY9" fmla="*/ 228822 h 365723"/>
              <a:gd name="connsiteX10" fmla="*/ 312177 w 1070154"/>
              <a:gd name="connsiteY10" fmla="*/ 250997 h 365723"/>
              <a:gd name="connsiteX11" fmla="*/ 381670 w 1070154"/>
              <a:gd name="connsiteY11" fmla="*/ 218714 h 365723"/>
              <a:gd name="connsiteX12" fmla="*/ 381670 w 1070154"/>
              <a:gd name="connsiteY12" fmla="*/ 257630 h 365723"/>
              <a:gd name="connsiteX13" fmla="*/ 313440 w 1070154"/>
              <a:gd name="connsiteY13" fmla="*/ 333883 h 365723"/>
              <a:gd name="connsiteX14" fmla="*/ 253866 w 1070154"/>
              <a:gd name="connsiteY14" fmla="*/ 309119 h 365723"/>
              <a:gd name="connsiteX15" fmla="*/ 230112 w 1070154"/>
              <a:gd name="connsiteY15" fmla="*/ 332367 h 365723"/>
              <a:gd name="connsiteX16" fmla="*/ 314451 w 1070154"/>
              <a:gd name="connsiteY16" fmla="*/ 365724 h 365723"/>
              <a:gd name="connsiteX17" fmla="*/ 417996 w 1070154"/>
              <a:gd name="connsiteY17" fmla="*/ 259147 h 365723"/>
              <a:gd name="connsiteX18" fmla="*/ 417996 w 1070154"/>
              <a:gd name="connsiteY18" fmla="*/ 3096 h 365723"/>
              <a:gd name="connsiteX19" fmla="*/ 382428 w 1070154"/>
              <a:gd name="connsiteY19" fmla="*/ 3096 h 365723"/>
              <a:gd name="connsiteX20" fmla="*/ 160683 w 1070154"/>
              <a:gd name="connsiteY20" fmla="*/ 163688 h 365723"/>
              <a:gd name="connsiteX21" fmla="*/ 148048 w 1070154"/>
              <a:gd name="connsiteY21" fmla="*/ 206584 h 365723"/>
              <a:gd name="connsiteX22" fmla="*/ 92453 w 1070154"/>
              <a:gd name="connsiteY22" fmla="*/ 223263 h 365723"/>
              <a:gd name="connsiteX23" fmla="*/ 35595 w 1070154"/>
              <a:gd name="connsiteY23" fmla="*/ 180809 h 365723"/>
              <a:gd name="connsiteX24" fmla="*/ 91127 w 1070154"/>
              <a:gd name="connsiteY24" fmla="*/ 136586 h 365723"/>
              <a:gd name="connsiteX25" fmla="*/ 160619 w 1070154"/>
              <a:gd name="connsiteY25" fmla="*/ 136586 h 365723"/>
              <a:gd name="connsiteX26" fmla="*/ 97507 w 1070154"/>
              <a:gd name="connsiteY26" fmla="*/ 0 h 365723"/>
              <a:gd name="connsiteX27" fmla="*/ 9630 w 1070154"/>
              <a:gd name="connsiteY27" fmla="*/ 36895 h 365723"/>
              <a:gd name="connsiteX28" fmla="*/ 34332 w 1070154"/>
              <a:gd name="connsiteY28" fmla="*/ 59954 h 365723"/>
              <a:gd name="connsiteX29" fmla="*/ 97002 w 1070154"/>
              <a:gd name="connsiteY29" fmla="*/ 31588 h 365723"/>
              <a:gd name="connsiteX30" fmla="*/ 160683 w 1070154"/>
              <a:gd name="connsiteY30" fmla="*/ 86172 h 365723"/>
              <a:gd name="connsiteX31" fmla="*/ 160683 w 1070154"/>
              <a:gd name="connsiteY31" fmla="*/ 109926 h 365723"/>
              <a:gd name="connsiteX32" fmla="*/ 85883 w 1070154"/>
              <a:gd name="connsiteY32" fmla="*/ 109926 h 365723"/>
              <a:gd name="connsiteX33" fmla="*/ 28 w 1070154"/>
              <a:gd name="connsiteY33" fmla="*/ 181377 h 365723"/>
              <a:gd name="connsiteX34" fmla="*/ 18980 w 1070154"/>
              <a:gd name="connsiteY34" fmla="*/ 231918 h 365723"/>
              <a:gd name="connsiteX35" fmla="*/ 89168 w 1070154"/>
              <a:gd name="connsiteY35" fmla="*/ 254661 h 365723"/>
              <a:gd name="connsiteX36" fmla="*/ 160935 w 1070154"/>
              <a:gd name="connsiteY36" fmla="*/ 227875 h 365723"/>
              <a:gd name="connsiteX37" fmla="*/ 160935 w 1070154"/>
              <a:gd name="connsiteY37" fmla="*/ 251629 h 365723"/>
              <a:gd name="connsiteX38" fmla="*/ 197261 w 1070154"/>
              <a:gd name="connsiteY38" fmla="*/ 251629 h 365723"/>
              <a:gd name="connsiteX39" fmla="*/ 197261 w 1070154"/>
              <a:gd name="connsiteY39" fmla="*/ 82823 h 365723"/>
              <a:gd name="connsiteX40" fmla="*/ 97760 w 1070154"/>
              <a:gd name="connsiteY40" fmla="*/ 0 h 365723"/>
              <a:gd name="connsiteX41" fmla="*/ 997376 w 1070154"/>
              <a:gd name="connsiteY41" fmla="*/ 111631 h 365723"/>
              <a:gd name="connsiteX42" fmla="*/ 957450 w 1070154"/>
              <a:gd name="connsiteY42" fmla="*/ 108094 h 365723"/>
              <a:gd name="connsiteX43" fmla="*/ 914048 w 1070154"/>
              <a:gd name="connsiteY43" fmla="*/ 71704 h 365723"/>
              <a:gd name="connsiteX44" fmla="*/ 969579 w 1070154"/>
              <a:gd name="connsiteY44" fmla="*/ 30767 h 365723"/>
              <a:gd name="connsiteX45" fmla="*/ 1035787 w 1070154"/>
              <a:gd name="connsiteY45" fmla="*/ 50477 h 365723"/>
              <a:gd name="connsiteX46" fmla="*/ 1059541 w 1070154"/>
              <a:gd name="connsiteY46" fmla="*/ 26786 h 365723"/>
              <a:gd name="connsiteX47" fmla="*/ 970148 w 1070154"/>
              <a:gd name="connsiteY47" fmla="*/ 0 h 365723"/>
              <a:gd name="connsiteX48" fmla="*/ 878164 w 1070154"/>
              <a:gd name="connsiteY48" fmla="*/ 72589 h 365723"/>
              <a:gd name="connsiteX49" fmla="*/ 952459 w 1070154"/>
              <a:gd name="connsiteY49" fmla="*/ 139239 h 365723"/>
              <a:gd name="connsiteX50" fmla="*/ 993396 w 1070154"/>
              <a:gd name="connsiteY50" fmla="*/ 142840 h 365723"/>
              <a:gd name="connsiteX51" fmla="*/ 1034713 w 1070154"/>
              <a:gd name="connsiteY51" fmla="*/ 179166 h 365723"/>
              <a:gd name="connsiteX52" fmla="*/ 968632 w 1070154"/>
              <a:gd name="connsiteY52" fmla="*/ 223389 h 365723"/>
              <a:gd name="connsiteX53" fmla="*/ 891305 w 1070154"/>
              <a:gd name="connsiteY53" fmla="*/ 194581 h 365723"/>
              <a:gd name="connsiteX54" fmla="*/ 867046 w 1070154"/>
              <a:gd name="connsiteY54" fmla="*/ 218840 h 365723"/>
              <a:gd name="connsiteX55" fmla="*/ 969074 w 1070154"/>
              <a:gd name="connsiteY55" fmla="*/ 254724 h 365723"/>
              <a:gd name="connsiteX56" fmla="*/ 1070154 w 1070154"/>
              <a:gd name="connsiteY56" fmla="*/ 178913 h 365723"/>
              <a:gd name="connsiteX57" fmla="*/ 996871 w 1070154"/>
              <a:gd name="connsiteY57" fmla="*/ 111758 h 36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70154" h="365723">
                <a:moveTo>
                  <a:pt x="320263" y="218209"/>
                </a:moveTo>
                <a:cubicBezTo>
                  <a:pt x="266185" y="218209"/>
                  <a:pt x="258162" y="171775"/>
                  <a:pt x="258162" y="125277"/>
                </a:cubicBezTo>
                <a:cubicBezTo>
                  <a:pt x="258162" y="78780"/>
                  <a:pt x="266185" y="32283"/>
                  <a:pt x="320263" y="32283"/>
                </a:cubicBezTo>
                <a:cubicBezTo>
                  <a:pt x="374341" y="32283"/>
                  <a:pt x="381922" y="78906"/>
                  <a:pt x="381922" y="125277"/>
                </a:cubicBezTo>
                <a:cubicBezTo>
                  <a:pt x="381922" y="171648"/>
                  <a:pt x="374341" y="218209"/>
                  <a:pt x="320263" y="218209"/>
                </a:cubicBezTo>
                <a:moveTo>
                  <a:pt x="382428" y="32283"/>
                </a:moveTo>
                <a:cubicBezTo>
                  <a:pt x="362212" y="6065"/>
                  <a:pt x="340037" y="0"/>
                  <a:pt x="312935" y="0"/>
                </a:cubicBezTo>
                <a:cubicBezTo>
                  <a:pt x="287665" y="0"/>
                  <a:pt x="265427" y="8529"/>
                  <a:pt x="252287" y="21669"/>
                </a:cubicBezTo>
                <a:cubicBezTo>
                  <a:pt x="227585" y="46497"/>
                  <a:pt x="222026" y="84845"/>
                  <a:pt x="222026" y="125277"/>
                </a:cubicBezTo>
                <a:cubicBezTo>
                  <a:pt x="222026" y="165710"/>
                  <a:pt x="227459" y="204121"/>
                  <a:pt x="252034" y="228822"/>
                </a:cubicBezTo>
                <a:cubicBezTo>
                  <a:pt x="268446" y="243735"/>
                  <a:pt x="290012" y="251687"/>
                  <a:pt x="312177" y="250997"/>
                </a:cubicBezTo>
                <a:cubicBezTo>
                  <a:pt x="339026" y="250997"/>
                  <a:pt x="361706" y="244679"/>
                  <a:pt x="381670" y="218714"/>
                </a:cubicBezTo>
                <a:lnTo>
                  <a:pt x="381670" y="257630"/>
                </a:lnTo>
                <a:cubicBezTo>
                  <a:pt x="381670" y="300021"/>
                  <a:pt x="361454" y="333883"/>
                  <a:pt x="313440" y="333883"/>
                </a:cubicBezTo>
                <a:cubicBezTo>
                  <a:pt x="284696" y="333883"/>
                  <a:pt x="272061" y="325291"/>
                  <a:pt x="253866" y="309119"/>
                </a:cubicBezTo>
                <a:lnTo>
                  <a:pt x="230112" y="332367"/>
                </a:lnTo>
                <a:cubicBezTo>
                  <a:pt x="256330" y="356058"/>
                  <a:pt x="277051" y="365724"/>
                  <a:pt x="314451" y="365724"/>
                </a:cubicBezTo>
                <a:cubicBezTo>
                  <a:pt x="379648" y="365724"/>
                  <a:pt x="417996" y="320743"/>
                  <a:pt x="417996" y="259147"/>
                </a:cubicBezTo>
                <a:lnTo>
                  <a:pt x="417996" y="3096"/>
                </a:lnTo>
                <a:lnTo>
                  <a:pt x="382428" y="3096"/>
                </a:lnTo>
                <a:close/>
                <a:moveTo>
                  <a:pt x="160683" y="163688"/>
                </a:moveTo>
                <a:cubicBezTo>
                  <a:pt x="160683" y="184410"/>
                  <a:pt x="156576" y="198498"/>
                  <a:pt x="148048" y="206584"/>
                </a:cubicBezTo>
                <a:cubicBezTo>
                  <a:pt x="132696" y="221747"/>
                  <a:pt x="113743" y="223263"/>
                  <a:pt x="92453" y="223263"/>
                </a:cubicBezTo>
                <a:cubicBezTo>
                  <a:pt x="53032" y="223263"/>
                  <a:pt x="35595" y="209617"/>
                  <a:pt x="35595" y="180809"/>
                </a:cubicBezTo>
                <a:cubicBezTo>
                  <a:pt x="35595" y="152001"/>
                  <a:pt x="53790" y="136586"/>
                  <a:pt x="91127" y="136586"/>
                </a:cubicBezTo>
                <a:lnTo>
                  <a:pt x="160619" y="136586"/>
                </a:lnTo>
                <a:close/>
                <a:moveTo>
                  <a:pt x="97507" y="0"/>
                </a:moveTo>
                <a:cubicBezTo>
                  <a:pt x="56886" y="0"/>
                  <a:pt x="31615" y="8023"/>
                  <a:pt x="9630" y="36895"/>
                </a:cubicBezTo>
                <a:lnTo>
                  <a:pt x="34332" y="59954"/>
                </a:lnTo>
                <a:cubicBezTo>
                  <a:pt x="49052" y="39169"/>
                  <a:pt x="65225" y="31588"/>
                  <a:pt x="97002" y="31588"/>
                </a:cubicBezTo>
                <a:cubicBezTo>
                  <a:pt x="142425" y="31588"/>
                  <a:pt x="160683" y="49782"/>
                  <a:pt x="160683" y="86172"/>
                </a:cubicBezTo>
                <a:lnTo>
                  <a:pt x="160683" y="109926"/>
                </a:lnTo>
                <a:lnTo>
                  <a:pt x="85883" y="109926"/>
                </a:lnTo>
                <a:cubicBezTo>
                  <a:pt x="30352" y="109610"/>
                  <a:pt x="28" y="137849"/>
                  <a:pt x="28" y="181377"/>
                </a:cubicBezTo>
                <a:cubicBezTo>
                  <a:pt x="-492" y="200052"/>
                  <a:pt x="6309" y="218190"/>
                  <a:pt x="18980" y="231918"/>
                </a:cubicBezTo>
                <a:cubicBezTo>
                  <a:pt x="34585" y="248091"/>
                  <a:pt x="54864" y="254661"/>
                  <a:pt x="89168" y="254661"/>
                </a:cubicBezTo>
                <a:cubicBezTo>
                  <a:pt x="123472" y="254661"/>
                  <a:pt x="140656" y="248344"/>
                  <a:pt x="160935" y="227875"/>
                </a:cubicBezTo>
                <a:lnTo>
                  <a:pt x="160935" y="251629"/>
                </a:lnTo>
                <a:lnTo>
                  <a:pt x="197261" y="251629"/>
                </a:lnTo>
                <a:lnTo>
                  <a:pt x="197261" y="82823"/>
                </a:lnTo>
                <a:cubicBezTo>
                  <a:pt x="197261" y="28745"/>
                  <a:pt x="164410" y="0"/>
                  <a:pt x="97760" y="0"/>
                </a:cubicBezTo>
                <a:moveTo>
                  <a:pt x="997376" y="111631"/>
                </a:moveTo>
                <a:lnTo>
                  <a:pt x="957450" y="108094"/>
                </a:lnTo>
                <a:cubicBezTo>
                  <a:pt x="926178" y="105567"/>
                  <a:pt x="914048" y="92931"/>
                  <a:pt x="914048" y="71704"/>
                </a:cubicBezTo>
                <a:cubicBezTo>
                  <a:pt x="914048" y="46434"/>
                  <a:pt x="933001" y="30767"/>
                  <a:pt x="969579" y="30767"/>
                </a:cubicBezTo>
                <a:cubicBezTo>
                  <a:pt x="993226" y="29799"/>
                  <a:pt x="1016518" y="36734"/>
                  <a:pt x="1035787" y="50477"/>
                </a:cubicBezTo>
                <a:lnTo>
                  <a:pt x="1059541" y="26786"/>
                </a:lnTo>
                <a:cubicBezTo>
                  <a:pt x="1037303" y="8529"/>
                  <a:pt x="1005463" y="0"/>
                  <a:pt x="970148" y="0"/>
                </a:cubicBezTo>
                <a:cubicBezTo>
                  <a:pt x="916828" y="0"/>
                  <a:pt x="878164" y="27292"/>
                  <a:pt x="878164" y="72589"/>
                </a:cubicBezTo>
                <a:cubicBezTo>
                  <a:pt x="878164" y="113527"/>
                  <a:pt x="903940" y="135259"/>
                  <a:pt x="952459" y="139239"/>
                </a:cubicBezTo>
                <a:lnTo>
                  <a:pt x="993396" y="142840"/>
                </a:lnTo>
                <a:cubicBezTo>
                  <a:pt x="1022141" y="145304"/>
                  <a:pt x="1034713" y="157497"/>
                  <a:pt x="1034713" y="179166"/>
                </a:cubicBezTo>
                <a:cubicBezTo>
                  <a:pt x="1034713" y="208480"/>
                  <a:pt x="1009443" y="223389"/>
                  <a:pt x="968632" y="223389"/>
                </a:cubicBezTo>
                <a:cubicBezTo>
                  <a:pt x="937802" y="223389"/>
                  <a:pt x="910952" y="215303"/>
                  <a:pt x="891305" y="194581"/>
                </a:cubicBezTo>
                <a:lnTo>
                  <a:pt x="867046" y="218840"/>
                </a:lnTo>
                <a:cubicBezTo>
                  <a:pt x="894337" y="245122"/>
                  <a:pt x="927125" y="254724"/>
                  <a:pt x="969074" y="254724"/>
                </a:cubicBezTo>
                <a:cubicBezTo>
                  <a:pt x="1029153" y="254724"/>
                  <a:pt x="1070154" y="226927"/>
                  <a:pt x="1070154" y="178913"/>
                </a:cubicBezTo>
                <a:cubicBezTo>
                  <a:pt x="1070154" y="132479"/>
                  <a:pt x="1040272" y="115738"/>
                  <a:pt x="996871" y="111758"/>
                </a:cubicBezTo>
              </a:path>
            </a:pathLst>
          </a:custGeom>
          <a:solidFill>
            <a:schemeClr val="tx1"/>
          </a:solidFill>
          <a:ln w="649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CAE6818C-717B-420D-B214-0F7E41B86E56}"/>
              </a:ext>
            </a:extLst>
          </p:cNvPr>
          <p:cNvSpPr/>
          <p:nvPr userDrawn="1"/>
        </p:nvSpPr>
        <p:spPr>
          <a:xfrm>
            <a:off x="9646523" y="309865"/>
            <a:ext cx="296142" cy="185084"/>
          </a:xfrm>
          <a:custGeom>
            <a:avLst/>
            <a:gdLst>
              <a:gd name="connsiteX0" fmla="*/ 371902 w 408273"/>
              <a:gd name="connsiteY0" fmla="*/ 163976 h 255163"/>
              <a:gd name="connsiteX1" fmla="*/ 366216 w 408273"/>
              <a:gd name="connsiteY1" fmla="*/ 197080 h 255163"/>
              <a:gd name="connsiteX2" fmla="*/ 344231 w 408273"/>
              <a:gd name="connsiteY2" fmla="*/ 217233 h 255163"/>
              <a:gd name="connsiteX3" fmla="*/ 311001 w 408273"/>
              <a:gd name="connsiteY3" fmla="*/ 223551 h 255163"/>
              <a:gd name="connsiteX4" fmla="*/ 278150 w 408273"/>
              <a:gd name="connsiteY4" fmla="*/ 221024 h 255163"/>
              <a:gd name="connsiteX5" fmla="*/ 247447 w 408273"/>
              <a:gd name="connsiteY5" fmla="*/ 191331 h 255163"/>
              <a:gd name="connsiteX6" fmla="*/ 261093 w 408273"/>
              <a:gd name="connsiteY6" fmla="*/ 147867 h 255163"/>
              <a:gd name="connsiteX7" fmla="*/ 303989 w 408273"/>
              <a:gd name="connsiteY7" fmla="*/ 137190 h 255163"/>
              <a:gd name="connsiteX8" fmla="*/ 371334 w 408273"/>
              <a:gd name="connsiteY8" fmla="*/ 137190 h 255163"/>
              <a:gd name="connsiteX9" fmla="*/ 371902 w 408273"/>
              <a:gd name="connsiteY9" fmla="*/ 164040 h 255163"/>
              <a:gd name="connsiteX10" fmla="*/ 36504 w 408273"/>
              <a:gd name="connsiteY10" fmla="*/ 109898 h 255163"/>
              <a:gd name="connsiteX11" fmla="*/ 44086 w 408273"/>
              <a:gd name="connsiteY11" fmla="*/ 68455 h 255163"/>
              <a:gd name="connsiteX12" fmla="*/ 124381 w 408273"/>
              <a:gd name="connsiteY12" fmla="*/ 34972 h 255163"/>
              <a:gd name="connsiteX13" fmla="*/ 158622 w 408273"/>
              <a:gd name="connsiteY13" fmla="*/ 65043 h 255163"/>
              <a:gd name="connsiteX14" fmla="*/ 167909 w 408273"/>
              <a:gd name="connsiteY14" fmla="*/ 109898 h 255163"/>
              <a:gd name="connsiteX15" fmla="*/ 36504 w 408273"/>
              <a:gd name="connsiteY15" fmla="*/ 109898 h 255163"/>
              <a:gd name="connsiteX16" fmla="*/ 405448 w 408273"/>
              <a:gd name="connsiteY16" fmla="*/ 57778 h 255163"/>
              <a:gd name="connsiteX17" fmla="*/ 374745 w 408273"/>
              <a:gd name="connsiteY17" fmla="*/ 15135 h 255163"/>
              <a:gd name="connsiteX18" fmla="*/ 308727 w 408273"/>
              <a:gd name="connsiteY18" fmla="*/ 288 h 255163"/>
              <a:gd name="connsiteX19" fmla="*/ 231653 w 408273"/>
              <a:gd name="connsiteY19" fmla="*/ 24990 h 255163"/>
              <a:gd name="connsiteX20" fmla="*/ 221229 w 408273"/>
              <a:gd name="connsiteY20" fmla="*/ 37625 h 255163"/>
              <a:gd name="connsiteX21" fmla="*/ 228684 w 408273"/>
              <a:gd name="connsiteY21" fmla="*/ 44448 h 255163"/>
              <a:gd name="connsiteX22" fmla="*/ 245615 w 408273"/>
              <a:gd name="connsiteY22" fmla="*/ 60242 h 255163"/>
              <a:gd name="connsiteX23" fmla="*/ 290406 w 408273"/>
              <a:gd name="connsiteY23" fmla="*/ 32887 h 255163"/>
              <a:gd name="connsiteX24" fmla="*/ 349159 w 408273"/>
              <a:gd name="connsiteY24" fmla="*/ 40026 h 255163"/>
              <a:gd name="connsiteX25" fmla="*/ 371397 w 408273"/>
              <a:gd name="connsiteY25" fmla="*/ 76731 h 255163"/>
              <a:gd name="connsiteX26" fmla="*/ 371839 w 408273"/>
              <a:gd name="connsiteY26" fmla="*/ 110214 h 255163"/>
              <a:gd name="connsiteX27" fmla="*/ 302978 w 408273"/>
              <a:gd name="connsiteY27" fmla="*/ 110214 h 255163"/>
              <a:gd name="connsiteX28" fmla="*/ 256734 w 408273"/>
              <a:gd name="connsiteY28" fmla="*/ 116531 h 255163"/>
              <a:gd name="connsiteX29" fmla="*/ 204109 w 408273"/>
              <a:gd name="connsiteY29" fmla="*/ 159428 h 255163"/>
              <a:gd name="connsiteX30" fmla="*/ 165824 w 408273"/>
              <a:gd name="connsiteY30" fmla="*/ 202956 h 255163"/>
              <a:gd name="connsiteX31" fmla="*/ 133163 w 408273"/>
              <a:gd name="connsiteY31" fmla="*/ 220771 h 255163"/>
              <a:gd name="connsiteX32" fmla="*/ 98227 w 408273"/>
              <a:gd name="connsiteY32" fmla="*/ 222667 h 255163"/>
              <a:gd name="connsiteX33" fmla="*/ 55015 w 408273"/>
              <a:gd name="connsiteY33" fmla="*/ 200492 h 255163"/>
              <a:gd name="connsiteX34" fmla="*/ 36947 w 408273"/>
              <a:gd name="connsiteY34" fmla="*/ 149383 h 255163"/>
              <a:gd name="connsiteX35" fmla="*/ 36504 w 408273"/>
              <a:gd name="connsiteY35" fmla="*/ 137379 h 255163"/>
              <a:gd name="connsiteX36" fmla="*/ 204235 w 408273"/>
              <a:gd name="connsiteY36" fmla="*/ 137379 h 255163"/>
              <a:gd name="connsiteX37" fmla="*/ 204235 w 408273"/>
              <a:gd name="connsiteY37" fmla="*/ 120954 h 255163"/>
              <a:gd name="connsiteX38" fmla="*/ 165508 w 408273"/>
              <a:gd name="connsiteY38" fmla="*/ 21136 h 255163"/>
              <a:gd name="connsiteX39" fmla="*/ 65060 w 408273"/>
              <a:gd name="connsiteY39" fmla="*/ 6606 h 255163"/>
              <a:gd name="connsiteX40" fmla="*/ 4222 w 408273"/>
              <a:gd name="connsiteY40" fmla="*/ 85386 h 255163"/>
              <a:gd name="connsiteX41" fmla="*/ 1379 w 408273"/>
              <a:gd name="connsiteY41" fmla="*/ 152478 h 255163"/>
              <a:gd name="connsiteX42" fmla="*/ 17362 w 408273"/>
              <a:gd name="connsiteY42" fmla="*/ 206936 h 255163"/>
              <a:gd name="connsiteX43" fmla="*/ 95889 w 408273"/>
              <a:gd name="connsiteY43" fmla="*/ 254318 h 255163"/>
              <a:gd name="connsiteX44" fmla="*/ 162855 w 408273"/>
              <a:gd name="connsiteY44" fmla="*/ 244083 h 255163"/>
              <a:gd name="connsiteX45" fmla="*/ 217123 w 408273"/>
              <a:gd name="connsiteY45" fmla="*/ 194617 h 255163"/>
              <a:gd name="connsiteX46" fmla="*/ 240308 w 408273"/>
              <a:gd name="connsiteY46" fmla="*/ 240988 h 255163"/>
              <a:gd name="connsiteX47" fmla="*/ 282004 w 408273"/>
              <a:gd name="connsiteY47" fmla="*/ 254128 h 255163"/>
              <a:gd name="connsiteX48" fmla="*/ 334439 w 408273"/>
              <a:gd name="connsiteY48" fmla="*/ 251159 h 255163"/>
              <a:gd name="connsiteX49" fmla="*/ 371902 w 408273"/>
              <a:gd name="connsiteY49" fmla="*/ 228100 h 255163"/>
              <a:gd name="connsiteX50" fmla="*/ 371902 w 408273"/>
              <a:gd name="connsiteY50" fmla="*/ 251664 h 255163"/>
              <a:gd name="connsiteX51" fmla="*/ 375124 w 408273"/>
              <a:gd name="connsiteY51" fmla="*/ 251664 h 255163"/>
              <a:gd name="connsiteX52" fmla="*/ 407975 w 408273"/>
              <a:gd name="connsiteY52" fmla="*/ 251664 h 255163"/>
              <a:gd name="connsiteX53" fmla="*/ 407975 w 408273"/>
              <a:gd name="connsiteY53" fmla="*/ 114257 h 255163"/>
              <a:gd name="connsiteX54" fmla="*/ 405196 w 408273"/>
              <a:gd name="connsiteY54" fmla="*/ 57778 h 2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08273" h="255163">
                <a:moveTo>
                  <a:pt x="371902" y="163976"/>
                </a:moveTo>
                <a:cubicBezTo>
                  <a:pt x="372439" y="175294"/>
                  <a:pt x="370500" y="186591"/>
                  <a:pt x="366216" y="197080"/>
                </a:cubicBezTo>
                <a:cubicBezTo>
                  <a:pt x="361440" y="206141"/>
                  <a:pt x="353670" y="213264"/>
                  <a:pt x="344231" y="217233"/>
                </a:cubicBezTo>
                <a:cubicBezTo>
                  <a:pt x="333687" y="221535"/>
                  <a:pt x="322385" y="223683"/>
                  <a:pt x="311001" y="223551"/>
                </a:cubicBezTo>
                <a:cubicBezTo>
                  <a:pt x="299990" y="224135"/>
                  <a:pt x="288947" y="223285"/>
                  <a:pt x="278150" y="221024"/>
                </a:cubicBezTo>
                <a:cubicBezTo>
                  <a:pt x="262729" y="218484"/>
                  <a:pt x="250498" y="206656"/>
                  <a:pt x="247447" y="191331"/>
                </a:cubicBezTo>
                <a:cubicBezTo>
                  <a:pt x="244667" y="175664"/>
                  <a:pt x="247952" y="157848"/>
                  <a:pt x="261093" y="147867"/>
                </a:cubicBezTo>
                <a:cubicBezTo>
                  <a:pt x="273159" y="138643"/>
                  <a:pt x="289332" y="137190"/>
                  <a:pt x="303989" y="137190"/>
                </a:cubicBezTo>
                <a:lnTo>
                  <a:pt x="371334" y="137190"/>
                </a:lnTo>
                <a:cubicBezTo>
                  <a:pt x="372130" y="146117"/>
                  <a:pt x="372319" y="155087"/>
                  <a:pt x="371902" y="164040"/>
                </a:cubicBezTo>
                <a:moveTo>
                  <a:pt x="36504" y="109898"/>
                </a:moveTo>
                <a:cubicBezTo>
                  <a:pt x="36605" y="95748"/>
                  <a:pt x="39170" y="81724"/>
                  <a:pt x="44086" y="68455"/>
                </a:cubicBezTo>
                <a:cubicBezTo>
                  <a:pt x="58029" y="38067"/>
                  <a:pt x="92980" y="23493"/>
                  <a:pt x="124381" y="34972"/>
                </a:cubicBezTo>
                <a:cubicBezTo>
                  <a:pt x="139264" y="40175"/>
                  <a:pt x="151541" y="50958"/>
                  <a:pt x="158622" y="65043"/>
                </a:cubicBezTo>
                <a:cubicBezTo>
                  <a:pt x="164799" y="79188"/>
                  <a:pt x="167962" y="94464"/>
                  <a:pt x="167909" y="109898"/>
                </a:cubicBezTo>
                <a:lnTo>
                  <a:pt x="36504" y="109898"/>
                </a:lnTo>
                <a:close/>
                <a:moveTo>
                  <a:pt x="405448" y="57778"/>
                </a:moveTo>
                <a:cubicBezTo>
                  <a:pt x="401323" y="40031"/>
                  <a:pt x="390267" y="24675"/>
                  <a:pt x="374745" y="15135"/>
                </a:cubicBezTo>
                <a:cubicBezTo>
                  <a:pt x="355161" y="3258"/>
                  <a:pt x="331280" y="288"/>
                  <a:pt x="308727" y="288"/>
                </a:cubicBezTo>
                <a:cubicBezTo>
                  <a:pt x="280677" y="288"/>
                  <a:pt x="252690" y="4774"/>
                  <a:pt x="231653" y="24990"/>
                </a:cubicBezTo>
                <a:cubicBezTo>
                  <a:pt x="230263" y="26317"/>
                  <a:pt x="220092" y="36425"/>
                  <a:pt x="221229" y="37625"/>
                </a:cubicBezTo>
                <a:lnTo>
                  <a:pt x="228684" y="44448"/>
                </a:lnTo>
                <a:lnTo>
                  <a:pt x="245615" y="60242"/>
                </a:lnTo>
                <a:cubicBezTo>
                  <a:pt x="255811" y="44997"/>
                  <a:pt x="272186" y="34996"/>
                  <a:pt x="290406" y="32887"/>
                </a:cubicBezTo>
                <a:cubicBezTo>
                  <a:pt x="309359" y="30423"/>
                  <a:pt x="332039" y="30676"/>
                  <a:pt x="349159" y="40026"/>
                </a:cubicBezTo>
                <a:cubicBezTo>
                  <a:pt x="362312" y="47699"/>
                  <a:pt x="370689" y="61517"/>
                  <a:pt x="371397" y="76731"/>
                </a:cubicBezTo>
                <a:cubicBezTo>
                  <a:pt x="371776" y="80079"/>
                  <a:pt x="372218" y="110214"/>
                  <a:pt x="371839" y="110214"/>
                </a:cubicBezTo>
                <a:lnTo>
                  <a:pt x="302978" y="110214"/>
                </a:lnTo>
                <a:cubicBezTo>
                  <a:pt x="287310" y="109618"/>
                  <a:pt x="271662" y="111755"/>
                  <a:pt x="256734" y="116531"/>
                </a:cubicBezTo>
                <a:cubicBezTo>
                  <a:pt x="234938" y="124302"/>
                  <a:pt x="218828" y="142118"/>
                  <a:pt x="204109" y="159428"/>
                </a:cubicBezTo>
                <a:cubicBezTo>
                  <a:pt x="191474" y="174337"/>
                  <a:pt x="180860" y="190510"/>
                  <a:pt x="165824" y="202956"/>
                </a:cubicBezTo>
                <a:cubicBezTo>
                  <a:pt x="156406" y="211262"/>
                  <a:pt x="145245" y="217350"/>
                  <a:pt x="133163" y="220771"/>
                </a:cubicBezTo>
                <a:cubicBezTo>
                  <a:pt x="121724" y="223483"/>
                  <a:pt x="109892" y="224125"/>
                  <a:pt x="98227" y="222667"/>
                </a:cubicBezTo>
                <a:cubicBezTo>
                  <a:pt x="81512" y="221091"/>
                  <a:pt x="66041" y="213152"/>
                  <a:pt x="55015" y="200492"/>
                </a:cubicBezTo>
                <a:cubicBezTo>
                  <a:pt x="43844" y="185739"/>
                  <a:pt x="37530" y="167879"/>
                  <a:pt x="36947" y="149383"/>
                </a:cubicBezTo>
                <a:cubicBezTo>
                  <a:pt x="36947" y="145403"/>
                  <a:pt x="36504" y="141423"/>
                  <a:pt x="36504" y="137379"/>
                </a:cubicBezTo>
                <a:lnTo>
                  <a:pt x="204235" y="137379"/>
                </a:lnTo>
                <a:lnTo>
                  <a:pt x="204235" y="120954"/>
                </a:lnTo>
                <a:cubicBezTo>
                  <a:pt x="204235" y="84691"/>
                  <a:pt x="194822" y="45143"/>
                  <a:pt x="165508" y="21136"/>
                </a:cubicBezTo>
                <a:cubicBezTo>
                  <a:pt x="138406" y="-1102"/>
                  <a:pt x="97469" y="-5524"/>
                  <a:pt x="65060" y="6606"/>
                </a:cubicBezTo>
                <a:cubicBezTo>
                  <a:pt x="31071" y="19241"/>
                  <a:pt x="11550" y="51208"/>
                  <a:pt x="4222" y="85386"/>
                </a:cubicBezTo>
                <a:cubicBezTo>
                  <a:pt x="-194" y="107468"/>
                  <a:pt x="-1153" y="130102"/>
                  <a:pt x="1379" y="152478"/>
                </a:cubicBezTo>
                <a:cubicBezTo>
                  <a:pt x="3011" y="171517"/>
                  <a:pt x="8446" y="190035"/>
                  <a:pt x="17362" y="206936"/>
                </a:cubicBezTo>
                <a:cubicBezTo>
                  <a:pt x="33788" y="235997"/>
                  <a:pt x="63228" y="251601"/>
                  <a:pt x="95889" y="254318"/>
                </a:cubicBezTo>
                <a:cubicBezTo>
                  <a:pt x="118724" y="256920"/>
                  <a:pt x="141840" y="253388"/>
                  <a:pt x="162855" y="244083"/>
                </a:cubicBezTo>
                <a:cubicBezTo>
                  <a:pt x="183008" y="234417"/>
                  <a:pt x="204677" y="211800"/>
                  <a:pt x="217123" y="194617"/>
                </a:cubicBezTo>
                <a:cubicBezTo>
                  <a:pt x="219271" y="211484"/>
                  <a:pt x="226599" y="231511"/>
                  <a:pt x="240308" y="240988"/>
                </a:cubicBezTo>
                <a:cubicBezTo>
                  <a:pt x="252842" y="248887"/>
                  <a:pt x="267208" y="253414"/>
                  <a:pt x="282004" y="254128"/>
                </a:cubicBezTo>
                <a:cubicBezTo>
                  <a:pt x="299522" y="256181"/>
                  <a:pt x="317262" y="255176"/>
                  <a:pt x="334439" y="251159"/>
                </a:cubicBezTo>
                <a:cubicBezTo>
                  <a:pt x="348736" y="246899"/>
                  <a:pt x="361661" y="238946"/>
                  <a:pt x="371902" y="228100"/>
                </a:cubicBezTo>
                <a:lnTo>
                  <a:pt x="371902" y="251664"/>
                </a:lnTo>
                <a:cubicBezTo>
                  <a:pt x="371902" y="252043"/>
                  <a:pt x="374745" y="251664"/>
                  <a:pt x="375124" y="251664"/>
                </a:cubicBezTo>
                <a:lnTo>
                  <a:pt x="407975" y="251664"/>
                </a:lnTo>
                <a:lnTo>
                  <a:pt x="407975" y="114257"/>
                </a:lnTo>
                <a:cubicBezTo>
                  <a:pt x="407975" y="95684"/>
                  <a:pt x="409618" y="75783"/>
                  <a:pt x="405196" y="57778"/>
                </a:cubicBezTo>
              </a:path>
            </a:pathLst>
          </a:custGeom>
          <a:solidFill>
            <a:schemeClr val="tx1"/>
          </a:solidFill>
          <a:ln w="649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70364D52-BB09-42DE-905C-488CD746B8D1}"/>
              </a:ext>
            </a:extLst>
          </p:cNvPr>
          <p:cNvSpPr/>
          <p:nvPr userDrawn="1"/>
        </p:nvSpPr>
        <p:spPr>
          <a:xfrm>
            <a:off x="10099856" y="465970"/>
            <a:ext cx="28778" cy="28778"/>
          </a:xfrm>
          <a:custGeom>
            <a:avLst/>
            <a:gdLst>
              <a:gd name="connsiteX0" fmla="*/ 20406 w 39674"/>
              <a:gd name="connsiteY0" fmla="*/ 11561 h 39674"/>
              <a:gd name="connsiteX1" fmla="*/ 16362 w 39674"/>
              <a:gd name="connsiteY1" fmla="*/ 11561 h 39674"/>
              <a:gd name="connsiteX2" fmla="*/ 16362 w 39674"/>
              <a:gd name="connsiteY2" fmla="*/ 19142 h 39674"/>
              <a:gd name="connsiteX3" fmla="*/ 20406 w 39674"/>
              <a:gd name="connsiteY3" fmla="*/ 19142 h 39674"/>
              <a:gd name="connsiteX4" fmla="*/ 24499 w 39674"/>
              <a:gd name="connsiteY4" fmla="*/ 15681 h 39674"/>
              <a:gd name="connsiteX5" fmla="*/ 24512 w 39674"/>
              <a:gd name="connsiteY5" fmla="*/ 15415 h 39674"/>
              <a:gd name="connsiteX6" fmla="*/ 20665 w 39674"/>
              <a:gd name="connsiteY6" fmla="*/ 11553 h 39674"/>
              <a:gd name="connsiteX7" fmla="*/ 20406 w 39674"/>
              <a:gd name="connsiteY7" fmla="*/ 11561 h 39674"/>
              <a:gd name="connsiteX8" fmla="*/ 24638 w 39674"/>
              <a:gd name="connsiteY8" fmla="*/ 30514 h 39674"/>
              <a:gd name="connsiteX9" fmla="*/ 19648 w 39674"/>
              <a:gd name="connsiteY9" fmla="*/ 21669 h 39674"/>
              <a:gd name="connsiteX10" fmla="*/ 16362 w 39674"/>
              <a:gd name="connsiteY10" fmla="*/ 21669 h 39674"/>
              <a:gd name="connsiteX11" fmla="*/ 16362 w 39674"/>
              <a:gd name="connsiteY11" fmla="*/ 30514 h 39674"/>
              <a:gd name="connsiteX12" fmla="*/ 13330 w 39674"/>
              <a:gd name="connsiteY12" fmla="*/ 30514 h 39674"/>
              <a:gd name="connsiteX13" fmla="*/ 13330 w 39674"/>
              <a:gd name="connsiteY13" fmla="*/ 8845 h 39674"/>
              <a:gd name="connsiteX14" fmla="*/ 20785 w 39674"/>
              <a:gd name="connsiteY14" fmla="*/ 8845 h 39674"/>
              <a:gd name="connsiteX15" fmla="*/ 27608 w 39674"/>
              <a:gd name="connsiteY15" fmla="*/ 15162 h 39674"/>
              <a:gd name="connsiteX16" fmla="*/ 22933 w 39674"/>
              <a:gd name="connsiteY16" fmla="*/ 21101 h 39674"/>
              <a:gd name="connsiteX17" fmla="*/ 28113 w 39674"/>
              <a:gd name="connsiteY17" fmla="*/ 30324 h 39674"/>
              <a:gd name="connsiteX18" fmla="*/ 19837 w 39674"/>
              <a:gd name="connsiteY18" fmla="*/ 2969 h 39674"/>
              <a:gd name="connsiteX19" fmla="*/ 2716 w 39674"/>
              <a:gd name="connsiteY19" fmla="*/ 19710 h 39674"/>
              <a:gd name="connsiteX20" fmla="*/ 19458 w 39674"/>
              <a:gd name="connsiteY20" fmla="*/ 36830 h 39674"/>
              <a:gd name="connsiteX21" fmla="*/ 36578 w 39674"/>
              <a:gd name="connsiteY21" fmla="*/ 20089 h 39674"/>
              <a:gd name="connsiteX22" fmla="*/ 36578 w 39674"/>
              <a:gd name="connsiteY22" fmla="*/ 19900 h 39674"/>
              <a:gd name="connsiteX23" fmla="*/ 19900 w 39674"/>
              <a:gd name="connsiteY23" fmla="*/ 2970 h 39674"/>
              <a:gd name="connsiteX24" fmla="*/ 19837 w 39674"/>
              <a:gd name="connsiteY24" fmla="*/ 2969 h 39674"/>
              <a:gd name="connsiteX25" fmla="*/ 19837 w 39674"/>
              <a:gd name="connsiteY25" fmla="*/ 39674 h 39674"/>
              <a:gd name="connsiteX26" fmla="*/ 0 w 39674"/>
              <a:gd name="connsiteY26" fmla="*/ 19837 h 39674"/>
              <a:gd name="connsiteX27" fmla="*/ 19837 w 39674"/>
              <a:gd name="connsiteY27" fmla="*/ 0 h 39674"/>
              <a:gd name="connsiteX28" fmla="*/ 39674 w 39674"/>
              <a:gd name="connsiteY28" fmla="*/ 19837 h 39674"/>
              <a:gd name="connsiteX29" fmla="*/ 39674 w 39674"/>
              <a:gd name="connsiteY29" fmla="*/ 19900 h 39674"/>
              <a:gd name="connsiteX30" fmla="*/ 19837 w 39674"/>
              <a:gd name="connsiteY30" fmla="*/ 39674 h 3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9674" h="39674">
                <a:moveTo>
                  <a:pt x="20406" y="11561"/>
                </a:moveTo>
                <a:lnTo>
                  <a:pt x="16362" y="11561"/>
                </a:lnTo>
                <a:lnTo>
                  <a:pt x="16362" y="19142"/>
                </a:lnTo>
                <a:lnTo>
                  <a:pt x="20406" y="19142"/>
                </a:lnTo>
                <a:cubicBezTo>
                  <a:pt x="22490" y="19317"/>
                  <a:pt x="24322" y="17768"/>
                  <a:pt x="24499" y="15681"/>
                </a:cubicBezTo>
                <a:cubicBezTo>
                  <a:pt x="24506" y="15592"/>
                  <a:pt x="24512" y="15504"/>
                  <a:pt x="24512" y="15415"/>
                </a:cubicBezTo>
                <a:cubicBezTo>
                  <a:pt x="24518" y="13286"/>
                  <a:pt x="22794" y="11557"/>
                  <a:pt x="20665" y="11553"/>
                </a:cubicBezTo>
                <a:cubicBezTo>
                  <a:pt x="20582" y="11553"/>
                  <a:pt x="20494" y="11555"/>
                  <a:pt x="20406" y="11561"/>
                </a:cubicBezTo>
                <a:moveTo>
                  <a:pt x="24638" y="30514"/>
                </a:moveTo>
                <a:lnTo>
                  <a:pt x="19648" y="21669"/>
                </a:lnTo>
                <a:lnTo>
                  <a:pt x="16362" y="21669"/>
                </a:lnTo>
                <a:lnTo>
                  <a:pt x="16362" y="30514"/>
                </a:lnTo>
                <a:lnTo>
                  <a:pt x="13330" y="30514"/>
                </a:lnTo>
                <a:lnTo>
                  <a:pt x="13330" y="8845"/>
                </a:lnTo>
                <a:lnTo>
                  <a:pt x="20785" y="8845"/>
                </a:lnTo>
                <a:cubicBezTo>
                  <a:pt x="24386" y="8771"/>
                  <a:pt x="27405" y="11563"/>
                  <a:pt x="27608" y="15162"/>
                </a:cubicBezTo>
                <a:cubicBezTo>
                  <a:pt x="27538" y="17958"/>
                  <a:pt x="25637" y="20374"/>
                  <a:pt x="22933" y="21101"/>
                </a:cubicBezTo>
                <a:lnTo>
                  <a:pt x="28113" y="30324"/>
                </a:lnTo>
                <a:close/>
                <a:moveTo>
                  <a:pt x="19837" y="2969"/>
                </a:moveTo>
                <a:cubicBezTo>
                  <a:pt x="10487" y="2864"/>
                  <a:pt x="2824" y="10360"/>
                  <a:pt x="2716" y="19710"/>
                </a:cubicBezTo>
                <a:cubicBezTo>
                  <a:pt x="2615" y="29060"/>
                  <a:pt x="10108" y="36725"/>
                  <a:pt x="19458" y="36830"/>
                </a:cubicBezTo>
                <a:cubicBezTo>
                  <a:pt x="28808" y="36934"/>
                  <a:pt x="36471" y="29439"/>
                  <a:pt x="36578" y="20089"/>
                </a:cubicBezTo>
                <a:cubicBezTo>
                  <a:pt x="36578" y="20026"/>
                  <a:pt x="36578" y="19963"/>
                  <a:pt x="36578" y="19900"/>
                </a:cubicBezTo>
                <a:cubicBezTo>
                  <a:pt x="36648" y="10620"/>
                  <a:pt x="29181" y="3039"/>
                  <a:pt x="19900" y="2970"/>
                </a:cubicBezTo>
                <a:cubicBezTo>
                  <a:pt x="19881" y="2969"/>
                  <a:pt x="19856" y="2969"/>
                  <a:pt x="19837" y="2969"/>
                </a:cubicBezTo>
                <a:moveTo>
                  <a:pt x="19837" y="39674"/>
                </a:moveTo>
                <a:cubicBezTo>
                  <a:pt x="8882" y="39674"/>
                  <a:pt x="0" y="30793"/>
                  <a:pt x="0" y="19837"/>
                </a:cubicBezTo>
                <a:cubicBezTo>
                  <a:pt x="0" y="8881"/>
                  <a:pt x="8882" y="0"/>
                  <a:pt x="19837" y="0"/>
                </a:cubicBezTo>
                <a:cubicBezTo>
                  <a:pt x="30792" y="0"/>
                  <a:pt x="39674" y="8881"/>
                  <a:pt x="39674" y="19837"/>
                </a:cubicBezTo>
                <a:cubicBezTo>
                  <a:pt x="39674" y="19858"/>
                  <a:pt x="39674" y="19879"/>
                  <a:pt x="39674" y="19900"/>
                </a:cubicBezTo>
                <a:cubicBezTo>
                  <a:pt x="39636" y="30832"/>
                  <a:pt x="30766" y="39674"/>
                  <a:pt x="19837" y="39674"/>
                </a:cubicBezTo>
              </a:path>
            </a:pathLst>
          </a:custGeom>
          <a:solidFill>
            <a:schemeClr val="tx1"/>
          </a:solidFill>
          <a:ln w="6490" cap="flat">
            <a:noFill/>
            <a:prstDash val="solid"/>
            <a:miter/>
          </a:ln>
        </p:spPr>
        <p:txBody>
          <a:bodyPr rtlCol="0" anchor="ctr"/>
          <a:lstStyle/>
          <a:p>
            <a:endParaRPr lang="en-GB"/>
          </a:p>
        </p:txBody>
      </p:sp>
      <p:sp>
        <p:nvSpPr>
          <p:cNvPr id="19" name="Text Placeholder 17">
            <a:extLst>
              <a:ext uri="{FF2B5EF4-FFF2-40B4-BE49-F238E27FC236}">
                <a16:creationId xmlns:a16="http://schemas.microsoft.com/office/drawing/2014/main" id="{371C03AB-810B-4294-80A7-F47F854E7C47}"/>
              </a:ext>
            </a:extLst>
          </p:cNvPr>
          <p:cNvSpPr>
            <a:spLocks noGrp="1"/>
          </p:cNvSpPr>
          <p:nvPr>
            <p:ph type="body" sz="quarter" idx="10" hasCustomPrompt="1"/>
          </p:nvPr>
        </p:nvSpPr>
        <p:spPr>
          <a:xfrm>
            <a:off x="10251440" y="152399"/>
            <a:ext cx="1818323" cy="497841"/>
          </a:xfrm>
        </p:spPr>
        <p:txBody>
          <a:bodyPr anchor="ctr">
            <a:noAutofit/>
          </a:bodyPr>
          <a:lstStyle>
            <a:lvl1pPr marL="0" indent="0">
              <a:buNone/>
              <a:defRPr sz="2400">
                <a:latin typeface="+mj-lt"/>
              </a:defRPr>
            </a:lvl1pPr>
          </a:lstStyle>
          <a:p>
            <a:pPr lvl="0"/>
            <a:r>
              <a:rPr lang="en-GB"/>
              <a:t>Function name</a:t>
            </a:r>
          </a:p>
        </p:txBody>
      </p:sp>
    </p:spTree>
    <p:extLst>
      <p:ext uri="{BB962C8B-B14F-4D97-AF65-F5344CB8AC3E}">
        <p14:creationId xmlns:p14="http://schemas.microsoft.com/office/powerpoint/2010/main" val="1169259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0AFB4-D245-4298-AF33-2E83E7F05C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DD1DC40-7714-4D2A-9738-454570A6AA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Rectangle 7">
            <a:extLst>
              <a:ext uri="{FF2B5EF4-FFF2-40B4-BE49-F238E27FC236}">
                <a16:creationId xmlns:a16="http://schemas.microsoft.com/office/drawing/2014/main" id="{B5C0F49F-9FE2-4EF9-9903-37511CCD2074}"/>
              </a:ext>
            </a:extLst>
          </p:cNvPr>
          <p:cNvSpPr/>
          <p:nvPr userDrawn="1"/>
        </p:nvSpPr>
        <p:spPr>
          <a:xfrm>
            <a:off x="476410" y="6397240"/>
            <a:ext cx="4104553" cy="307777"/>
          </a:xfrm>
          <a:prstGeom prst="rect">
            <a:avLst/>
          </a:prstGeom>
        </p:spPr>
        <p:txBody>
          <a:bodyPr wrap="square">
            <a:spAutoFit/>
          </a:bodyPr>
          <a:lstStyle/>
          <a:p>
            <a:pPr algn="l"/>
            <a:r>
              <a:rPr lang="en-GB" sz="1400" b="0" i="0" u="none" strike="noStrike" baseline="0">
                <a:solidFill>
                  <a:schemeClr val="tx1">
                    <a:lumMod val="20000"/>
                    <a:lumOff val="80000"/>
                  </a:schemeClr>
                </a:solidFill>
                <a:latin typeface="+mj-lt"/>
              </a:rPr>
              <a:t>Understand People + Simplify Insurance</a:t>
            </a:r>
          </a:p>
        </p:txBody>
      </p:sp>
      <p:sp>
        <p:nvSpPr>
          <p:cNvPr id="6" name="TextBox 5">
            <a:extLst>
              <a:ext uri="{FF2B5EF4-FFF2-40B4-BE49-F238E27FC236}">
                <a16:creationId xmlns:a16="http://schemas.microsoft.com/office/drawing/2014/main" id="{F50EC76B-0C70-4CEA-A9E7-4FFC4673207F}"/>
              </a:ext>
            </a:extLst>
          </p:cNvPr>
          <p:cNvSpPr txBox="1"/>
          <p:nvPr userDrawn="1">
            <p:extLst>
              <p:ext uri="{1162E1C5-73C7-4A58-AE30-91384D911F3F}">
                <p184:classification xmlns:p184="http://schemas.microsoft.com/office/powerpoint/2018/4/main" val="hdr"/>
              </p:ext>
            </p:extLst>
          </p:nvPr>
        </p:nvSpPr>
        <p:spPr>
          <a:xfrm>
            <a:off x="0" y="0"/>
            <a:ext cx="2068513" cy="167640"/>
          </a:xfrm>
          <a:prstGeom prst="rect">
            <a:avLst/>
          </a:prstGeom>
        </p:spPr>
        <p:txBody>
          <a:bodyPr horzOverflow="overflow" lIns="0" tIns="0" rIns="0" bIns="0">
            <a:spAutoFit/>
          </a:bodyPr>
          <a:lstStyle/>
          <a:p>
            <a:pPr algn="l"/>
            <a:r>
              <a:rPr lang="en-GB" sz="1100">
                <a:solidFill>
                  <a:srgbClr val="000000"/>
                </a:solidFill>
                <a:latin typeface="Calibri" panose="020F0502020204030204" pitchFamily="34" charset="0"/>
                <a:cs typeface="Calibri" panose="020F0502020204030204" pitchFamily="34" charset="0"/>
              </a:rPr>
              <a:t>Confidential - Internal and 3rd Party</a:t>
            </a:r>
          </a:p>
        </p:txBody>
      </p:sp>
      <p:sp>
        <p:nvSpPr>
          <p:cNvPr id="7" name="TextBox 6">
            <a:extLst>
              <a:ext uri="{FF2B5EF4-FFF2-40B4-BE49-F238E27FC236}">
                <a16:creationId xmlns:a16="http://schemas.microsoft.com/office/drawing/2014/main" id="{6DECEAA7-5D63-43C5-A818-9580EE2D9215}"/>
              </a:ext>
            </a:extLst>
          </p:cNvPr>
          <p:cNvSpPr txBox="1"/>
          <p:nvPr userDrawn="1">
            <p:extLst>
              <p:ext uri="{1162E1C5-73C7-4A58-AE30-91384D911F3F}">
                <p184:classification xmlns:p184="http://schemas.microsoft.com/office/powerpoint/2018/4/main" val="ftr"/>
              </p:ext>
            </p:extLst>
          </p:nvPr>
        </p:nvSpPr>
        <p:spPr>
          <a:xfrm>
            <a:off x="0" y="6690360"/>
            <a:ext cx="2068513" cy="167640"/>
          </a:xfrm>
          <a:prstGeom prst="rect">
            <a:avLst/>
          </a:prstGeom>
        </p:spPr>
        <p:txBody>
          <a:bodyPr horzOverflow="overflow" lIns="0" tIns="0" rIns="0" bIns="0">
            <a:spAutoFit/>
          </a:bodyPr>
          <a:lstStyle/>
          <a:p>
            <a:pPr algn="l"/>
            <a:r>
              <a:rPr lang="en-GB" sz="1100">
                <a:solidFill>
                  <a:srgbClr val="000000"/>
                </a:solidFill>
                <a:latin typeface="Calibri" panose="020F0502020204030204" pitchFamily="34" charset="0"/>
                <a:cs typeface="Calibri" panose="020F0502020204030204" pitchFamily="34" charset="0"/>
              </a:rPr>
              <a:t>Confidential - Internal and 3rd Party</a:t>
            </a:r>
          </a:p>
        </p:txBody>
      </p:sp>
    </p:spTree>
    <p:extLst>
      <p:ext uri="{BB962C8B-B14F-4D97-AF65-F5344CB8AC3E}">
        <p14:creationId xmlns:p14="http://schemas.microsoft.com/office/powerpoint/2010/main" val="216104280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8" r:id="rId3"/>
    <p:sldLayoutId id="2147483661" r:id="rId4"/>
    <p:sldLayoutId id="2147483659" r:id="rId5"/>
    <p:sldLayoutId id="2147483660" r:id="rId6"/>
    <p:sldLayoutId id="2147483662" r:id="rId7"/>
    <p:sldLayoutId id="2147483663" r:id="rId8"/>
    <p:sldLayoutId id="2147483664" r:id="rId9"/>
    <p:sldLayoutId id="2147483665" r:id="rId10"/>
    <p:sldLayoutId id="2147483724" r:id="rId11"/>
    <p:sldLayoutId id="2147483682" r:id="rId12"/>
    <p:sldLayoutId id="2147483683" r:id="rId13"/>
    <p:sldLayoutId id="2147483725" r:id="rId14"/>
    <p:sldLayoutId id="2147483684" r:id="rId15"/>
    <p:sldLayoutId id="2147483687" r:id="rId16"/>
    <p:sldLayoutId id="2147483686" r:id="rId17"/>
    <p:sldLayoutId id="2147483688" r:id="rId18"/>
    <p:sldLayoutId id="2147483726" r:id="rId19"/>
    <p:sldLayoutId id="2147483727" r:id="rId20"/>
    <p:sldLayoutId id="2147483728" r:id="rId21"/>
    <p:sldLayoutId id="2147483729" r:id="rId22"/>
    <p:sldLayoutId id="2147483730" r:id="rId23"/>
    <p:sldLayoutId id="2147483731" r:id="rId24"/>
    <p:sldLayoutId id="2147483676" r:id="rId25"/>
    <p:sldLayoutId id="2147483677" r:id="rId26"/>
    <p:sldLayoutId id="2147483678" r:id="rId27"/>
    <p:sldLayoutId id="2147483679" r:id="rId28"/>
    <p:sldLayoutId id="2147483680" r:id="rId29"/>
    <p:sldLayoutId id="2147483681" r:id="rId30"/>
    <p:sldLayoutId id="2147483670" r:id="rId31"/>
    <p:sldLayoutId id="2147483671" r:id="rId32"/>
    <p:sldLayoutId id="2147483650" r:id="rId33"/>
    <p:sldLayoutId id="2147483672" r:id="rId34"/>
    <p:sldLayoutId id="2147483673" r:id="rId35"/>
    <p:sldLayoutId id="2147483674" r:id="rId36"/>
    <p:sldLayoutId id="2147483653" r:id="rId37"/>
    <p:sldLayoutId id="2147483652" r:id="rId38"/>
    <p:sldLayoutId id="2147483654" r:id="rId39"/>
    <p:sldLayoutId id="2147483656" r:id="rId40"/>
    <p:sldLayoutId id="2147483657" r:id="rId41"/>
    <p:sldLayoutId id="2147483655" r:id="rId4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Nova" panose="020B05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ova" panose="020B05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Nova" panose="020B05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Nova" panose="020B05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0AFB4-D245-4298-AF33-2E83E7F05C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DD1DC40-7714-4D2A-9738-454570A6AA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Box 5">
            <a:extLst>
              <a:ext uri="{FF2B5EF4-FFF2-40B4-BE49-F238E27FC236}">
                <a16:creationId xmlns:a16="http://schemas.microsoft.com/office/drawing/2014/main" id="{27AE754A-1B20-497C-8B0B-109735410641}"/>
              </a:ext>
            </a:extLst>
          </p:cNvPr>
          <p:cNvSpPr txBox="1"/>
          <p:nvPr userDrawn="1">
            <p:extLst>
              <p:ext uri="{1162E1C5-73C7-4A58-AE30-91384D911F3F}">
                <p184:classification xmlns:p184="http://schemas.microsoft.com/office/powerpoint/2018/4/main" val="hdr"/>
              </p:ext>
            </p:extLst>
          </p:nvPr>
        </p:nvSpPr>
        <p:spPr>
          <a:xfrm>
            <a:off x="0" y="0"/>
            <a:ext cx="2068513" cy="167640"/>
          </a:xfrm>
          <a:prstGeom prst="rect">
            <a:avLst/>
          </a:prstGeom>
        </p:spPr>
        <p:txBody>
          <a:bodyPr horzOverflow="overflow" lIns="0" tIns="0" rIns="0" bIns="0">
            <a:spAutoFit/>
          </a:bodyPr>
          <a:lstStyle/>
          <a:p>
            <a:pPr algn="l"/>
            <a:r>
              <a:rPr lang="en-GB" sz="1100">
                <a:solidFill>
                  <a:srgbClr val="000000"/>
                </a:solidFill>
                <a:latin typeface="Calibri" panose="020F0502020204030204" pitchFamily="34" charset="0"/>
                <a:cs typeface="Calibri" panose="020F0502020204030204" pitchFamily="34" charset="0"/>
              </a:rPr>
              <a:t>Confidential - Internal and 3rd Party</a:t>
            </a:r>
          </a:p>
        </p:txBody>
      </p:sp>
      <p:sp>
        <p:nvSpPr>
          <p:cNvPr id="7" name="TextBox 6">
            <a:extLst>
              <a:ext uri="{FF2B5EF4-FFF2-40B4-BE49-F238E27FC236}">
                <a16:creationId xmlns:a16="http://schemas.microsoft.com/office/drawing/2014/main" id="{23C7C8FA-4016-45CD-BD6E-20B2F423269E}"/>
              </a:ext>
            </a:extLst>
          </p:cNvPr>
          <p:cNvSpPr txBox="1"/>
          <p:nvPr userDrawn="1">
            <p:extLst>
              <p:ext uri="{1162E1C5-73C7-4A58-AE30-91384D911F3F}">
                <p184:classification xmlns:p184="http://schemas.microsoft.com/office/powerpoint/2018/4/main" val="ftr"/>
              </p:ext>
            </p:extLst>
          </p:nvPr>
        </p:nvSpPr>
        <p:spPr>
          <a:xfrm>
            <a:off x="0" y="6690360"/>
            <a:ext cx="2068513" cy="167640"/>
          </a:xfrm>
          <a:prstGeom prst="rect">
            <a:avLst/>
          </a:prstGeom>
        </p:spPr>
        <p:txBody>
          <a:bodyPr horzOverflow="overflow" lIns="0" tIns="0" rIns="0" bIns="0">
            <a:spAutoFit/>
          </a:bodyPr>
          <a:lstStyle/>
          <a:p>
            <a:pPr algn="l"/>
            <a:r>
              <a:rPr lang="en-GB" sz="1100">
                <a:solidFill>
                  <a:srgbClr val="000000"/>
                </a:solidFill>
                <a:latin typeface="Calibri" panose="020F0502020204030204" pitchFamily="34" charset="0"/>
                <a:cs typeface="Calibri" panose="020F0502020204030204" pitchFamily="34" charset="0"/>
              </a:rPr>
              <a:t>Confidential - Internal and 3rd Party</a:t>
            </a:r>
          </a:p>
        </p:txBody>
      </p:sp>
    </p:spTree>
    <p:extLst>
      <p:ext uri="{BB962C8B-B14F-4D97-AF65-F5344CB8AC3E}">
        <p14:creationId xmlns:p14="http://schemas.microsoft.com/office/powerpoint/2010/main" val="52090652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718" r:id="rId29"/>
    <p:sldLayoutId id="2147483719" r:id="rId30"/>
    <p:sldLayoutId id="2147483720" r:id="rId31"/>
    <p:sldLayoutId id="2147483721" r:id="rId32"/>
    <p:sldLayoutId id="2147483722" r:id="rId33"/>
    <p:sldLayoutId id="2147483723" r:id="rId34"/>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Nova" panose="020B05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ova" panose="020B05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Nova" panose="020B05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Nova" panose="020B05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12.xml"/><Relationship Id="rId4" Type="http://schemas.openxmlformats.org/officeDocument/2006/relationships/slide" Target="slide6.xml"/><Relationship Id="rId9" Type="http://schemas.openxmlformats.org/officeDocument/2006/relationships/slide" Target="sl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44C0-1732-88C6-135D-0002BCED0CBB}"/>
              </a:ext>
            </a:extLst>
          </p:cNvPr>
          <p:cNvSpPr>
            <a:spLocks noGrp="1"/>
          </p:cNvSpPr>
          <p:nvPr>
            <p:ph type="ctrTitle"/>
          </p:nvPr>
        </p:nvSpPr>
        <p:spPr/>
        <p:txBody>
          <a:bodyPr/>
          <a:lstStyle/>
          <a:p>
            <a:r>
              <a:rPr lang="en-US" dirty="0"/>
              <a:t>Strategical Automation Framework</a:t>
            </a:r>
          </a:p>
        </p:txBody>
      </p:sp>
      <p:sp>
        <p:nvSpPr>
          <p:cNvPr id="3" name="Subtitle 2">
            <a:extLst>
              <a:ext uri="{FF2B5EF4-FFF2-40B4-BE49-F238E27FC236}">
                <a16:creationId xmlns:a16="http://schemas.microsoft.com/office/drawing/2014/main" id="{CB833716-93A0-5F89-9B3B-2095AF272A0D}"/>
              </a:ext>
            </a:extLst>
          </p:cNvPr>
          <p:cNvSpPr>
            <a:spLocks noGrp="1"/>
          </p:cNvSpPr>
          <p:nvPr>
            <p:ph type="subTitle" idx="1"/>
          </p:nvPr>
        </p:nvSpPr>
        <p:spPr>
          <a:xfrm>
            <a:off x="4257964" y="4571857"/>
            <a:ext cx="6410036" cy="485918"/>
          </a:xfrm>
        </p:spPr>
        <p:txBody>
          <a:bodyPr/>
          <a:lstStyle/>
          <a:p>
            <a:r>
              <a:rPr lang="en-US" dirty="0"/>
              <a:t>Operations Catalogue </a:t>
            </a:r>
          </a:p>
        </p:txBody>
      </p:sp>
      <p:sp>
        <p:nvSpPr>
          <p:cNvPr id="4" name="Text Placeholder 3">
            <a:extLst>
              <a:ext uri="{FF2B5EF4-FFF2-40B4-BE49-F238E27FC236}">
                <a16:creationId xmlns:a16="http://schemas.microsoft.com/office/drawing/2014/main" id="{356D6603-461F-9462-58D6-F6B57007475A}"/>
              </a:ext>
            </a:extLst>
          </p:cNvPr>
          <p:cNvSpPr>
            <a:spLocks noGrp="1"/>
          </p:cNvSpPr>
          <p:nvPr>
            <p:ph type="body" sz="quarter" idx="10"/>
          </p:nvPr>
        </p:nvSpPr>
        <p:spPr/>
        <p:txBody>
          <a:bodyPr/>
          <a:lstStyle/>
          <a:p>
            <a:r>
              <a:rPr lang="en-US" dirty="0"/>
              <a:t>QA Automation</a:t>
            </a:r>
          </a:p>
        </p:txBody>
      </p:sp>
      <p:sp>
        <p:nvSpPr>
          <p:cNvPr id="5" name="TextBox 4">
            <a:extLst>
              <a:ext uri="{FF2B5EF4-FFF2-40B4-BE49-F238E27FC236}">
                <a16:creationId xmlns:a16="http://schemas.microsoft.com/office/drawing/2014/main" id="{811264D2-AB94-42A7-8611-8E5575E8D4E8}"/>
              </a:ext>
            </a:extLst>
          </p:cNvPr>
          <p:cNvSpPr txBox="1"/>
          <p:nvPr/>
        </p:nvSpPr>
        <p:spPr>
          <a:xfrm>
            <a:off x="9708038" y="6336269"/>
            <a:ext cx="2238375" cy="369332"/>
          </a:xfrm>
          <a:prstGeom prst="rect">
            <a:avLst/>
          </a:prstGeom>
          <a:noFill/>
        </p:spPr>
        <p:txBody>
          <a:bodyPr wrap="square" rtlCol="0">
            <a:spAutoFit/>
          </a:bodyPr>
          <a:lstStyle/>
          <a:p>
            <a:r>
              <a:rPr lang="en-GB" dirty="0"/>
              <a:t>Author: Rob Goold</a:t>
            </a:r>
          </a:p>
        </p:txBody>
      </p:sp>
    </p:spTree>
    <p:extLst>
      <p:ext uri="{BB962C8B-B14F-4D97-AF65-F5344CB8AC3E}">
        <p14:creationId xmlns:p14="http://schemas.microsoft.com/office/powerpoint/2010/main" val="723218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5C77-3484-4CD0-B5C0-61E17F67AA07}"/>
              </a:ext>
            </a:extLst>
          </p:cNvPr>
          <p:cNvSpPr>
            <a:spLocks noGrp="1"/>
          </p:cNvSpPr>
          <p:nvPr>
            <p:ph type="title"/>
          </p:nvPr>
        </p:nvSpPr>
        <p:spPr>
          <a:xfrm>
            <a:off x="838200" y="900114"/>
            <a:ext cx="10515600" cy="378353"/>
          </a:xfrm>
        </p:spPr>
        <p:txBody>
          <a:bodyPr>
            <a:normAutofit/>
          </a:bodyPr>
          <a:lstStyle/>
          <a:p>
            <a:r>
              <a:rPr lang="en-GB" sz="2000" dirty="0"/>
              <a:t>PortalLogin</a:t>
            </a:r>
          </a:p>
        </p:txBody>
      </p:sp>
      <p:sp>
        <p:nvSpPr>
          <p:cNvPr id="3" name="Text Placeholder 2">
            <a:extLst>
              <a:ext uri="{FF2B5EF4-FFF2-40B4-BE49-F238E27FC236}">
                <a16:creationId xmlns:a16="http://schemas.microsoft.com/office/drawing/2014/main" id="{13D72B7A-98F1-40F1-85FC-FD90D2C8E15D}"/>
              </a:ext>
            </a:extLst>
          </p:cNvPr>
          <p:cNvSpPr>
            <a:spLocks noGrp="1"/>
          </p:cNvSpPr>
          <p:nvPr>
            <p:ph type="body" idx="1"/>
          </p:nvPr>
        </p:nvSpPr>
        <p:spPr>
          <a:xfrm>
            <a:off x="838200" y="1367316"/>
            <a:ext cx="10515600" cy="439737"/>
          </a:xfrm>
        </p:spPr>
        <p:txBody>
          <a:bodyPr>
            <a:normAutofit/>
          </a:bodyPr>
          <a:lstStyle/>
          <a:p>
            <a:r>
              <a:rPr lang="en-GB" sz="1100" dirty="0"/>
              <a:t>The PortalLogin Operation takes an existing registered web user credentials and inputs to the Login web form on the UI via Selenium.</a:t>
            </a:r>
          </a:p>
        </p:txBody>
      </p:sp>
      <p:sp>
        <p:nvSpPr>
          <p:cNvPr id="4" name="Text Placeholder 3">
            <a:extLst>
              <a:ext uri="{FF2B5EF4-FFF2-40B4-BE49-F238E27FC236}">
                <a16:creationId xmlns:a16="http://schemas.microsoft.com/office/drawing/2014/main" id="{FEA2076A-30CA-4D1C-A6D6-A5C10EE99B67}"/>
              </a:ext>
            </a:extLst>
          </p:cNvPr>
          <p:cNvSpPr>
            <a:spLocks noGrp="1"/>
          </p:cNvSpPr>
          <p:nvPr>
            <p:ph type="body" sz="quarter" idx="10"/>
          </p:nvPr>
        </p:nvSpPr>
        <p:spPr/>
        <p:txBody>
          <a:bodyPr/>
          <a:lstStyle/>
          <a:p>
            <a:r>
              <a:rPr lang="en-GB" dirty="0"/>
              <a:t>QA Automation</a:t>
            </a:r>
          </a:p>
        </p:txBody>
      </p:sp>
      <p:graphicFrame>
        <p:nvGraphicFramePr>
          <p:cNvPr id="5" name="Table 6">
            <a:extLst>
              <a:ext uri="{FF2B5EF4-FFF2-40B4-BE49-F238E27FC236}">
                <a16:creationId xmlns:a16="http://schemas.microsoft.com/office/drawing/2014/main" id="{1738CBE4-1231-407C-9717-CD904232431B}"/>
              </a:ext>
            </a:extLst>
          </p:cNvPr>
          <p:cNvGraphicFramePr>
            <a:graphicFrameLocks noGrp="1"/>
          </p:cNvGraphicFramePr>
          <p:nvPr>
            <p:extLst>
              <p:ext uri="{D42A27DB-BD31-4B8C-83A1-F6EECF244321}">
                <p14:modId xmlns:p14="http://schemas.microsoft.com/office/powerpoint/2010/main" val="1026278729"/>
              </p:ext>
            </p:extLst>
          </p:nvPr>
        </p:nvGraphicFramePr>
        <p:xfrm>
          <a:off x="838200" y="2007130"/>
          <a:ext cx="2819400" cy="1091689"/>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4039626632"/>
                    </a:ext>
                  </a:extLst>
                </a:gridCol>
              </a:tblGrid>
              <a:tr h="236011">
                <a:tc>
                  <a:txBody>
                    <a:bodyPr/>
                    <a:lstStyle/>
                    <a:p>
                      <a:r>
                        <a:rPr lang="en-GB" sz="800" dirty="0"/>
                        <a:t>Input</a:t>
                      </a:r>
                    </a:p>
                  </a:txBody>
                  <a:tcPr/>
                </a:tc>
                <a:extLst>
                  <a:ext uri="{0D108BD9-81ED-4DB2-BD59-A6C34878D82A}">
                    <a16:rowId xmlns:a16="http://schemas.microsoft.com/office/drawing/2014/main" val="2442177178"/>
                  </a:ext>
                </a:extLst>
              </a:tr>
              <a:tr h="214479">
                <a:tc>
                  <a:txBody>
                    <a:bodyPr/>
                    <a:lstStyle/>
                    <a:p>
                      <a:r>
                        <a:rPr lang="en-GB" sz="800" dirty="0"/>
                        <a:t>Email</a:t>
                      </a:r>
                    </a:p>
                  </a:txBody>
                  <a:tcPr/>
                </a:tc>
                <a:extLst>
                  <a:ext uri="{0D108BD9-81ED-4DB2-BD59-A6C34878D82A}">
                    <a16:rowId xmlns:a16="http://schemas.microsoft.com/office/drawing/2014/main" val="2938332515"/>
                  </a:ext>
                </a:extLst>
              </a:tr>
              <a:tr h="214479">
                <a:tc>
                  <a:txBody>
                    <a:bodyPr/>
                    <a:lstStyle/>
                    <a:p>
                      <a:r>
                        <a:rPr lang="en-GB" sz="800" dirty="0"/>
                        <a:t>Password</a:t>
                      </a:r>
                    </a:p>
                  </a:txBody>
                  <a:tcPr/>
                </a:tc>
                <a:extLst>
                  <a:ext uri="{0D108BD9-81ED-4DB2-BD59-A6C34878D82A}">
                    <a16:rowId xmlns:a16="http://schemas.microsoft.com/office/drawing/2014/main" val="661362441"/>
                  </a:ext>
                </a:extLst>
              </a:tr>
              <a:tr h="192946">
                <a:tc>
                  <a:txBody>
                    <a:bodyPr/>
                    <a:lstStyle/>
                    <a:p>
                      <a:r>
                        <a:rPr lang="en-GB" sz="800" b="1" dirty="0">
                          <a:solidFill>
                            <a:schemeClr val="bg1"/>
                          </a:solidFill>
                        </a:rPr>
                        <a:t>Output </a:t>
                      </a:r>
                      <a:r>
                        <a:rPr lang="en-GB" sz="800" b="1" i="1" dirty="0">
                          <a:solidFill>
                            <a:schemeClr val="bg1"/>
                          </a:solidFill>
                        </a:rPr>
                        <a:t>(naming convention below matches Map keys) </a:t>
                      </a:r>
                    </a:p>
                  </a:txBody>
                  <a:tcPr>
                    <a:solidFill>
                      <a:schemeClr val="tx2"/>
                    </a:solidFill>
                  </a:tcPr>
                </a:tc>
                <a:extLst>
                  <a:ext uri="{0D108BD9-81ED-4DB2-BD59-A6C34878D82A}">
                    <a16:rowId xmlns:a16="http://schemas.microsoft.com/office/drawing/2014/main" val="2686424665"/>
                  </a:ext>
                </a:extLst>
              </a:tr>
              <a:tr h="191827">
                <a:tc>
                  <a:txBody>
                    <a:bodyPr/>
                    <a:lstStyle/>
                    <a:p>
                      <a:r>
                        <a:rPr lang="en-GB" sz="800" dirty="0" err="1"/>
                        <a:t>LoginSuccessful</a:t>
                      </a:r>
                      <a:r>
                        <a:rPr lang="en-GB" sz="800" dirty="0"/>
                        <a:t> </a:t>
                      </a:r>
                      <a:r>
                        <a:rPr lang="en-GB" sz="800" i="1" dirty="0"/>
                        <a:t>(Boolean indicator)</a:t>
                      </a:r>
                      <a:r>
                        <a:rPr lang="en-GB" sz="800" dirty="0"/>
                        <a:t> </a:t>
                      </a:r>
                    </a:p>
                  </a:txBody>
                  <a:tcPr/>
                </a:tc>
                <a:extLst>
                  <a:ext uri="{0D108BD9-81ED-4DB2-BD59-A6C34878D82A}">
                    <a16:rowId xmlns:a16="http://schemas.microsoft.com/office/drawing/2014/main" val="2867095151"/>
                  </a:ext>
                </a:extLst>
              </a:tr>
            </a:tbl>
          </a:graphicData>
        </a:graphic>
      </p:graphicFrame>
      <p:graphicFrame>
        <p:nvGraphicFramePr>
          <p:cNvPr id="6" name="Table 7">
            <a:extLst>
              <a:ext uri="{FF2B5EF4-FFF2-40B4-BE49-F238E27FC236}">
                <a16:creationId xmlns:a16="http://schemas.microsoft.com/office/drawing/2014/main" id="{31E14A49-B6CD-4B10-A40D-DD810E582BD3}"/>
              </a:ext>
            </a:extLst>
          </p:cNvPr>
          <p:cNvGraphicFramePr>
            <a:graphicFrameLocks noGrp="1"/>
          </p:cNvGraphicFramePr>
          <p:nvPr>
            <p:extLst>
              <p:ext uri="{D42A27DB-BD31-4B8C-83A1-F6EECF244321}">
                <p14:modId xmlns:p14="http://schemas.microsoft.com/office/powerpoint/2010/main" val="1216718361"/>
              </p:ext>
            </p:extLst>
          </p:nvPr>
        </p:nvGraphicFramePr>
        <p:xfrm>
          <a:off x="4320329" y="2007130"/>
          <a:ext cx="7121322" cy="459418"/>
        </p:xfrm>
        <a:graphic>
          <a:graphicData uri="http://schemas.openxmlformats.org/drawingml/2006/table">
            <a:tbl>
              <a:tblPr firstRow="1" bandRow="1">
                <a:tableStyleId>{5C22544A-7EE6-4342-B048-85BDC9FD1C3A}</a:tableStyleId>
              </a:tblPr>
              <a:tblGrid>
                <a:gridCol w="1997921">
                  <a:extLst>
                    <a:ext uri="{9D8B030D-6E8A-4147-A177-3AD203B41FA5}">
                      <a16:colId xmlns:a16="http://schemas.microsoft.com/office/drawing/2014/main" val="1728694802"/>
                    </a:ext>
                  </a:extLst>
                </a:gridCol>
                <a:gridCol w="5123401">
                  <a:extLst>
                    <a:ext uri="{9D8B030D-6E8A-4147-A177-3AD203B41FA5}">
                      <a16:colId xmlns:a16="http://schemas.microsoft.com/office/drawing/2014/main" val="1055482465"/>
                    </a:ext>
                  </a:extLst>
                </a:gridCol>
              </a:tblGrid>
              <a:tr h="244081">
                <a:tc>
                  <a:txBody>
                    <a:bodyPr/>
                    <a:lstStyle/>
                    <a:p>
                      <a:r>
                        <a:rPr lang="en-GB" sz="800" dirty="0"/>
                        <a:t>Operation Breakdown </a:t>
                      </a:r>
                    </a:p>
                  </a:txBody>
                  <a:tcPr/>
                </a:tc>
                <a:tc>
                  <a:txBody>
                    <a:bodyPr/>
                    <a:lstStyle/>
                    <a:p>
                      <a:r>
                        <a:rPr lang="en-GB" sz="800" dirty="0"/>
                        <a:t>Description</a:t>
                      </a:r>
                    </a:p>
                  </a:txBody>
                  <a:tcPr/>
                </a:tc>
                <a:extLst>
                  <a:ext uri="{0D108BD9-81ED-4DB2-BD59-A6C34878D82A}">
                    <a16:rowId xmlns:a16="http://schemas.microsoft.com/office/drawing/2014/main" val="1946655610"/>
                  </a:ext>
                </a:extLst>
              </a:tr>
              <a:tr h="215337">
                <a:tc>
                  <a:txBody>
                    <a:bodyPr/>
                    <a:lstStyle/>
                    <a:p>
                      <a:r>
                        <a:rPr lang="en-GB" sz="800" dirty="0"/>
                        <a:t>Fill in Login web form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Selenium fills in the Login web form and provides feedback as to the login success</a:t>
                      </a:r>
                    </a:p>
                  </a:txBody>
                  <a:tcPr/>
                </a:tc>
                <a:extLst>
                  <a:ext uri="{0D108BD9-81ED-4DB2-BD59-A6C34878D82A}">
                    <a16:rowId xmlns:a16="http://schemas.microsoft.com/office/drawing/2014/main" val="995188442"/>
                  </a:ext>
                </a:extLst>
              </a:tr>
            </a:tbl>
          </a:graphicData>
        </a:graphic>
      </p:graphicFrame>
    </p:spTree>
    <p:extLst>
      <p:ext uri="{BB962C8B-B14F-4D97-AF65-F5344CB8AC3E}">
        <p14:creationId xmlns:p14="http://schemas.microsoft.com/office/powerpoint/2010/main" val="174905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7024-01FD-423B-8D94-09664D002CE2}"/>
              </a:ext>
            </a:extLst>
          </p:cNvPr>
          <p:cNvSpPr>
            <a:spLocks noGrp="1"/>
          </p:cNvSpPr>
          <p:nvPr>
            <p:ph type="title"/>
          </p:nvPr>
        </p:nvSpPr>
        <p:spPr>
          <a:xfrm>
            <a:off x="831850" y="938214"/>
            <a:ext cx="10515600" cy="497842"/>
          </a:xfrm>
        </p:spPr>
        <p:txBody>
          <a:bodyPr>
            <a:normAutofit/>
          </a:bodyPr>
          <a:lstStyle/>
          <a:p>
            <a:r>
              <a:rPr lang="en-GB" sz="2000" dirty="0"/>
              <a:t>PortalRegisterPolicy</a:t>
            </a:r>
          </a:p>
        </p:txBody>
      </p:sp>
      <p:sp>
        <p:nvSpPr>
          <p:cNvPr id="3" name="Text Placeholder 2">
            <a:extLst>
              <a:ext uri="{FF2B5EF4-FFF2-40B4-BE49-F238E27FC236}">
                <a16:creationId xmlns:a16="http://schemas.microsoft.com/office/drawing/2014/main" id="{5F5DDD24-91BF-4072-82AC-C9D83E154039}"/>
              </a:ext>
            </a:extLst>
          </p:cNvPr>
          <p:cNvSpPr>
            <a:spLocks noGrp="1"/>
          </p:cNvSpPr>
          <p:nvPr>
            <p:ph type="body" idx="1"/>
          </p:nvPr>
        </p:nvSpPr>
        <p:spPr>
          <a:xfrm>
            <a:off x="831850" y="1569427"/>
            <a:ext cx="10515600" cy="729156"/>
          </a:xfrm>
        </p:spPr>
        <p:txBody>
          <a:bodyPr>
            <a:noAutofit/>
          </a:bodyPr>
          <a:lstStyle/>
          <a:p>
            <a:r>
              <a:rPr lang="en-GB" sz="1100" dirty="0"/>
              <a:t>The PortalRegisterPolicy Operations registers a policy via the frontend using Selenium.</a:t>
            </a:r>
          </a:p>
          <a:p>
            <a:r>
              <a:rPr lang="en-GB" sz="1100" dirty="0"/>
              <a:t>There are a number of scenarios that can be tested for i.e. Successful Registration, Already Registered, attempts to register with an invalid postcode, an invalid date of birth and an invalid policy identifier.</a:t>
            </a:r>
          </a:p>
        </p:txBody>
      </p:sp>
      <p:sp>
        <p:nvSpPr>
          <p:cNvPr id="4" name="Text Placeholder 3">
            <a:extLst>
              <a:ext uri="{FF2B5EF4-FFF2-40B4-BE49-F238E27FC236}">
                <a16:creationId xmlns:a16="http://schemas.microsoft.com/office/drawing/2014/main" id="{D3C399D9-743A-464B-827A-6AE638D5AEA2}"/>
              </a:ext>
            </a:extLst>
          </p:cNvPr>
          <p:cNvSpPr>
            <a:spLocks noGrp="1"/>
          </p:cNvSpPr>
          <p:nvPr>
            <p:ph type="body" sz="quarter" idx="10"/>
          </p:nvPr>
        </p:nvSpPr>
        <p:spPr/>
        <p:txBody>
          <a:bodyPr/>
          <a:lstStyle/>
          <a:p>
            <a:r>
              <a:rPr lang="en-GB" dirty="0"/>
              <a:t>QA Automation</a:t>
            </a:r>
          </a:p>
        </p:txBody>
      </p:sp>
      <p:graphicFrame>
        <p:nvGraphicFramePr>
          <p:cNvPr id="5" name="Table 6">
            <a:extLst>
              <a:ext uri="{FF2B5EF4-FFF2-40B4-BE49-F238E27FC236}">
                <a16:creationId xmlns:a16="http://schemas.microsoft.com/office/drawing/2014/main" id="{60B8CCBE-BB78-41C1-8332-5A0CA8F34DEA}"/>
              </a:ext>
            </a:extLst>
          </p:cNvPr>
          <p:cNvGraphicFramePr>
            <a:graphicFrameLocks noGrp="1"/>
          </p:cNvGraphicFramePr>
          <p:nvPr>
            <p:extLst>
              <p:ext uri="{D42A27DB-BD31-4B8C-83A1-F6EECF244321}">
                <p14:modId xmlns:p14="http://schemas.microsoft.com/office/powerpoint/2010/main" val="3515936965"/>
              </p:ext>
            </p:extLst>
          </p:nvPr>
        </p:nvGraphicFramePr>
        <p:xfrm>
          <a:off x="905933" y="2366185"/>
          <a:ext cx="2819400" cy="2588566"/>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4039626632"/>
                    </a:ext>
                  </a:extLst>
                </a:gridCol>
              </a:tblGrid>
              <a:tr h="236011">
                <a:tc>
                  <a:txBody>
                    <a:bodyPr/>
                    <a:lstStyle/>
                    <a:p>
                      <a:r>
                        <a:rPr lang="en-GB" sz="800" dirty="0"/>
                        <a:t>Input</a:t>
                      </a:r>
                    </a:p>
                  </a:txBody>
                  <a:tcPr/>
                </a:tc>
                <a:extLst>
                  <a:ext uri="{0D108BD9-81ED-4DB2-BD59-A6C34878D82A}">
                    <a16:rowId xmlns:a16="http://schemas.microsoft.com/office/drawing/2014/main" val="2442177178"/>
                  </a:ext>
                </a:extLst>
              </a:tr>
              <a:tr h="214479">
                <a:tc>
                  <a:txBody>
                    <a:bodyPr/>
                    <a:lstStyle/>
                    <a:p>
                      <a:r>
                        <a:rPr lang="en-GB" sz="800" dirty="0" err="1"/>
                        <a:t>PolicyIdentifier</a:t>
                      </a:r>
                      <a:endParaRPr lang="en-GB" sz="800" dirty="0"/>
                    </a:p>
                  </a:txBody>
                  <a:tcPr/>
                </a:tc>
                <a:extLst>
                  <a:ext uri="{0D108BD9-81ED-4DB2-BD59-A6C34878D82A}">
                    <a16:rowId xmlns:a16="http://schemas.microsoft.com/office/drawing/2014/main" val="2938332515"/>
                  </a:ext>
                </a:extLst>
              </a:tr>
              <a:tr h="214479">
                <a:tc>
                  <a:txBody>
                    <a:bodyPr/>
                    <a:lstStyle/>
                    <a:p>
                      <a:r>
                        <a:rPr lang="en-GB" sz="800" dirty="0"/>
                        <a:t>Dob</a:t>
                      </a:r>
                    </a:p>
                  </a:txBody>
                  <a:tcPr/>
                </a:tc>
                <a:extLst>
                  <a:ext uri="{0D108BD9-81ED-4DB2-BD59-A6C34878D82A}">
                    <a16:rowId xmlns:a16="http://schemas.microsoft.com/office/drawing/2014/main" val="3860951566"/>
                  </a:ext>
                </a:extLst>
              </a:tr>
              <a:tr h="214479">
                <a:tc>
                  <a:txBody>
                    <a:bodyPr/>
                    <a:lstStyle/>
                    <a:p>
                      <a:r>
                        <a:rPr lang="en-GB" sz="800" dirty="0"/>
                        <a:t>Postcode</a:t>
                      </a:r>
                    </a:p>
                  </a:txBody>
                  <a:tcPr/>
                </a:tc>
                <a:extLst>
                  <a:ext uri="{0D108BD9-81ED-4DB2-BD59-A6C34878D82A}">
                    <a16:rowId xmlns:a16="http://schemas.microsoft.com/office/drawing/2014/main" val="3202138249"/>
                  </a:ext>
                </a:extLst>
              </a:tr>
              <a:tr h="214479">
                <a:tc>
                  <a:txBody>
                    <a:bodyPr/>
                    <a:lstStyle/>
                    <a:p>
                      <a:r>
                        <a:rPr lang="en-GB" sz="800" dirty="0"/>
                        <a:t>Username</a:t>
                      </a:r>
                    </a:p>
                  </a:txBody>
                  <a:tcPr/>
                </a:tc>
                <a:extLst>
                  <a:ext uri="{0D108BD9-81ED-4DB2-BD59-A6C34878D82A}">
                    <a16:rowId xmlns:a16="http://schemas.microsoft.com/office/drawing/2014/main" val="1145057437"/>
                  </a:ext>
                </a:extLst>
              </a:tr>
              <a:tr h="214479">
                <a:tc>
                  <a:txBody>
                    <a:bodyPr/>
                    <a:lstStyle/>
                    <a:p>
                      <a:r>
                        <a:rPr lang="en-GB" sz="800" dirty="0"/>
                        <a:t>Password</a:t>
                      </a:r>
                    </a:p>
                  </a:txBody>
                  <a:tcPr/>
                </a:tc>
                <a:extLst>
                  <a:ext uri="{0D108BD9-81ED-4DB2-BD59-A6C34878D82A}">
                    <a16:rowId xmlns:a16="http://schemas.microsoft.com/office/drawing/2014/main" val="1683291915"/>
                  </a:ext>
                </a:extLst>
              </a:tr>
              <a:tr h="192946">
                <a:tc>
                  <a:txBody>
                    <a:bodyPr/>
                    <a:lstStyle/>
                    <a:p>
                      <a:r>
                        <a:rPr lang="en-GB" sz="800" b="1" dirty="0">
                          <a:solidFill>
                            <a:schemeClr val="bg1"/>
                          </a:solidFill>
                        </a:rPr>
                        <a:t>Output </a:t>
                      </a:r>
                      <a:r>
                        <a:rPr lang="en-GB" sz="800" b="1" i="1" dirty="0">
                          <a:solidFill>
                            <a:schemeClr val="bg1"/>
                          </a:solidFill>
                        </a:rPr>
                        <a:t>(naming convention below matches Map keys) </a:t>
                      </a:r>
                    </a:p>
                  </a:txBody>
                  <a:tcPr>
                    <a:solidFill>
                      <a:schemeClr val="tx2"/>
                    </a:solidFill>
                  </a:tcPr>
                </a:tc>
                <a:extLst>
                  <a:ext uri="{0D108BD9-81ED-4DB2-BD59-A6C34878D82A}">
                    <a16:rowId xmlns:a16="http://schemas.microsoft.com/office/drawing/2014/main" val="2686424665"/>
                  </a:ext>
                </a:extLst>
              </a:tr>
              <a:tr h="191827">
                <a:tc>
                  <a:txBody>
                    <a:bodyPr/>
                    <a:lstStyle/>
                    <a:p>
                      <a:r>
                        <a:rPr lang="en-GB" sz="800" dirty="0" err="1"/>
                        <a:t>alreadyRegistered</a:t>
                      </a:r>
                      <a:endParaRPr lang="en-GB" sz="800" dirty="0"/>
                    </a:p>
                  </a:txBody>
                  <a:tcPr/>
                </a:tc>
                <a:extLst>
                  <a:ext uri="{0D108BD9-81ED-4DB2-BD59-A6C34878D82A}">
                    <a16:rowId xmlns:a16="http://schemas.microsoft.com/office/drawing/2014/main" val="2867095151"/>
                  </a:ext>
                </a:extLst>
              </a:tr>
              <a:tr h="191827">
                <a:tc>
                  <a:txBody>
                    <a:bodyPr/>
                    <a:lstStyle/>
                    <a:p>
                      <a:r>
                        <a:rPr lang="en-GB" sz="800" dirty="0" err="1"/>
                        <a:t>invalidPolicyRecordVisible</a:t>
                      </a:r>
                      <a:endParaRPr lang="en-GB" sz="800" dirty="0"/>
                    </a:p>
                  </a:txBody>
                  <a:tcPr/>
                </a:tc>
                <a:extLst>
                  <a:ext uri="{0D108BD9-81ED-4DB2-BD59-A6C34878D82A}">
                    <a16:rowId xmlns:a16="http://schemas.microsoft.com/office/drawing/2014/main" val="3852090877"/>
                  </a:ext>
                </a:extLst>
              </a:tr>
              <a:tr h="191827">
                <a:tc>
                  <a:txBody>
                    <a:bodyPr/>
                    <a:lstStyle/>
                    <a:p>
                      <a:r>
                        <a:rPr lang="en-GB" sz="800" dirty="0" err="1"/>
                        <a:t>invalidPostcodeVisible</a:t>
                      </a:r>
                      <a:endParaRPr lang="en-GB" sz="800" dirty="0"/>
                    </a:p>
                  </a:txBody>
                  <a:tcPr/>
                </a:tc>
                <a:extLst>
                  <a:ext uri="{0D108BD9-81ED-4DB2-BD59-A6C34878D82A}">
                    <a16:rowId xmlns:a16="http://schemas.microsoft.com/office/drawing/2014/main" val="1926181356"/>
                  </a:ext>
                </a:extLst>
              </a:tr>
              <a:tr h="191827">
                <a:tc>
                  <a:txBody>
                    <a:bodyPr/>
                    <a:lstStyle/>
                    <a:p>
                      <a:r>
                        <a:rPr lang="en-GB" sz="800" dirty="0" err="1"/>
                        <a:t>invalidDobVisible</a:t>
                      </a:r>
                      <a:endParaRPr lang="en-GB" sz="800" dirty="0"/>
                    </a:p>
                  </a:txBody>
                  <a:tcPr/>
                </a:tc>
                <a:extLst>
                  <a:ext uri="{0D108BD9-81ED-4DB2-BD59-A6C34878D82A}">
                    <a16:rowId xmlns:a16="http://schemas.microsoft.com/office/drawing/2014/main" val="686065414"/>
                  </a:ext>
                </a:extLst>
              </a:tr>
              <a:tr h="191827">
                <a:tc>
                  <a:txBody>
                    <a:bodyPr/>
                    <a:lstStyle/>
                    <a:p>
                      <a:r>
                        <a:rPr lang="en-GB" sz="800" dirty="0" err="1"/>
                        <a:t>successfulRegistrationVisible</a:t>
                      </a:r>
                      <a:endParaRPr lang="en-GB" sz="800" dirty="0"/>
                    </a:p>
                  </a:txBody>
                  <a:tcPr/>
                </a:tc>
                <a:extLst>
                  <a:ext uri="{0D108BD9-81ED-4DB2-BD59-A6C34878D82A}">
                    <a16:rowId xmlns:a16="http://schemas.microsoft.com/office/drawing/2014/main" val="2462685235"/>
                  </a:ext>
                </a:extLst>
              </a:tr>
            </a:tbl>
          </a:graphicData>
        </a:graphic>
      </p:graphicFrame>
      <p:graphicFrame>
        <p:nvGraphicFramePr>
          <p:cNvPr id="6" name="Table 7">
            <a:extLst>
              <a:ext uri="{FF2B5EF4-FFF2-40B4-BE49-F238E27FC236}">
                <a16:creationId xmlns:a16="http://schemas.microsoft.com/office/drawing/2014/main" id="{8869183F-C1DE-4DAC-86CE-AFF7A6D699DC}"/>
              </a:ext>
            </a:extLst>
          </p:cNvPr>
          <p:cNvGraphicFramePr>
            <a:graphicFrameLocks noGrp="1"/>
          </p:cNvGraphicFramePr>
          <p:nvPr>
            <p:extLst>
              <p:ext uri="{D42A27DB-BD31-4B8C-83A1-F6EECF244321}">
                <p14:modId xmlns:p14="http://schemas.microsoft.com/office/powerpoint/2010/main" val="3910212922"/>
              </p:ext>
            </p:extLst>
          </p:nvPr>
        </p:nvGraphicFramePr>
        <p:xfrm>
          <a:off x="4388062" y="2366185"/>
          <a:ext cx="7121322" cy="701281"/>
        </p:xfrm>
        <a:graphic>
          <a:graphicData uri="http://schemas.openxmlformats.org/drawingml/2006/table">
            <a:tbl>
              <a:tblPr firstRow="1" bandRow="1">
                <a:tableStyleId>{5C22544A-7EE6-4342-B048-85BDC9FD1C3A}</a:tableStyleId>
              </a:tblPr>
              <a:tblGrid>
                <a:gridCol w="1997921">
                  <a:extLst>
                    <a:ext uri="{9D8B030D-6E8A-4147-A177-3AD203B41FA5}">
                      <a16:colId xmlns:a16="http://schemas.microsoft.com/office/drawing/2014/main" val="1728694802"/>
                    </a:ext>
                  </a:extLst>
                </a:gridCol>
                <a:gridCol w="5123401">
                  <a:extLst>
                    <a:ext uri="{9D8B030D-6E8A-4147-A177-3AD203B41FA5}">
                      <a16:colId xmlns:a16="http://schemas.microsoft.com/office/drawing/2014/main" val="1055482465"/>
                    </a:ext>
                  </a:extLst>
                </a:gridCol>
              </a:tblGrid>
              <a:tr h="244081">
                <a:tc>
                  <a:txBody>
                    <a:bodyPr/>
                    <a:lstStyle/>
                    <a:p>
                      <a:r>
                        <a:rPr lang="en-GB" sz="800" dirty="0"/>
                        <a:t>Operation Breakdown </a:t>
                      </a:r>
                    </a:p>
                  </a:txBody>
                  <a:tcPr/>
                </a:tc>
                <a:tc>
                  <a:txBody>
                    <a:bodyPr/>
                    <a:lstStyle/>
                    <a:p>
                      <a:r>
                        <a:rPr lang="en-GB" sz="800" dirty="0"/>
                        <a:t>Description</a:t>
                      </a:r>
                    </a:p>
                  </a:txBody>
                  <a:tcPr/>
                </a:tc>
                <a:extLst>
                  <a:ext uri="{0D108BD9-81ED-4DB2-BD59-A6C34878D82A}">
                    <a16:rowId xmlns:a16="http://schemas.microsoft.com/office/drawing/2014/main" val="1946655610"/>
                  </a:ext>
                </a:extLst>
              </a:tr>
              <a:tr h="215337">
                <a:tc>
                  <a:txBody>
                    <a:bodyPr/>
                    <a:lstStyle/>
                    <a:p>
                      <a:r>
                        <a:rPr lang="en-GB" sz="800" dirty="0"/>
                        <a:t>Fills in the Registration web form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The Register Policy frontend web form is populated with the login credentials via Selenium.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There are 5 possible scenarios which are looped through until a match it made (or timeout), and the status of all identifiers are returned in the </a:t>
                      </a:r>
                      <a:r>
                        <a:rPr lang="en-GB" sz="800" dirty="0" err="1"/>
                        <a:t>resultsData</a:t>
                      </a:r>
                      <a:r>
                        <a:rPr lang="en-GB" sz="800" dirty="0"/>
                        <a:t>.</a:t>
                      </a:r>
                    </a:p>
                  </a:txBody>
                  <a:tcPr/>
                </a:tc>
                <a:extLst>
                  <a:ext uri="{0D108BD9-81ED-4DB2-BD59-A6C34878D82A}">
                    <a16:rowId xmlns:a16="http://schemas.microsoft.com/office/drawing/2014/main" val="995188442"/>
                  </a:ext>
                </a:extLst>
              </a:tr>
            </a:tbl>
          </a:graphicData>
        </a:graphic>
      </p:graphicFrame>
    </p:spTree>
    <p:extLst>
      <p:ext uri="{BB962C8B-B14F-4D97-AF65-F5344CB8AC3E}">
        <p14:creationId xmlns:p14="http://schemas.microsoft.com/office/powerpoint/2010/main" val="94524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0E7B-551C-41ED-98C7-3BE103BBB1B4}"/>
              </a:ext>
            </a:extLst>
          </p:cNvPr>
          <p:cNvSpPr>
            <a:spLocks noGrp="1"/>
          </p:cNvSpPr>
          <p:nvPr>
            <p:ph type="title"/>
          </p:nvPr>
        </p:nvSpPr>
        <p:spPr>
          <a:xfrm>
            <a:off x="831850" y="900114"/>
            <a:ext cx="10515600" cy="497841"/>
          </a:xfrm>
        </p:spPr>
        <p:txBody>
          <a:bodyPr>
            <a:normAutofit/>
          </a:bodyPr>
          <a:lstStyle/>
          <a:p>
            <a:r>
              <a:rPr lang="en-GB" sz="2000" dirty="0"/>
              <a:t>RemoveIndividualFromCRM</a:t>
            </a:r>
          </a:p>
        </p:txBody>
      </p:sp>
      <p:sp>
        <p:nvSpPr>
          <p:cNvPr id="3" name="Text Placeholder 2">
            <a:extLst>
              <a:ext uri="{FF2B5EF4-FFF2-40B4-BE49-F238E27FC236}">
                <a16:creationId xmlns:a16="http://schemas.microsoft.com/office/drawing/2014/main" id="{DFDDABC9-DC2B-4439-8F2D-C0B5C46AF19C}"/>
              </a:ext>
            </a:extLst>
          </p:cNvPr>
          <p:cNvSpPr>
            <a:spLocks noGrp="1"/>
          </p:cNvSpPr>
          <p:nvPr>
            <p:ph type="body" idx="1"/>
          </p:nvPr>
        </p:nvSpPr>
        <p:spPr>
          <a:xfrm>
            <a:off x="844550" y="1397955"/>
            <a:ext cx="10515600" cy="682515"/>
          </a:xfrm>
        </p:spPr>
        <p:txBody>
          <a:bodyPr>
            <a:normAutofit fontScale="92500" lnSpcReduction="20000"/>
          </a:bodyPr>
          <a:lstStyle/>
          <a:p>
            <a:r>
              <a:rPr lang="en-GB" sz="1100" dirty="0"/>
              <a:t>RemoveIndividualFromCRM Operation removes an existing Web User from the CRM. In other words, it deletes the Portal account.</a:t>
            </a:r>
          </a:p>
          <a:p>
            <a:r>
              <a:rPr lang="en-GB" sz="1100" dirty="0"/>
              <a:t>This doesn’t follow any customer facing journey and is purely a backend service that is used by the CRM UI.</a:t>
            </a:r>
          </a:p>
          <a:p>
            <a:r>
              <a:rPr lang="en-GB" sz="1100" dirty="0"/>
              <a:t>It could be used as an initial pre test activity to cleanse any test data subject prior to registration or re-registration.</a:t>
            </a:r>
          </a:p>
        </p:txBody>
      </p:sp>
      <p:sp>
        <p:nvSpPr>
          <p:cNvPr id="4" name="Text Placeholder 3">
            <a:extLst>
              <a:ext uri="{FF2B5EF4-FFF2-40B4-BE49-F238E27FC236}">
                <a16:creationId xmlns:a16="http://schemas.microsoft.com/office/drawing/2014/main" id="{D31DCEB2-6B29-435F-9625-4154FBC4AB64}"/>
              </a:ext>
            </a:extLst>
          </p:cNvPr>
          <p:cNvSpPr>
            <a:spLocks noGrp="1"/>
          </p:cNvSpPr>
          <p:nvPr>
            <p:ph type="body" sz="quarter" idx="10"/>
          </p:nvPr>
        </p:nvSpPr>
        <p:spPr/>
        <p:txBody>
          <a:bodyPr/>
          <a:lstStyle/>
          <a:p>
            <a:r>
              <a:rPr lang="en-GB" dirty="0"/>
              <a:t>QA Automation</a:t>
            </a:r>
          </a:p>
        </p:txBody>
      </p:sp>
      <p:graphicFrame>
        <p:nvGraphicFramePr>
          <p:cNvPr id="5" name="Table 6">
            <a:extLst>
              <a:ext uri="{FF2B5EF4-FFF2-40B4-BE49-F238E27FC236}">
                <a16:creationId xmlns:a16="http://schemas.microsoft.com/office/drawing/2014/main" id="{4EE7CA19-B50E-4296-BE75-E671C776A1B3}"/>
              </a:ext>
            </a:extLst>
          </p:cNvPr>
          <p:cNvGraphicFramePr>
            <a:graphicFrameLocks noGrp="1"/>
          </p:cNvGraphicFramePr>
          <p:nvPr>
            <p:extLst>
              <p:ext uri="{D42A27DB-BD31-4B8C-83A1-F6EECF244321}">
                <p14:modId xmlns:p14="http://schemas.microsoft.com/office/powerpoint/2010/main" val="2918343806"/>
              </p:ext>
            </p:extLst>
          </p:nvPr>
        </p:nvGraphicFramePr>
        <p:xfrm>
          <a:off x="905933" y="2273906"/>
          <a:ext cx="2819400" cy="87721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4039626632"/>
                    </a:ext>
                  </a:extLst>
                </a:gridCol>
              </a:tblGrid>
              <a:tr h="236011">
                <a:tc>
                  <a:txBody>
                    <a:bodyPr/>
                    <a:lstStyle/>
                    <a:p>
                      <a:r>
                        <a:rPr lang="en-GB" sz="800" dirty="0"/>
                        <a:t>Input</a:t>
                      </a:r>
                    </a:p>
                  </a:txBody>
                  <a:tcPr/>
                </a:tc>
                <a:extLst>
                  <a:ext uri="{0D108BD9-81ED-4DB2-BD59-A6C34878D82A}">
                    <a16:rowId xmlns:a16="http://schemas.microsoft.com/office/drawing/2014/main" val="2442177178"/>
                  </a:ext>
                </a:extLst>
              </a:tr>
              <a:tr h="214479">
                <a:tc>
                  <a:txBody>
                    <a:bodyPr/>
                    <a:lstStyle/>
                    <a:p>
                      <a:r>
                        <a:rPr lang="en-GB" sz="800" dirty="0" err="1"/>
                        <a:t>IndividualId</a:t>
                      </a:r>
                      <a:endParaRPr lang="en-GB" sz="800" dirty="0"/>
                    </a:p>
                  </a:txBody>
                  <a:tcPr/>
                </a:tc>
                <a:extLst>
                  <a:ext uri="{0D108BD9-81ED-4DB2-BD59-A6C34878D82A}">
                    <a16:rowId xmlns:a16="http://schemas.microsoft.com/office/drawing/2014/main" val="2938332515"/>
                  </a:ext>
                </a:extLst>
              </a:tr>
              <a:tr h="192946">
                <a:tc>
                  <a:txBody>
                    <a:bodyPr/>
                    <a:lstStyle/>
                    <a:p>
                      <a:r>
                        <a:rPr lang="en-GB" sz="800" b="1" dirty="0">
                          <a:solidFill>
                            <a:schemeClr val="bg1"/>
                          </a:solidFill>
                        </a:rPr>
                        <a:t>Output </a:t>
                      </a:r>
                      <a:r>
                        <a:rPr lang="en-GB" sz="800" b="1" i="1" dirty="0">
                          <a:solidFill>
                            <a:schemeClr val="bg1"/>
                          </a:solidFill>
                        </a:rPr>
                        <a:t>(naming convention below matches Map keys) </a:t>
                      </a:r>
                    </a:p>
                  </a:txBody>
                  <a:tcPr>
                    <a:solidFill>
                      <a:schemeClr val="tx2"/>
                    </a:solidFill>
                  </a:tcPr>
                </a:tc>
                <a:extLst>
                  <a:ext uri="{0D108BD9-81ED-4DB2-BD59-A6C34878D82A}">
                    <a16:rowId xmlns:a16="http://schemas.microsoft.com/office/drawing/2014/main" val="2686424665"/>
                  </a:ext>
                </a:extLst>
              </a:tr>
              <a:tr h="191827">
                <a:tc>
                  <a:txBody>
                    <a:bodyPr/>
                    <a:lstStyle/>
                    <a:p>
                      <a:endParaRPr lang="en-GB" sz="800" dirty="0"/>
                    </a:p>
                  </a:txBody>
                  <a:tcPr/>
                </a:tc>
                <a:extLst>
                  <a:ext uri="{0D108BD9-81ED-4DB2-BD59-A6C34878D82A}">
                    <a16:rowId xmlns:a16="http://schemas.microsoft.com/office/drawing/2014/main" val="2867095151"/>
                  </a:ext>
                </a:extLst>
              </a:tr>
            </a:tbl>
          </a:graphicData>
        </a:graphic>
      </p:graphicFrame>
      <p:graphicFrame>
        <p:nvGraphicFramePr>
          <p:cNvPr id="6" name="Table 7">
            <a:extLst>
              <a:ext uri="{FF2B5EF4-FFF2-40B4-BE49-F238E27FC236}">
                <a16:creationId xmlns:a16="http://schemas.microsoft.com/office/drawing/2014/main" id="{0DAB88A5-6E3A-4FDD-8502-2C68FCEBA981}"/>
              </a:ext>
            </a:extLst>
          </p:cNvPr>
          <p:cNvGraphicFramePr>
            <a:graphicFrameLocks noGrp="1"/>
          </p:cNvGraphicFramePr>
          <p:nvPr>
            <p:extLst>
              <p:ext uri="{D42A27DB-BD31-4B8C-83A1-F6EECF244321}">
                <p14:modId xmlns:p14="http://schemas.microsoft.com/office/powerpoint/2010/main" val="2072708237"/>
              </p:ext>
            </p:extLst>
          </p:nvPr>
        </p:nvGraphicFramePr>
        <p:xfrm>
          <a:off x="4388062" y="2273906"/>
          <a:ext cx="7121322" cy="1437881"/>
        </p:xfrm>
        <a:graphic>
          <a:graphicData uri="http://schemas.openxmlformats.org/drawingml/2006/table">
            <a:tbl>
              <a:tblPr firstRow="1" bandRow="1">
                <a:tableStyleId>{5C22544A-7EE6-4342-B048-85BDC9FD1C3A}</a:tableStyleId>
              </a:tblPr>
              <a:tblGrid>
                <a:gridCol w="1997921">
                  <a:extLst>
                    <a:ext uri="{9D8B030D-6E8A-4147-A177-3AD203B41FA5}">
                      <a16:colId xmlns:a16="http://schemas.microsoft.com/office/drawing/2014/main" val="1728694802"/>
                    </a:ext>
                  </a:extLst>
                </a:gridCol>
                <a:gridCol w="5123401">
                  <a:extLst>
                    <a:ext uri="{9D8B030D-6E8A-4147-A177-3AD203B41FA5}">
                      <a16:colId xmlns:a16="http://schemas.microsoft.com/office/drawing/2014/main" val="1055482465"/>
                    </a:ext>
                  </a:extLst>
                </a:gridCol>
              </a:tblGrid>
              <a:tr h="244081">
                <a:tc>
                  <a:txBody>
                    <a:bodyPr/>
                    <a:lstStyle/>
                    <a:p>
                      <a:r>
                        <a:rPr lang="en-GB" sz="800" dirty="0"/>
                        <a:t>Operation Breakdown </a:t>
                      </a:r>
                    </a:p>
                  </a:txBody>
                  <a:tcPr/>
                </a:tc>
                <a:tc>
                  <a:txBody>
                    <a:bodyPr/>
                    <a:lstStyle/>
                    <a:p>
                      <a:r>
                        <a:rPr lang="en-GB" sz="800" dirty="0"/>
                        <a:t>Description</a:t>
                      </a:r>
                    </a:p>
                  </a:txBody>
                  <a:tcPr/>
                </a:tc>
                <a:extLst>
                  <a:ext uri="{0D108BD9-81ED-4DB2-BD59-A6C34878D82A}">
                    <a16:rowId xmlns:a16="http://schemas.microsoft.com/office/drawing/2014/main" val="1946655610"/>
                  </a:ext>
                </a:extLst>
              </a:tr>
              <a:tr h="215337">
                <a:tc>
                  <a:txBody>
                    <a:bodyPr/>
                    <a:lstStyle/>
                    <a:p>
                      <a:r>
                        <a:rPr lang="en-GB" sz="800" dirty="0"/>
                        <a:t>Login</a:t>
                      </a:r>
                    </a:p>
                  </a:txBody>
                  <a:tcPr/>
                </a:tc>
                <a:tc>
                  <a:txBody>
                    <a:bodyPr/>
                    <a:lstStyle/>
                    <a:p>
                      <a:r>
                        <a:rPr lang="en-GB" sz="800" dirty="0"/>
                        <a:t>A call to the CRM Login endpoint is made to return a bearer token which is needed to authorise subsequent CRM calls later in this Operation.</a:t>
                      </a:r>
                      <a:br>
                        <a:rPr lang="en-GB" sz="800" dirty="0"/>
                      </a:br>
                      <a:r>
                        <a:rPr lang="en-GB" sz="800" dirty="0"/>
                        <a:t>The token is valid for 15 minutes, therefore Login doesn’t need to be called ahead of every request.</a:t>
                      </a:r>
                      <a:br>
                        <a:rPr lang="en-GB" sz="800" dirty="0"/>
                      </a:br>
                      <a:r>
                        <a:rPr lang="en-GB" sz="800" dirty="0"/>
                        <a:t>Once a Login token has been gained, a snapshot of the current time will be stored in a static field along with the token. Each execution of the Operation there after will check the last time the token was spawned and if within 14 minutes, we proceed with the existing stored token, else will call for a new one.</a:t>
                      </a:r>
                    </a:p>
                  </a:txBody>
                  <a:tcPr/>
                </a:tc>
                <a:extLst>
                  <a:ext uri="{0D108BD9-81ED-4DB2-BD59-A6C34878D82A}">
                    <a16:rowId xmlns:a16="http://schemas.microsoft.com/office/drawing/2014/main" val="995188442"/>
                  </a:ext>
                </a:extLst>
              </a:tr>
              <a:tr h="370840">
                <a:tc>
                  <a:txBody>
                    <a:bodyPr/>
                    <a:lstStyle/>
                    <a:p>
                      <a:r>
                        <a:rPr lang="en-GB" sz="800" dirty="0" err="1"/>
                        <a:t>deleteIndividual</a:t>
                      </a:r>
                      <a:endParaRPr lang="en-GB" sz="800"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Calls the CRM </a:t>
                      </a:r>
                      <a:r>
                        <a:rPr lang="en-GB" sz="800" dirty="0" err="1"/>
                        <a:t>deleteIndividual</a:t>
                      </a:r>
                      <a:r>
                        <a:rPr lang="en-GB" sz="800" dirty="0"/>
                        <a:t> endpoint with the </a:t>
                      </a:r>
                      <a:r>
                        <a:rPr lang="en-GB" sz="800" dirty="0" err="1"/>
                        <a:t>IndividualId</a:t>
                      </a:r>
                      <a:r>
                        <a:rPr lang="en-GB" sz="800" dirty="0"/>
                        <a:t> parameter. This parameter if unknown can be retrieved from a prior CheckCRM call and passed into this Operation.</a:t>
                      </a:r>
                    </a:p>
                  </a:txBody>
                  <a:tcPr/>
                </a:tc>
                <a:extLst>
                  <a:ext uri="{0D108BD9-81ED-4DB2-BD59-A6C34878D82A}">
                    <a16:rowId xmlns:a16="http://schemas.microsoft.com/office/drawing/2014/main" val="548768369"/>
                  </a:ext>
                </a:extLst>
              </a:tr>
            </a:tbl>
          </a:graphicData>
        </a:graphic>
      </p:graphicFrame>
    </p:spTree>
    <p:extLst>
      <p:ext uri="{BB962C8B-B14F-4D97-AF65-F5344CB8AC3E}">
        <p14:creationId xmlns:p14="http://schemas.microsoft.com/office/powerpoint/2010/main" val="39147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9414-923A-4048-A94F-E2AA2F82CFB3}"/>
              </a:ext>
            </a:extLst>
          </p:cNvPr>
          <p:cNvSpPr>
            <a:spLocks noGrp="1"/>
          </p:cNvSpPr>
          <p:nvPr>
            <p:ph type="title"/>
          </p:nvPr>
        </p:nvSpPr>
        <p:spPr>
          <a:xfrm>
            <a:off x="838200" y="768349"/>
            <a:ext cx="10515600" cy="746125"/>
          </a:xfrm>
        </p:spPr>
        <p:txBody>
          <a:bodyPr>
            <a:normAutofit/>
          </a:bodyPr>
          <a:lstStyle/>
          <a:p>
            <a:r>
              <a:rPr lang="en-GB" sz="3200" dirty="0"/>
              <a:t>Overview</a:t>
            </a:r>
          </a:p>
        </p:txBody>
      </p:sp>
      <p:sp>
        <p:nvSpPr>
          <p:cNvPr id="3" name="Text Placeholder 2">
            <a:extLst>
              <a:ext uri="{FF2B5EF4-FFF2-40B4-BE49-F238E27FC236}">
                <a16:creationId xmlns:a16="http://schemas.microsoft.com/office/drawing/2014/main" id="{CF78538E-EB0B-4C93-8D96-F24768E86E11}"/>
              </a:ext>
            </a:extLst>
          </p:cNvPr>
          <p:cNvSpPr>
            <a:spLocks noGrp="1"/>
          </p:cNvSpPr>
          <p:nvPr>
            <p:ph type="body" idx="1"/>
          </p:nvPr>
        </p:nvSpPr>
        <p:spPr>
          <a:xfrm>
            <a:off x="838200" y="1628650"/>
            <a:ext cx="10515600" cy="3518919"/>
          </a:xfrm>
        </p:spPr>
        <p:txBody>
          <a:bodyPr>
            <a:normAutofit/>
          </a:bodyPr>
          <a:lstStyle/>
          <a:p>
            <a:r>
              <a:rPr lang="en-GB" sz="1800" dirty="0"/>
              <a:t>The term ‘Operation’ in the context of the Ageas Strategical Automation framework, refers to the Java files located within the ‘activities’ directory of any given automation project structure that consumes the SQC BSTOF framework.</a:t>
            </a:r>
          </a:p>
          <a:p>
            <a:r>
              <a:rPr lang="en-GB" sz="1800" dirty="0"/>
              <a:t>The Operations are processes that serve a single purpose, or on some occasions, combine multiple processes set out to achieve a single goal.. take input&gt;do something&gt;return output.</a:t>
            </a:r>
          </a:p>
          <a:p>
            <a:r>
              <a:rPr lang="en-GB" sz="1800" dirty="0"/>
              <a:t>These Operations are mostly inline with the various business processes, be it frontend customer facing or backend internal services.</a:t>
            </a:r>
          </a:p>
          <a:p>
            <a:r>
              <a:rPr lang="en-GB" sz="1800" dirty="0"/>
              <a:t>The purpose of the Operations are to deliver the necessary steps to drive automated testing, and when combined together as activities within a testcase, will result in End-to-end coverage of a given test scenario.</a:t>
            </a:r>
          </a:p>
        </p:txBody>
      </p:sp>
      <p:sp>
        <p:nvSpPr>
          <p:cNvPr id="4" name="Text Placeholder 3">
            <a:extLst>
              <a:ext uri="{FF2B5EF4-FFF2-40B4-BE49-F238E27FC236}">
                <a16:creationId xmlns:a16="http://schemas.microsoft.com/office/drawing/2014/main" id="{B4EAEC6E-0B0E-42C7-BE6D-142EDA745016}"/>
              </a:ext>
            </a:extLst>
          </p:cNvPr>
          <p:cNvSpPr>
            <a:spLocks noGrp="1"/>
          </p:cNvSpPr>
          <p:nvPr>
            <p:ph type="body" sz="quarter" idx="10"/>
          </p:nvPr>
        </p:nvSpPr>
        <p:spPr/>
        <p:txBody>
          <a:bodyPr/>
          <a:lstStyle/>
          <a:p>
            <a:r>
              <a:rPr lang="en-GB" dirty="0"/>
              <a:t>QA Automation</a:t>
            </a:r>
          </a:p>
        </p:txBody>
      </p:sp>
    </p:spTree>
    <p:extLst>
      <p:ext uri="{BB962C8B-B14F-4D97-AF65-F5344CB8AC3E}">
        <p14:creationId xmlns:p14="http://schemas.microsoft.com/office/powerpoint/2010/main" val="282624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B744-B047-4CC8-B57B-D078F141D5E4}"/>
              </a:ext>
            </a:extLst>
          </p:cNvPr>
          <p:cNvSpPr>
            <a:spLocks noGrp="1"/>
          </p:cNvSpPr>
          <p:nvPr>
            <p:ph type="title"/>
          </p:nvPr>
        </p:nvSpPr>
        <p:spPr>
          <a:xfrm>
            <a:off x="831850" y="909639"/>
            <a:ext cx="10515600" cy="843660"/>
          </a:xfrm>
        </p:spPr>
        <p:txBody>
          <a:bodyPr>
            <a:normAutofit/>
          </a:bodyPr>
          <a:lstStyle/>
          <a:p>
            <a:r>
              <a:rPr lang="en-GB" sz="4000" dirty="0"/>
              <a:t>Contents</a:t>
            </a:r>
          </a:p>
        </p:txBody>
      </p:sp>
      <p:sp>
        <p:nvSpPr>
          <p:cNvPr id="3" name="Text Placeholder 2">
            <a:extLst>
              <a:ext uri="{FF2B5EF4-FFF2-40B4-BE49-F238E27FC236}">
                <a16:creationId xmlns:a16="http://schemas.microsoft.com/office/drawing/2014/main" id="{4DC0D885-0756-4387-AB50-D11AF669CFF3}"/>
              </a:ext>
            </a:extLst>
          </p:cNvPr>
          <p:cNvSpPr>
            <a:spLocks noGrp="1"/>
          </p:cNvSpPr>
          <p:nvPr>
            <p:ph type="body" idx="1"/>
          </p:nvPr>
        </p:nvSpPr>
        <p:spPr>
          <a:xfrm>
            <a:off x="831850" y="1847851"/>
            <a:ext cx="4540250" cy="4241799"/>
          </a:xfrm>
        </p:spPr>
        <p:txBody>
          <a:bodyPr/>
          <a:lstStyle/>
          <a:p>
            <a:pPr marL="342900" indent="-342900">
              <a:buFont typeface="Arial" panose="020B0604020202020204" pitchFamily="34" charset="0"/>
              <a:buChar char="•"/>
            </a:pPr>
            <a:r>
              <a:rPr lang="en-GB" dirty="0">
                <a:hlinkClick r:id="rId2" action="ppaction://hlinksldjump"/>
              </a:rPr>
              <a:t>CheckCRM</a:t>
            </a:r>
            <a:endParaRPr lang="en-GB" dirty="0"/>
          </a:p>
          <a:p>
            <a:pPr marL="342900" indent="-342900">
              <a:buFont typeface="Arial" panose="020B0604020202020204" pitchFamily="34" charset="0"/>
              <a:buChar char="•"/>
            </a:pPr>
            <a:r>
              <a:rPr lang="en-GB" dirty="0">
                <a:hlinkClick r:id="rId3" action="ppaction://hlinksldjump"/>
              </a:rPr>
              <a:t>CheckPolicyAdmin</a:t>
            </a:r>
            <a:endParaRPr lang="en-GB" dirty="0"/>
          </a:p>
          <a:p>
            <a:pPr marL="342900" indent="-342900">
              <a:buFont typeface="Arial" panose="020B0604020202020204" pitchFamily="34" charset="0"/>
              <a:buChar char="•"/>
            </a:pPr>
            <a:r>
              <a:rPr lang="en-GB" dirty="0">
                <a:hlinkClick r:id="rId4" action="ppaction://hlinksldjump"/>
              </a:rPr>
              <a:t>ForgotPassword</a:t>
            </a:r>
            <a:endParaRPr lang="en-GB" dirty="0"/>
          </a:p>
          <a:p>
            <a:pPr marL="342900" indent="-342900">
              <a:buFont typeface="Arial" panose="020B0604020202020204" pitchFamily="34" charset="0"/>
              <a:buChar char="•"/>
            </a:pPr>
            <a:r>
              <a:rPr lang="en-GB" dirty="0">
                <a:hlinkClick r:id="rId5" action="ppaction://hlinksldjump"/>
              </a:rPr>
              <a:t>ForgotUsername</a:t>
            </a:r>
            <a:endParaRPr lang="en-GB" dirty="0"/>
          </a:p>
          <a:p>
            <a:pPr marL="342900" indent="-342900">
              <a:buFont typeface="Arial" panose="020B0604020202020204" pitchFamily="34" charset="0"/>
              <a:buChar char="•"/>
            </a:pPr>
            <a:r>
              <a:rPr lang="en-GB" dirty="0">
                <a:hlinkClick r:id="rId6" action="ppaction://hlinksldjump"/>
              </a:rPr>
              <a:t>GetPolicyInformation</a:t>
            </a:r>
            <a:endParaRPr lang="en-GB" dirty="0"/>
          </a:p>
          <a:p>
            <a:pPr marL="342900" indent="-342900">
              <a:buFont typeface="Arial" panose="020B0604020202020204" pitchFamily="34" charset="0"/>
              <a:buChar char="•"/>
            </a:pPr>
            <a:r>
              <a:rPr lang="en-GB" dirty="0">
                <a:hlinkClick r:id="rId7" action="ppaction://hlinksldjump"/>
              </a:rPr>
              <a:t>PortalChangeMarketing</a:t>
            </a:r>
            <a:endParaRPr lang="en-GB" dirty="0"/>
          </a:p>
          <a:p>
            <a:pPr marL="342900" indent="-342900">
              <a:buFont typeface="Arial" panose="020B0604020202020204" pitchFamily="34" charset="0"/>
              <a:buChar char="•"/>
            </a:pPr>
            <a:r>
              <a:rPr lang="en-GB" dirty="0">
                <a:hlinkClick r:id="rId8" action="ppaction://hlinksldjump"/>
              </a:rPr>
              <a:t>PortalLogin</a:t>
            </a:r>
            <a:endParaRPr lang="en-GB" dirty="0"/>
          </a:p>
          <a:p>
            <a:pPr marL="342900" indent="-342900">
              <a:buFont typeface="Arial" panose="020B0604020202020204" pitchFamily="34" charset="0"/>
              <a:buChar char="•"/>
            </a:pPr>
            <a:r>
              <a:rPr lang="en-GB" dirty="0">
                <a:hlinkClick r:id="rId9" action="ppaction://hlinksldjump"/>
              </a:rPr>
              <a:t>PortalRegisterPolicy</a:t>
            </a:r>
            <a:endParaRPr lang="en-GB" dirty="0"/>
          </a:p>
          <a:p>
            <a:pPr marL="342900" indent="-342900">
              <a:buFont typeface="Arial" panose="020B0604020202020204" pitchFamily="34" charset="0"/>
              <a:buChar char="•"/>
            </a:pPr>
            <a:r>
              <a:rPr lang="en-GB" dirty="0">
                <a:hlinkClick r:id="rId10" action="ppaction://hlinksldjump"/>
              </a:rPr>
              <a:t>RemoveIndividualFromCRM</a:t>
            </a:r>
            <a:endParaRPr lang="en-GB" dirty="0"/>
          </a:p>
        </p:txBody>
      </p:sp>
      <p:sp>
        <p:nvSpPr>
          <p:cNvPr id="4" name="Text Placeholder 3">
            <a:extLst>
              <a:ext uri="{FF2B5EF4-FFF2-40B4-BE49-F238E27FC236}">
                <a16:creationId xmlns:a16="http://schemas.microsoft.com/office/drawing/2014/main" id="{167DC8EB-2B6A-4C51-8085-77308D73F628}"/>
              </a:ext>
            </a:extLst>
          </p:cNvPr>
          <p:cNvSpPr>
            <a:spLocks noGrp="1"/>
          </p:cNvSpPr>
          <p:nvPr>
            <p:ph type="body" sz="quarter" idx="10"/>
          </p:nvPr>
        </p:nvSpPr>
        <p:spPr/>
        <p:txBody>
          <a:bodyPr/>
          <a:lstStyle/>
          <a:p>
            <a:r>
              <a:rPr lang="en-GB" dirty="0"/>
              <a:t>QA Automation</a:t>
            </a:r>
          </a:p>
        </p:txBody>
      </p:sp>
    </p:spTree>
    <p:extLst>
      <p:ext uri="{BB962C8B-B14F-4D97-AF65-F5344CB8AC3E}">
        <p14:creationId xmlns:p14="http://schemas.microsoft.com/office/powerpoint/2010/main" val="15763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75B8-D624-40E2-93E4-506A64FC6DF4}"/>
              </a:ext>
            </a:extLst>
          </p:cNvPr>
          <p:cNvSpPr>
            <a:spLocks noGrp="1"/>
          </p:cNvSpPr>
          <p:nvPr>
            <p:ph type="title"/>
          </p:nvPr>
        </p:nvSpPr>
        <p:spPr>
          <a:xfrm>
            <a:off x="838200" y="650240"/>
            <a:ext cx="10515600" cy="409005"/>
          </a:xfrm>
        </p:spPr>
        <p:txBody>
          <a:bodyPr>
            <a:normAutofit/>
          </a:bodyPr>
          <a:lstStyle/>
          <a:p>
            <a:r>
              <a:rPr lang="en-GB" sz="2000" dirty="0"/>
              <a:t>CheckCRM</a:t>
            </a:r>
          </a:p>
        </p:txBody>
      </p:sp>
      <p:sp>
        <p:nvSpPr>
          <p:cNvPr id="3" name="Text Placeholder 2">
            <a:extLst>
              <a:ext uri="{FF2B5EF4-FFF2-40B4-BE49-F238E27FC236}">
                <a16:creationId xmlns:a16="http://schemas.microsoft.com/office/drawing/2014/main" id="{589D4942-7077-43B2-AFFF-4BC7BCD8D34F}"/>
              </a:ext>
            </a:extLst>
          </p:cNvPr>
          <p:cNvSpPr>
            <a:spLocks noGrp="1"/>
          </p:cNvSpPr>
          <p:nvPr>
            <p:ph type="body" idx="1"/>
          </p:nvPr>
        </p:nvSpPr>
        <p:spPr>
          <a:xfrm>
            <a:off x="838200" y="1059245"/>
            <a:ext cx="10515600" cy="1182671"/>
          </a:xfrm>
        </p:spPr>
        <p:txBody>
          <a:bodyPr>
            <a:normAutofit lnSpcReduction="10000"/>
          </a:bodyPr>
          <a:lstStyle/>
          <a:p>
            <a:r>
              <a:rPr lang="en-GB" sz="1100" dirty="0"/>
              <a:t>The CheckCRM Operation calls the CRM (Customer Relationship Management) tool and searches for a customer record via email address and returns back data held which can be used to make Judgements and/or supply data for later use.</a:t>
            </a:r>
          </a:p>
          <a:p>
            <a:r>
              <a:rPr lang="en-GB" sz="1100" dirty="0"/>
              <a:t>It was identified that the CRM call should be the chosen method for checking if a customer is a registered web user. Every customer who has registered to use the self-service portal will have a unique email address stored in the CRM as their username. This is contrast to the policy admin system which stores the customers email address provided for communication purposes. It is highly likely that the email addresses provided during the quotation, be it online or via a telephony channel will be the same email that will be used for their username, but, on occasions one may choose to provide a different email for communication and login credentials. This renders a policy admin search inconclusive and therefore the CRM yields all registered email addresses.</a:t>
            </a:r>
          </a:p>
          <a:p>
            <a:endParaRPr lang="en-GB" sz="1100" dirty="0"/>
          </a:p>
          <a:p>
            <a:endParaRPr lang="en-GB" sz="1100" dirty="0"/>
          </a:p>
        </p:txBody>
      </p:sp>
      <p:sp>
        <p:nvSpPr>
          <p:cNvPr id="4" name="Text Placeholder 3">
            <a:extLst>
              <a:ext uri="{FF2B5EF4-FFF2-40B4-BE49-F238E27FC236}">
                <a16:creationId xmlns:a16="http://schemas.microsoft.com/office/drawing/2014/main" id="{9569388B-944E-48E0-AC30-F55E875AEC8B}"/>
              </a:ext>
            </a:extLst>
          </p:cNvPr>
          <p:cNvSpPr>
            <a:spLocks noGrp="1"/>
          </p:cNvSpPr>
          <p:nvPr>
            <p:ph type="body" sz="quarter" idx="10"/>
          </p:nvPr>
        </p:nvSpPr>
        <p:spPr/>
        <p:txBody>
          <a:bodyPr/>
          <a:lstStyle/>
          <a:p>
            <a:r>
              <a:rPr lang="en-GB" dirty="0"/>
              <a:t>QA Automation</a:t>
            </a:r>
          </a:p>
        </p:txBody>
      </p:sp>
      <p:graphicFrame>
        <p:nvGraphicFramePr>
          <p:cNvPr id="6" name="Table 6">
            <a:extLst>
              <a:ext uri="{FF2B5EF4-FFF2-40B4-BE49-F238E27FC236}">
                <a16:creationId xmlns:a16="http://schemas.microsoft.com/office/drawing/2014/main" id="{39313B54-C26A-4246-AFB2-73D5597232A4}"/>
              </a:ext>
            </a:extLst>
          </p:cNvPr>
          <p:cNvGraphicFramePr>
            <a:graphicFrameLocks noGrp="1"/>
          </p:cNvGraphicFramePr>
          <p:nvPr>
            <p:extLst>
              <p:ext uri="{D42A27DB-BD31-4B8C-83A1-F6EECF244321}">
                <p14:modId xmlns:p14="http://schemas.microsoft.com/office/powerpoint/2010/main" val="3940062672"/>
              </p:ext>
            </p:extLst>
          </p:nvPr>
        </p:nvGraphicFramePr>
        <p:xfrm>
          <a:off x="838200" y="2317338"/>
          <a:ext cx="2819400" cy="3917641"/>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4039626632"/>
                    </a:ext>
                  </a:extLst>
                </a:gridCol>
              </a:tblGrid>
              <a:tr h="236011">
                <a:tc>
                  <a:txBody>
                    <a:bodyPr/>
                    <a:lstStyle/>
                    <a:p>
                      <a:r>
                        <a:rPr lang="en-GB" sz="800" dirty="0"/>
                        <a:t>Input</a:t>
                      </a:r>
                    </a:p>
                  </a:txBody>
                  <a:tcPr/>
                </a:tc>
                <a:extLst>
                  <a:ext uri="{0D108BD9-81ED-4DB2-BD59-A6C34878D82A}">
                    <a16:rowId xmlns:a16="http://schemas.microsoft.com/office/drawing/2014/main" val="2442177178"/>
                  </a:ext>
                </a:extLst>
              </a:tr>
              <a:tr h="214479">
                <a:tc>
                  <a:txBody>
                    <a:bodyPr/>
                    <a:lstStyle/>
                    <a:p>
                      <a:r>
                        <a:rPr lang="en-GB" sz="800" dirty="0"/>
                        <a:t>Email</a:t>
                      </a:r>
                    </a:p>
                  </a:txBody>
                  <a:tcPr/>
                </a:tc>
                <a:extLst>
                  <a:ext uri="{0D108BD9-81ED-4DB2-BD59-A6C34878D82A}">
                    <a16:rowId xmlns:a16="http://schemas.microsoft.com/office/drawing/2014/main" val="2938332515"/>
                  </a:ext>
                </a:extLst>
              </a:tr>
              <a:tr h="192946">
                <a:tc>
                  <a:txBody>
                    <a:bodyPr/>
                    <a:lstStyle/>
                    <a:p>
                      <a:r>
                        <a:rPr lang="en-GB" sz="800" b="1" dirty="0">
                          <a:solidFill>
                            <a:schemeClr val="bg1"/>
                          </a:solidFill>
                        </a:rPr>
                        <a:t>Output </a:t>
                      </a:r>
                      <a:r>
                        <a:rPr lang="en-GB" sz="800" b="1" i="1" dirty="0">
                          <a:solidFill>
                            <a:schemeClr val="bg1"/>
                          </a:solidFill>
                        </a:rPr>
                        <a:t>(naming convention below matches Map keys) </a:t>
                      </a:r>
                    </a:p>
                  </a:txBody>
                  <a:tcPr>
                    <a:solidFill>
                      <a:schemeClr val="tx2"/>
                    </a:solidFill>
                  </a:tcPr>
                </a:tc>
                <a:extLst>
                  <a:ext uri="{0D108BD9-81ED-4DB2-BD59-A6C34878D82A}">
                    <a16:rowId xmlns:a16="http://schemas.microsoft.com/office/drawing/2014/main" val="2686424665"/>
                  </a:ext>
                </a:extLst>
              </a:tr>
              <a:tr h="191827">
                <a:tc>
                  <a:txBody>
                    <a:bodyPr/>
                    <a:lstStyle/>
                    <a:p>
                      <a:r>
                        <a:rPr lang="en-GB" sz="800" dirty="0"/>
                        <a:t>Email</a:t>
                      </a:r>
                    </a:p>
                  </a:txBody>
                  <a:tcPr/>
                </a:tc>
                <a:extLst>
                  <a:ext uri="{0D108BD9-81ED-4DB2-BD59-A6C34878D82A}">
                    <a16:rowId xmlns:a16="http://schemas.microsoft.com/office/drawing/2014/main" val="2867095151"/>
                  </a:ext>
                </a:extLst>
              </a:tr>
              <a:tr h="0">
                <a:tc>
                  <a:txBody>
                    <a:bodyPr/>
                    <a:lstStyle/>
                    <a:p>
                      <a:r>
                        <a:rPr lang="en-GB" sz="800" dirty="0"/>
                        <a:t>Title</a:t>
                      </a:r>
                    </a:p>
                  </a:txBody>
                  <a:tcPr/>
                </a:tc>
                <a:extLst>
                  <a:ext uri="{0D108BD9-81ED-4DB2-BD59-A6C34878D82A}">
                    <a16:rowId xmlns:a16="http://schemas.microsoft.com/office/drawing/2014/main" val="3389144868"/>
                  </a:ext>
                </a:extLst>
              </a:tr>
              <a:tr h="214479">
                <a:tc>
                  <a:txBody>
                    <a:bodyPr/>
                    <a:lstStyle/>
                    <a:p>
                      <a:r>
                        <a:rPr lang="en-GB" sz="800" dirty="0"/>
                        <a:t>FirstName</a:t>
                      </a:r>
                    </a:p>
                  </a:txBody>
                  <a:tcPr/>
                </a:tc>
                <a:extLst>
                  <a:ext uri="{0D108BD9-81ED-4DB2-BD59-A6C34878D82A}">
                    <a16:rowId xmlns:a16="http://schemas.microsoft.com/office/drawing/2014/main" val="2340996097"/>
                  </a:ext>
                </a:extLst>
              </a:tr>
              <a:tr h="171413">
                <a:tc>
                  <a:txBody>
                    <a:bodyPr/>
                    <a:lstStyle/>
                    <a:p>
                      <a:r>
                        <a:rPr lang="en-GB" sz="800" dirty="0" err="1"/>
                        <a:t>LastName</a:t>
                      </a:r>
                      <a:endParaRPr lang="en-GB" sz="800" dirty="0"/>
                    </a:p>
                  </a:txBody>
                  <a:tcPr/>
                </a:tc>
                <a:extLst>
                  <a:ext uri="{0D108BD9-81ED-4DB2-BD59-A6C34878D82A}">
                    <a16:rowId xmlns:a16="http://schemas.microsoft.com/office/drawing/2014/main" val="2252002921"/>
                  </a:ext>
                </a:extLst>
              </a:tr>
              <a:tr h="218112">
                <a:tc>
                  <a:txBody>
                    <a:bodyPr/>
                    <a:lstStyle/>
                    <a:p>
                      <a:r>
                        <a:rPr lang="en-GB" sz="800" dirty="0" err="1"/>
                        <a:t>CustomerIdentifier</a:t>
                      </a:r>
                      <a:endParaRPr lang="en-GB" sz="800" dirty="0"/>
                    </a:p>
                  </a:txBody>
                  <a:tcPr/>
                </a:tc>
                <a:extLst>
                  <a:ext uri="{0D108BD9-81ED-4DB2-BD59-A6C34878D82A}">
                    <a16:rowId xmlns:a16="http://schemas.microsoft.com/office/drawing/2014/main" val="653421969"/>
                  </a:ext>
                </a:extLst>
              </a:tr>
              <a:tr h="218112">
                <a:tc>
                  <a:txBody>
                    <a:bodyPr/>
                    <a:lstStyle/>
                    <a:p>
                      <a:r>
                        <a:rPr lang="en-GB" sz="800" dirty="0" err="1"/>
                        <a:t>CrmCustomerId</a:t>
                      </a:r>
                      <a:endParaRPr lang="en-GB" sz="800" dirty="0"/>
                    </a:p>
                  </a:txBody>
                  <a:tcPr/>
                </a:tc>
                <a:extLst>
                  <a:ext uri="{0D108BD9-81ED-4DB2-BD59-A6C34878D82A}">
                    <a16:rowId xmlns:a16="http://schemas.microsoft.com/office/drawing/2014/main" val="3280290561"/>
                  </a:ext>
                </a:extLst>
              </a:tr>
              <a:tr h="218112">
                <a:tc>
                  <a:txBody>
                    <a:bodyPr/>
                    <a:lstStyle/>
                    <a:p>
                      <a:r>
                        <a:rPr lang="en-GB" sz="800" dirty="0"/>
                        <a:t>Dob</a:t>
                      </a:r>
                    </a:p>
                  </a:txBody>
                  <a:tcPr/>
                </a:tc>
                <a:extLst>
                  <a:ext uri="{0D108BD9-81ED-4DB2-BD59-A6C34878D82A}">
                    <a16:rowId xmlns:a16="http://schemas.microsoft.com/office/drawing/2014/main" val="2126145684"/>
                  </a:ext>
                </a:extLst>
              </a:tr>
              <a:tr h="218112">
                <a:tc>
                  <a:txBody>
                    <a:bodyPr/>
                    <a:lstStyle/>
                    <a:p>
                      <a:r>
                        <a:rPr lang="en-GB" sz="800" dirty="0" err="1"/>
                        <a:t>PhoneNumber</a:t>
                      </a:r>
                      <a:endParaRPr lang="en-GB" sz="800" dirty="0"/>
                    </a:p>
                  </a:txBody>
                  <a:tcPr/>
                </a:tc>
                <a:extLst>
                  <a:ext uri="{0D108BD9-81ED-4DB2-BD59-A6C34878D82A}">
                    <a16:rowId xmlns:a16="http://schemas.microsoft.com/office/drawing/2014/main" val="2811711060"/>
                  </a:ext>
                </a:extLst>
              </a:tr>
              <a:tr h="218112">
                <a:tc>
                  <a:txBody>
                    <a:bodyPr/>
                    <a:lstStyle/>
                    <a:p>
                      <a:r>
                        <a:rPr lang="en-GB" sz="800" dirty="0" err="1"/>
                        <a:t>BrandName</a:t>
                      </a:r>
                      <a:endParaRPr lang="en-GB" sz="800" dirty="0"/>
                    </a:p>
                  </a:txBody>
                  <a:tcPr/>
                </a:tc>
                <a:extLst>
                  <a:ext uri="{0D108BD9-81ED-4DB2-BD59-A6C34878D82A}">
                    <a16:rowId xmlns:a16="http://schemas.microsoft.com/office/drawing/2014/main" val="2982730414"/>
                  </a:ext>
                </a:extLst>
              </a:tr>
              <a:tr h="218112">
                <a:tc>
                  <a:txBody>
                    <a:bodyPr/>
                    <a:lstStyle/>
                    <a:p>
                      <a:r>
                        <a:rPr lang="en-GB" sz="800" dirty="0"/>
                        <a:t>Match</a:t>
                      </a:r>
                    </a:p>
                  </a:txBody>
                  <a:tcPr/>
                </a:tc>
                <a:extLst>
                  <a:ext uri="{0D108BD9-81ED-4DB2-BD59-A6C34878D82A}">
                    <a16:rowId xmlns:a16="http://schemas.microsoft.com/office/drawing/2014/main" val="2010168373"/>
                  </a:ext>
                </a:extLst>
              </a:tr>
              <a:tr h="218112">
                <a:tc>
                  <a:txBody>
                    <a:bodyPr/>
                    <a:lstStyle/>
                    <a:p>
                      <a:r>
                        <a:rPr lang="en-GB" sz="800" dirty="0" err="1"/>
                        <a:t>IndividualId</a:t>
                      </a:r>
                      <a:endParaRPr lang="en-GB" sz="800" dirty="0"/>
                    </a:p>
                  </a:txBody>
                  <a:tcPr/>
                </a:tc>
                <a:extLst>
                  <a:ext uri="{0D108BD9-81ED-4DB2-BD59-A6C34878D82A}">
                    <a16:rowId xmlns:a16="http://schemas.microsoft.com/office/drawing/2014/main" val="360004603"/>
                  </a:ext>
                </a:extLst>
              </a:tr>
              <a:tr h="218112">
                <a:tc>
                  <a:txBody>
                    <a:bodyPr/>
                    <a:lstStyle/>
                    <a:p>
                      <a:r>
                        <a:rPr lang="en-GB" sz="800" dirty="0" err="1"/>
                        <a:t>MarketingEmail</a:t>
                      </a:r>
                      <a:endParaRPr lang="en-GB" sz="800" dirty="0"/>
                    </a:p>
                  </a:txBody>
                  <a:tcPr/>
                </a:tc>
                <a:extLst>
                  <a:ext uri="{0D108BD9-81ED-4DB2-BD59-A6C34878D82A}">
                    <a16:rowId xmlns:a16="http://schemas.microsoft.com/office/drawing/2014/main" val="3077796819"/>
                  </a:ext>
                </a:extLst>
              </a:tr>
              <a:tr h="218112">
                <a:tc>
                  <a:txBody>
                    <a:bodyPr/>
                    <a:lstStyle/>
                    <a:p>
                      <a:r>
                        <a:rPr lang="en-GB" sz="800" dirty="0" err="1"/>
                        <a:t>MarketingPost</a:t>
                      </a:r>
                      <a:endParaRPr lang="en-GB" sz="800" dirty="0"/>
                    </a:p>
                  </a:txBody>
                  <a:tcPr/>
                </a:tc>
                <a:extLst>
                  <a:ext uri="{0D108BD9-81ED-4DB2-BD59-A6C34878D82A}">
                    <a16:rowId xmlns:a16="http://schemas.microsoft.com/office/drawing/2014/main" val="2107223263"/>
                  </a:ext>
                </a:extLst>
              </a:tr>
              <a:tr h="218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err="1"/>
                        <a:t>MarketingSMS</a:t>
                      </a:r>
                      <a:endParaRPr lang="en-GB" sz="800" dirty="0"/>
                    </a:p>
                  </a:txBody>
                  <a:tcPr/>
                </a:tc>
                <a:extLst>
                  <a:ext uri="{0D108BD9-81ED-4DB2-BD59-A6C34878D82A}">
                    <a16:rowId xmlns:a16="http://schemas.microsoft.com/office/drawing/2014/main" val="1545625566"/>
                  </a:ext>
                </a:extLst>
              </a:tr>
              <a:tr h="218112">
                <a:tc>
                  <a:txBody>
                    <a:bodyPr/>
                    <a:lstStyle/>
                    <a:p>
                      <a:r>
                        <a:rPr lang="en-GB" sz="800" dirty="0" err="1"/>
                        <a:t>MarketingCall</a:t>
                      </a:r>
                      <a:endParaRPr lang="en-GB" sz="800" dirty="0"/>
                    </a:p>
                  </a:txBody>
                  <a:tcPr/>
                </a:tc>
                <a:extLst>
                  <a:ext uri="{0D108BD9-81ED-4DB2-BD59-A6C34878D82A}">
                    <a16:rowId xmlns:a16="http://schemas.microsoft.com/office/drawing/2014/main" val="1740277874"/>
                  </a:ext>
                </a:extLst>
              </a:tr>
            </a:tbl>
          </a:graphicData>
        </a:graphic>
      </p:graphicFrame>
      <p:graphicFrame>
        <p:nvGraphicFramePr>
          <p:cNvPr id="7" name="Table 7">
            <a:extLst>
              <a:ext uri="{FF2B5EF4-FFF2-40B4-BE49-F238E27FC236}">
                <a16:creationId xmlns:a16="http://schemas.microsoft.com/office/drawing/2014/main" id="{F9019572-C3DC-4359-AE70-B26CEBCA6A57}"/>
              </a:ext>
            </a:extLst>
          </p:cNvPr>
          <p:cNvGraphicFramePr>
            <a:graphicFrameLocks noGrp="1"/>
          </p:cNvGraphicFramePr>
          <p:nvPr>
            <p:extLst>
              <p:ext uri="{D42A27DB-BD31-4B8C-83A1-F6EECF244321}">
                <p14:modId xmlns:p14="http://schemas.microsoft.com/office/powerpoint/2010/main" val="1634933576"/>
              </p:ext>
            </p:extLst>
          </p:nvPr>
        </p:nvGraphicFramePr>
        <p:xfrm>
          <a:off x="4320329" y="2317338"/>
          <a:ext cx="7121322" cy="3414001"/>
        </p:xfrm>
        <a:graphic>
          <a:graphicData uri="http://schemas.openxmlformats.org/drawingml/2006/table">
            <a:tbl>
              <a:tblPr firstRow="1" bandRow="1">
                <a:tableStyleId>{5C22544A-7EE6-4342-B048-85BDC9FD1C3A}</a:tableStyleId>
              </a:tblPr>
              <a:tblGrid>
                <a:gridCol w="1997921">
                  <a:extLst>
                    <a:ext uri="{9D8B030D-6E8A-4147-A177-3AD203B41FA5}">
                      <a16:colId xmlns:a16="http://schemas.microsoft.com/office/drawing/2014/main" val="1728694802"/>
                    </a:ext>
                  </a:extLst>
                </a:gridCol>
                <a:gridCol w="5123401">
                  <a:extLst>
                    <a:ext uri="{9D8B030D-6E8A-4147-A177-3AD203B41FA5}">
                      <a16:colId xmlns:a16="http://schemas.microsoft.com/office/drawing/2014/main" val="1055482465"/>
                    </a:ext>
                  </a:extLst>
                </a:gridCol>
              </a:tblGrid>
              <a:tr h="244081">
                <a:tc>
                  <a:txBody>
                    <a:bodyPr/>
                    <a:lstStyle/>
                    <a:p>
                      <a:r>
                        <a:rPr lang="en-GB" sz="800" dirty="0"/>
                        <a:t>Operation Breakdown </a:t>
                      </a:r>
                    </a:p>
                  </a:txBody>
                  <a:tcPr/>
                </a:tc>
                <a:tc>
                  <a:txBody>
                    <a:bodyPr/>
                    <a:lstStyle/>
                    <a:p>
                      <a:r>
                        <a:rPr lang="en-GB" sz="800" dirty="0"/>
                        <a:t>Description</a:t>
                      </a:r>
                    </a:p>
                  </a:txBody>
                  <a:tcPr/>
                </a:tc>
                <a:extLst>
                  <a:ext uri="{0D108BD9-81ED-4DB2-BD59-A6C34878D82A}">
                    <a16:rowId xmlns:a16="http://schemas.microsoft.com/office/drawing/2014/main" val="1946655610"/>
                  </a:ext>
                </a:extLst>
              </a:tr>
              <a:tr h="215337">
                <a:tc>
                  <a:txBody>
                    <a:bodyPr/>
                    <a:lstStyle/>
                    <a:p>
                      <a:r>
                        <a:rPr lang="en-GB" sz="800" dirty="0"/>
                        <a:t>Login</a:t>
                      </a:r>
                    </a:p>
                  </a:txBody>
                  <a:tcPr/>
                </a:tc>
                <a:tc>
                  <a:txBody>
                    <a:bodyPr/>
                    <a:lstStyle/>
                    <a:p>
                      <a:r>
                        <a:rPr lang="en-GB" sz="800" dirty="0"/>
                        <a:t>A call to the CRM Login endpoint is made to return a bearer token which is needed to authorise subsequent CRM calls later in this Operation.</a:t>
                      </a:r>
                      <a:br>
                        <a:rPr lang="en-GB" sz="800" dirty="0"/>
                      </a:br>
                      <a:r>
                        <a:rPr lang="en-GB" sz="800" dirty="0"/>
                        <a:t>The token is valid for 15 minutes, therefore Login doesn’t need to be called ahead of every request.</a:t>
                      </a:r>
                      <a:br>
                        <a:rPr lang="en-GB" sz="800" dirty="0"/>
                      </a:br>
                      <a:r>
                        <a:rPr lang="en-GB" sz="800" dirty="0"/>
                        <a:t>Once a Login token has been gained, a snapshot of the current time will be stored in a static field along with the token. Each execution of the Operation there after will check the last time the token was spawned and if within 14 minutes, we proceed with the existing stored token, else will call for a new one.</a:t>
                      </a:r>
                    </a:p>
                  </a:txBody>
                  <a:tcPr/>
                </a:tc>
                <a:extLst>
                  <a:ext uri="{0D108BD9-81ED-4DB2-BD59-A6C34878D82A}">
                    <a16:rowId xmlns:a16="http://schemas.microsoft.com/office/drawing/2014/main" val="995188442"/>
                  </a:ext>
                </a:extLst>
              </a:tr>
              <a:tr h="370840">
                <a:tc>
                  <a:txBody>
                    <a:bodyPr/>
                    <a:lstStyle/>
                    <a:p>
                      <a:r>
                        <a:rPr lang="en-GB" sz="800" dirty="0"/>
                        <a:t>Initialise default </a:t>
                      </a:r>
                      <a:r>
                        <a:rPr lang="en-GB" sz="800" dirty="0" err="1"/>
                        <a:t>resultData</a:t>
                      </a:r>
                      <a:r>
                        <a:rPr lang="en-GB" sz="800" dirty="0"/>
                        <a: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Default values are added to the </a:t>
                      </a:r>
                      <a:r>
                        <a:rPr lang="en-GB" sz="800" dirty="0" err="1"/>
                        <a:t>resultData</a:t>
                      </a:r>
                      <a:r>
                        <a:rPr lang="en-GB" sz="800" dirty="0"/>
                        <a:t> to indicate no value found for the attribute in question, along the format of “No [</a:t>
                      </a:r>
                      <a:r>
                        <a:rPr lang="en-GB" sz="800" i="1" dirty="0" err="1"/>
                        <a:t>attributename</a:t>
                      </a:r>
                      <a:r>
                        <a:rPr lang="en-GB" sz="800" dirty="0"/>
                        <a:t>] found”.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These then get replaced with real values should the response be successful.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This needs to happen to stop the test falling over in the event of no data being found yet the framework is trying to locate the results object.</a:t>
                      </a:r>
                    </a:p>
                  </a:txBody>
                  <a:tcPr/>
                </a:tc>
                <a:extLst>
                  <a:ext uri="{0D108BD9-81ED-4DB2-BD59-A6C34878D82A}">
                    <a16:rowId xmlns:a16="http://schemas.microsoft.com/office/drawing/2014/main" val="548768369"/>
                  </a:ext>
                </a:extLst>
              </a:tr>
              <a:tr h="370840">
                <a:tc>
                  <a:txBody>
                    <a:bodyPr/>
                    <a:lstStyle/>
                    <a:p>
                      <a:r>
                        <a:rPr lang="en-GB" sz="800" dirty="0" err="1"/>
                        <a:t>getIndividual</a:t>
                      </a:r>
                      <a:endParaRPr lang="en-GB" sz="800" dirty="0"/>
                    </a:p>
                  </a:txBody>
                  <a:tcPr/>
                </a:tc>
                <a:tc>
                  <a:txBody>
                    <a:bodyPr/>
                    <a:lstStyle/>
                    <a:p>
                      <a:r>
                        <a:rPr lang="en-GB" sz="800" dirty="0"/>
                        <a:t>Calls the </a:t>
                      </a:r>
                      <a:r>
                        <a:rPr lang="en-GB" sz="800" dirty="0" err="1"/>
                        <a:t>get_individual</a:t>
                      </a:r>
                      <a:r>
                        <a:rPr lang="en-GB" sz="800" dirty="0"/>
                        <a:t> CRM endpoint and searches via email address.</a:t>
                      </a:r>
                    </a:p>
                    <a:p>
                      <a:r>
                        <a:rPr lang="en-GB" sz="800" dirty="0"/>
                        <a:t>The search is ambiguous and returns back close matches, for instance test@ageas.co.uk could also return back johntest@ageas.co.uk. Therefore where multiple matches are returned, the Operation loops through the returned array and matches the record with the exact email as the search.</a:t>
                      </a:r>
                      <a:br>
                        <a:rPr lang="en-GB" sz="800" dirty="0"/>
                      </a:br>
                      <a:r>
                        <a:rPr lang="en-GB" sz="800" dirty="0"/>
                        <a:t>The data from this search is added to the </a:t>
                      </a:r>
                      <a:r>
                        <a:rPr lang="en-GB" sz="800" dirty="0" err="1"/>
                        <a:t>resultsData</a:t>
                      </a:r>
                      <a:r>
                        <a:rPr lang="en-GB" sz="800" dirty="0"/>
                        <a:t>..</a:t>
                      </a:r>
                    </a:p>
                  </a:txBody>
                  <a:tcPr/>
                </a:tc>
                <a:extLst>
                  <a:ext uri="{0D108BD9-81ED-4DB2-BD59-A6C34878D82A}">
                    <a16:rowId xmlns:a16="http://schemas.microsoft.com/office/drawing/2014/main" val="1396929355"/>
                  </a:ext>
                </a:extLst>
              </a:tr>
              <a:tr h="370840">
                <a:tc>
                  <a:txBody>
                    <a:bodyPr/>
                    <a:lstStyle/>
                    <a:p>
                      <a:r>
                        <a:rPr lang="en-GB" sz="800" dirty="0" err="1"/>
                        <a:t>getPersonDetails</a:t>
                      </a:r>
                      <a:endParaRPr lang="en-GB" sz="800" dirty="0"/>
                    </a:p>
                  </a:txBody>
                  <a:tcPr/>
                </a:tc>
                <a:tc>
                  <a:txBody>
                    <a:bodyPr/>
                    <a:lstStyle/>
                    <a:p>
                      <a:r>
                        <a:rPr lang="en-GB" sz="800" dirty="0"/>
                        <a:t>Further customer data like Marketing Preferences is held in a different table of the CRM. A call to </a:t>
                      </a:r>
                      <a:r>
                        <a:rPr lang="en-GB" sz="800" dirty="0" err="1"/>
                        <a:t>getPersonDetails</a:t>
                      </a:r>
                      <a:r>
                        <a:rPr lang="en-GB" sz="800" dirty="0"/>
                        <a:t> endpoint is sent with the parameter of the CRM Customer ID which has been obtained and added to the </a:t>
                      </a:r>
                      <a:r>
                        <a:rPr lang="en-GB" sz="800" dirty="0" err="1"/>
                        <a:t>resultData</a:t>
                      </a:r>
                      <a:r>
                        <a:rPr lang="en-GB" sz="800" dirty="0"/>
                        <a:t> in the previous </a:t>
                      </a:r>
                      <a:r>
                        <a:rPr lang="en-GB" sz="800" dirty="0" err="1"/>
                        <a:t>getIndividual</a:t>
                      </a:r>
                      <a:r>
                        <a:rPr lang="en-GB" sz="800" dirty="0"/>
                        <a:t> call. </a:t>
                      </a:r>
                    </a:p>
                    <a:p>
                      <a:r>
                        <a:rPr lang="en-GB" sz="800" dirty="0"/>
                        <a:t>The marketing attributes are the same across all 4 and therefore looped through and matched by their values to the correct marketing type. The status is then switched via a common helper from a numerical value to a Yes/No value before being added to the </a:t>
                      </a:r>
                      <a:r>
                        <a:rPr lang="en-GB" sz="800" dirty="0" err="1"/>
                        <a:t>resultsData</a:t>
                      </a:r>
                      <a:r>
                        <a:rPr lang="en-GB" sz="800" dirty="0"/>
                        <a:t>. This makes it simpler for Automation </a:t>
                      </a:r>
                      <a:r>
                        <a:rPr lang="en-GB" sz="800" dirty="0" err="1"/>
                        <a:t>TestCase</a:t>
                      </a:r>
                      <a:r>
                        <a:rPr lang="en-GB" sz="800" dirty="0"/>
                        <a:t> Scripters to interpret.</a:t>
                      </a:r>
                    </a:p>
                  </a:txBody>
                  <a:tcPr/>
                </a:tc>
                <a:extLst>
                  <a:ext uri="{0D108BD9-81ED-4DB2-BD59-A6C34878D82A}">
                    <a16:rowId xmlns:a16="http://schemas.microsoft.com/office/drawing/2014/main" val="2490317082"/>
                  </a:ext>
                </a:extLst>
              </a:tr>
            </a:tbl>
          </a:graphicData>
        </a:graphic>
      </p:graphicFrame>
    </p:spTree>
    <p:extLst>
      <p:ext uri="{BB962C8B-B14F-4D97-AF65-F5344CB8AC3E}">
        <p14:creationId xmlns:p14="http://schemas.microsoft.com/office/powerpoint/2010/main" val="255363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0315-D15D-4C32-8BF4-31B14E269CCB}"/>
              </a:ext>
            </a:extLst>
          </p:cNvPr>
          <p:cNvSpPr>
            <a:spLocks noGrp="1"/>
          </p:cNvSpPr>
          <p:nvPr>
            <p:ph type="title"/>
          </p:nvPr>
        </p:nvSpPr>
        <p:spPr>
          <a:xfrm>
            <a:off x="612775" y="768350"/>
            <a:ext cx="10515600" cy="497841"/>
          </a:xfrm>
        </p:spPr>
        <p:txBody>
          <a:bodyPr>
            <a:normAutofit/>
          </a:bodyPr>
          <a:lstStyle/>
          <a:p>
            <a:r>
              <a:rPr lang="en-GB" sz="2000" dirty="0"/>
              <a:t>CheckPolicyAdmin</a:t>
            </a:r>
          </a:p>
        </p:txBody>
      </p:sp>
      <p:sp>
        <p:nvSpPr>
          <p:cNvPr id="3" name="Text Placeholder 2">
            <a:extLst>
              <a:ext uri="{FF2B5EF4-FFF2-40B4-BE49-F238E27FC236}">
                <a16:creationId xmlns:a16="http://schemas.microsoft.com/office/drawing/2014/main" id="{DDDD82F4-3DAA-41C1-9908-9D6A868C9B73}"/>
              </a:ext>
            </a:extLst>
          </p:cNvPr>
          <p:cNvSpPr>
            <a:spLocks noGrp="1"/>
          </p:cNvSpPr>
          <p:nvPr>
            <p:ph type="body" idx="1"/>
          </p:nvPr>
        </p:nvSpPr>
        <p:spPr>
          <a:xfrm>
            <a:off x="612775" y="1384301"/>
            <a:ext cx="10515600" cy="825499"/>
          </a:xfrm>
        </p:spPr>
        <p:txBody>
          <a:bodyPr>
            <a:normAutofit/>
          </a:bodyPr>
          <a:lstStyle/>
          <a:p>
            <a:r>
              <a:rPr lang="en-GB" sz="1100" dirty="0"/>
              <a:t>The CheckPolicyAdmin though similar to the GetPolicyInformation Operation, uses the </a:t>
            </a:r>
            <a:r>
              <a:rPr lang="en-GB" sz="1100" dirty="0" err="1"/>
              <a:t>getWebUserOverview</a:t>
            </a:r>
            <a:r>
              <a:rPr lang="en-GB" sz="1100" dirty="0"/>
              <a:t> Strata Integration endpoint to provide more details around the policies held for a web user. Its what can be used before and after the “main event” activity to check the policy count has incremented correctly. </a:t>
            </a:r>
          </a:p>
          <a:p>
            <a:r>
              <a:rPr lang="en-GB" sz="1100" dirty="0"/>
              <a:t>Can and should also be used as a mechanism to return data that can be used to verify the correct state of the </a:t>
            </a:r>
            <a:r>
              <a:rPr lang="en-GB" sz="1100" dirty="0" err="1"/>
              <a:t>ControlData</a:t>
            </a:r>
            <a:r>
              <a:rPr lang="en-GB" sz="1100" dirty="0"/>
              <a:t> prior to further test stages being run. </a:t>
            </a:r>
          </a:p>
        </p:txBody>
      </p:sp>
      <p:sp>
        <p:nvSpPr>
          <p:cNvPr id="4" name="Text Placeholder 3">
            <a:extLst>
              <a:ext uri="{FF2B5EF4-FFF2-40B4-BE49-F238E27FC236}">
                <a16:creationId xmlns:a16="http://schemas.microsoft.com/office/drawing/2014/main" id="{825E150A-4569-47D8-8CA2-CD062C1ED91A}"/>
              </a:ext>
            </a:extLst>
          </p:cNvPr>
          <p:cNvSpPr>
            <a:spLocks noGrp="1"/>
          </p:cNvSpPr>
          <p:nvPr>
            <p:ph type="body" sz="quarter" idx="10"/>
          </p:nvPr>
        </p:nvSpPr>
        <p:spPr/>
        <p:txBody>
          <a:bodyPr/>
          <a:lstStyle/>
          <a:p>
            <a:r>
              <a:rPr lang="en-GB" dirty="0"/>
              <a:t>QA Automation</a:t>
            </a:r>
          </a:p>
        </p:txBody>
      </p:sp>
      <p:graphicFrame>
        <p:nvGraphicFramePr>
          <p:cNvPr id="5" name="Table 4">
            <a:extLst>
              <a:ext uri="{FF2B5EF4-FFF2-40B4-BE49-F238E27FC236}">
                <a16:creationId xmlns:a16="http://schemas.microsoft.com/office/drawing/2014/main" id="{25101034-F436-4F4D-A313-A93838F162B3}"/>
              </a:ext>
            </a:extLst>
          </p:cNvPr>
          <p:cNvGraphicFramePr>
            <a:graphicFrameLocks noGrp="1"/>
          </p:cNvGraphicFramePr>
          <p:nvPr>
            <p:extLst>
              <p:ext uri="{D42A27DB-BD31-4B8C-83A1-F6EECF244321}">
                <p14:modId xmlns:p14="http://schemas.microsoft.com/office/powerpoint/2010/main" val="1914985290"/>
              </p:ext>
            </p:extLst>
          </p:nvPr>
        </p:nvGraphicFramePr>
        <p:xfrm>
          <a:off x="612775" y="2209800"/>
          <a:ext cx="2819400" cy="2390857"/>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4129858424"/>
                    </a:ext>
                  </a:extLst>
                </a:gridCol>
              </a:tblGrid>
              <a:tr h="236011">
                <a:tc>
                  <a:txBody>
                    <a:bodyPr/>
                    <a:lstStyle/>
                    <a:p>
                      <a:r>
                        <a:rPr lang="en-GB" sz="800" dirty="0"/>
                        <a:t>Input</a:t>
                      </a:r>
                    </a:p>
                  </a:txBody>
                  <a:tcPr/>
                </a:tc>
                <a:extLst>
                  <a:ext uri="{0D108BD9-81ED-4DB2-BD59-A6C34878D82A}">
                    <a16:rowId xmlns:a16="http://schemas.microsoft.com/office/drawing/2014/main" val="15022698"/>
                  </a:ext>
                </a:extLst>
              </a:tr>
              <a:tr h="214479">
                <a:tc>
                  <a:txBody>
                    <a:bodyPr/>
                    <a:lstStyle/>
                    <a:p>
                      <a:r>
                        <a:rPr lang="en-GB" sz="800" dirty="0" err="1"/>
                        <a:t>CustomerIdentifier</a:t>
                      </a:r>
                      <a:endParaRPr lang="en-GB" sz="800" dirty="0"/>
                    </a:p>
                  </a:txBody>
                  <a:tcPr/>
                </a:tc>
                <a:extLst>
                  <a:ext uri="{0D108BD9-81ED-4DB2-BD59-A6C34878D82A}">
                    <a16:rowId xmlns:a16="http://schemas.microsoft.com/office/drawing/2014/main" val="2481374064"/>
                  </a:ext>
                </a:extLst>
              </a:tr>
              <a:tr h="192946">
                <a:tc>
                  <a:txBody>
                    <a:bodyPr/>
                    <a:lstStyle/>
                    <a:p>
                      <a:r>
                        <a:rPr lang="en-GB" sz="800" b="1" dirty="0">
                          <a:solidFill>
                            <a:schemeClr val="bg1"/>
                          </a:solidFill>
                        </a:rPr>
                        <a:t>Output </a:t>
                      </a:r>
                      <a:r>
                        <a:rPr lang="en-GB" sz="800" b="1" i="1" dirty="0">
                          <a:solidFill>
                            <a:schemeClr val="bg1"/>
                          </a:solidFill>
                        </a:rPr>
                        <a:t>(naming convention below matches Map keys) </a:t>
                      </a:r>
                    </a:p>
                  </a:txBody>
                  <a:tcPr>
                    <a:solidFill>
                      <a:schemeClr val="tx2"/>
                    </a:solidFill>
                  </a:tcPr>
                </a:tc>
                <a:extLst>
                  <a:ext uri="{0D108BD9-81ED-4DB2-BD59-A6C34878D82A}">
                    <a16:rowId xmlns:a16="http://schemas.microsoft.com/office/drawing/2014/main" val="3493382935"/>
                  </a:ext>
                </a:extLst>
              </a:tr>
              <a:tr h="191827">
                <a:tc>
                  <a:txBody>
                    <a:bodyPr/>
                    <a:lstStyle/>
                    <a:p>
                      <a:r>
                        <a:rPr lang="en-GB" sz="800" dirty="0" err="1"/>
                        <a:t>PolicyIdentifier</a:t>
                      </a:r>
                      <a:endParaRPr lang="en-GB" sz="800" dirty="0"/>
                    </a:p>
                  </a:txBody>
                  <a:tcPr/>
                </a:tc>
                <a:extLst>
                  <a:ext uri="{0D108BD9-81ED-4DB2-BD59-A6C34878D82A}">
                    <a16:rowId xmlns:a16="http://schemas.microsoft.com/office/drawing/2014/main" val="2318652919"/>
                  </a:ext>
                </a:extLst>
              </a:tr>
              <a:tr h="0">
                <a:tc>
                  <a:txBody>
                    <a:bodyPr/>
                    <a:lstStyle/>
                    <a:p>
                      <a:r>
                        <a:rPr lang="en-GB" sz="800" dirty="0" err="1"/>
                        <a:t>PolicyCount</a:t>
                      </a:r>
                      <a:endParaRPr lang="en-GB" sz="800" dirty="0"/>
                    </a:p>
                  </a:txBody>
                  <a:tcPr/>
                </a:tc>
                <a:extLst>
                  <a:ext uri="{0D108BD9-81ED-4DB2-BD59-A6C34878D82A}">
                    <a16:rowId xmlns:a16="http://schemas.microsoft.com/office/drawing/2014/main" val="2577290429"/>
                  </a:ext>
                </a:extLst>
              </a:tr>
              <a:tr h="214479">
                <a:tc>
                  <a:txBody>
                    <a:bodyPr/>
                    <a:lstStyle/>
                    <a:p>
                      <a:r>
                        <a:rPr lang="en-GB" sz="800" dirty="0" err="1"/>
                        <a:t>PolicyMatch</a:t>
                      </a:r>
                      <a:endParaRPr lang="en-GB" sz="800" dirty="0"/>
                    </a:p>
                  </a:txBody>
                  <a:tcPr/>
                </a:tc>
                <a:extLst>
                  <a:ext uri="{0D108BD9-81ED-4DB2-BD59-A6C34878D82A}">
                    <a16:rowId xmlns:a16="http://schemas.microsoft.com/office/drawing/2014/main" val="3791209287"/>
                  </a:ext>
                </a:extLst>
              </a:tr>
              <a:tr h="171413">
                <a:tc>
                  <a:txBody>
                    <a:bodyPr/>
                    <a:lstStyle/>
                    <a:p>
                      <a:r>
                        <a:rPr lang="en-GB" sz="800" dirty="0" err="1"/>
                        <a:t>PolicyType</a:t>
                      </a:r>
                      <a:endParaRPr lang="en-GB" sz="800" dirty="0"/>
                    </a:p>
                  </a:txBody>
                  <a:tcPr/>
                </a:tc>
                <a:extLst>
                  <a:ext uri="{0D108BD9-81ED-4DB2-BD59-A6C34878D82A}">
                    <a16:rowId xmlns:a16="http://schemas.microsoft.com/office/drawing/2014/main" val="419157273"/>
                  </a:ext>
                </a:extLst>
              </a:tr>
              <a:tr h="218112">
                <a:tc>
                  <a:txBody>
                    <a:bodyPr/>
                    <a:lstStyle/>
                    <a:p>
                      <a:r>
                        <a:rPr lang="en-GB" sz="800" dirty="0" err="1"/>
                        <a:t>PolicyStatus</a:t>
                      </a:r>
                      <a:endParaRPr lang="en-GB" sz="800" dirty="0"/>
                    </a:p>
                  </a:txBody>
                  <a:tcPr/>
                </a:tc>
                <a:extLst>
                  <a:ext uri="{0D108BD9-81ED-4DB2-BD59-A6C34878D82A}">
                    <a16:rowId xmlns:a16="http://schemas.microsoft.com/office/drawing/2014/main" val="2793103854"/>
                  </a:ext>
                </a:extLst>
              </a:tr>
              <a:tr h="218112">
                <a:tc>
                  <a:txBody>
                    <a:bodyPr/>
                    <a:lstStyle/>
                    <a:p>
                      <a:r>
                        <a:rPr lang="en-GB" sz="800" dirty="0" err="1"/>
                        <a:t>InceptionDate</a:t>
                      </a:r>
                      <a:endParaRPr lang="en-GB" sz="800" dirty="0"/>
                    </a:p>
                  </a:txBody>
                  <a:tcPr/>
                </a:tc>
                <a:extLst>
                  <a:ext uri="{0D108BD9-81ED-4DB2-BD59-A6C34878D82A}">
                    <a16:rowId xmlns:a16="http://schemas.microsoft.com/office/drawing/2014/main" val="3046777772"/>
                  </a:ext>
                </a:extLst>
              </a:tr>
              <a:tr h="218112">
                <a:tc>
                  <a:txBody>
                    <a:bodyPr/>
                    <a:lstStyle/>
                    <a:p>
                      <a:r>
                        <a:rPr lang="en-GB" sz="800" dirty="0"/>
                        <a:t>Affinity</a:t>
                      </a:r>
                    </a:p>
                  </a:txBody>
                  <a:tcPr/>
                </a:tc>
                <a:extLst>
                  <a:ext uri="{0D108BD9-81ED-4DB2-BD59-A6C34878D82A}">
                    <a16:rowId xmlns:a16="http://schemas.microsoft.com/office/drawing/2014/main" val="1171349327"/>
                  </a:ext>
                </a:extLst>
              </a:tr>
              <a:tr h="218112">
                <a:tc>
                  <a:txBody>
                    <a:bodyPr/>
                    <a:lstStyle/>
                    <a:p>
                      <a:r>
                        <a:rPr lang="en-GB" sz="800" dirty="0"/>
                        <a:t>Email (this is not as accurate as CRM – see CheckCRM)</a:t>
                      </a:r>
                    </a:p>
                  </a:txBody>
                  <a:tcPr/>
                </a:tc>
                <a:extLst>
                  <a:ext uri="{0D108BD9-81ED-4DB2-BD59-A6C34878D82A}">
                    <a16:rowId xmlns:a16="http://schemas.microsoft.com/office/drawing/2014/main" val="1640278565"/>
                  </a:ext>
                </a:extLst>
              </a:tr>
            </a:tbl>
          </a:graphicData>
        </a:graphic>
      </p:graphicFrame>
      <p:graphicFrame>
        <p:nvGraphicFramePr>
          <p:cNvPr id="6" name="Table 7">
            <a:extLst>
              <a:ext uri="{FF2B5EF4-FFF2-40B4-BE49-F238E27FC236}">
                <a16:creationId xmlns:a16="http://schemas.microsoft.com/office/drawing/2014/main" id="{4027191F-F4A9-4658-9E46-79F5E72604AA}"/>
              </a:ext>
            </a:extLst>
          </p:cNvPr>
          <p:cNvGraphicFramePr>
            <a:graphicFrameLocks noGrp="1"/>
          </p:cNvGraphicFramePr>
          <p:nvPr>
            <p:extLst>
              <p:ext uri="{D42A27DB-BD31-4B8C-83A1-F6EECF244321}">
                <p14:modId xmlns:p14="http://schemas.microsoft.com/office/powerpoint/2010/main" val="1354293462"/>
              </p:ext>
            </p:extLst>
          </p:nvPr>
        </p:nvGraphicFramePr>
        <p:xfrm>
          <a:off x="4007053" y="2209800"/>
          <a:ext cx="7121322" cy="1402321"/>
        </p:xfrm>
        <a:graphic>
          <a:graphicData uri="http://schemas.openxmlformats.org/drawingml/2006/table">
            <a:tbl>
              <a:tblPr firstRow="1" bandRow="1">
                <a:tableStyleId>{5C22544A-7EE6-4342-B048-85BDC9FD1C3A}</a:tableStyleId>
              </a:tblPr>
              <a:tblGrid>
                <a:gridCol w="1997921">
                  <a:extLst>
                    <a:ext uri="{9D8B030D-6E8A-4147-A177-3AD203B41FA5}">
                      <a16:colId xmlns:a16="http://schemas.microsoft.com/office/drawing/2014/main" val="1728694802"/>
                    </a:ext>
                  </a:extLst>
                </a:gridCol>
                <a:gridCol w="5123401">
                  <a:extLst>
                    <a:ext uri="{9D8B030D-6E8A-4147-A177-3AD203B41FA5}">
                      <a16:colId xmlns:a16="http://schemas.microsoft.com/office/drawing/2014/main" val="1055482465"/>
                    </a:ext>
                  </a:extLst>
                </a:gridCol>
              </a:tblGrid>
              <a:tr h="244081">
                <a:tc>
                  <a:txBody>
                    <a:bodyPr/>
                    <a:lstStyle/>
                    <a:p>
                      <a:r>
                        <a:rPr lang="en-GB" sz="800" dirty="0"/>
                        <a:t>Operation Breakdown </a:t>
                      </a:r>
                    </a:p>
                  </a:txBody>
                  <a:tcPr/>
                </a:tc>
                <a:tc>
                  <a:txBody>
                    <a:bodyPr/>
                    <a:lstStyle/>
                    <a:p>
                      <a:r>
                        <a:rPr lang="en-GB" sz="800" dirty="0"/>
                        <a:t>Description</a:t>
                      </a:r>
                    </a:p>
                  </a:txBody>
                  <a:tcPr/>
                </a:tc>
                <a:extLst>
                  <a:ext uri="{0D108BD9-81ED-4DB2-BD59-A6C34878D82A}">
                    <a16:rowId xmlns:a16="http://schemas.microsoft.com/office/drawing/2014/main" val="1946655610"/>
                  </a:ext>
                </a:extLst>
              </a:tr>
              <a:tr h="370840">
                <a:tc>
                  <a:txBody>
                    <a:bodyPr/>
                    <a:lstStyle/>
                    <a:p>
                      <a:r>
                        <a:rPr lang="en-GB" sz="800" dirty="0"/>
                        <a:t>Initialise default </a:t>
                      </a:r>
                      <a:r>
                        <a:rPr lang="en-GB" sz="800" dirty="0" err="1"/>
                        <a:t>resultData</a:t>
                      </a:r>
                      <a:r>
                        <a:rPr lang="en-GB" sz="800" dirty="0"/>
                        <a: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Default values are added to the </a:t>
                      </a:r>
                      <a:r>
                        <a:rPr lang="en-GB" sz="800" dirty="0" err="1"/>
                        <a:t>resultData</a:t>
                      </a:r>
                      <a:r>
                        <a:rPr lang="en-GB" sz="800" dirty="0"/>
                        <a:t> to indicate no value found for the attribute in question, along the format of “No [</a:t>
                      </a:r>
                      <a:r>
                        <a:rPr lang="en-GB" sz="800" dirty="0" err="1"/>
                        <a:t>attributename</a:t>
                      </a:r>
                      <a:r>
                        <a:rPr lang="en-GB" sz="800" dirty="0"/>
                        <a:t>] found”.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These then get replaced with real values should the response be successful.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This needs to happen to stop the test falling over in the event of no data being found yet the framework is trying to locate the results object.</a:t>
                      </a:r>
                    </a:p>
                  </a:txBody>
                  <a:tcPr/>
                </a:tc>
                <a:extLst>
                  <a:ext uri="{0D108BD9-81ED-4DB2-BD59-A6C34878D82A}">
                    <a16:rowId xmlns:a16="http://schemas.microsoft.com/office/drawing/2014/main" val="548768369"/>
                  </a:ext>
                </a:extLst>
              </a:tr>
              <a:tr h="370840">
                <a:tc>
                  <a:txBody>
                    <a:bodyPr/>
                    <a:lstStyle/>
                    <a:p>
                      <a:r>
                        <a:rPr lang="en-GB" sz="800" dirty="0" err="1"/>
                        <a:t>getWebUserOverview</a:t>
                      </a:r>
                      <a:endParaRPr lang="en-GB" sz="800" dirty="0"/>
                    </a:p>
                  </a:txBody>
                  <a:tcPr/>
                </a:tc>
                <a:tc>
                  <a:txBody>
                    <a:bodyPr/>
                    <a:lstStyle/>
                    <a:p>
                      <a:r>
                        <a:rPr lang="en-GB" sz="800" dirty="0"/>
                        <a:t>A call to the Policy Admin system via the </a:t>
                      </a:r>
                      <a:r>
                        <a:rPr lang="en-GB" sz="800" dirty="0" err="1"/>
                        <a:t>GetWebUserOverview</a:t>
                      </a:r>
                      <a:r>
                        <a:rPr lang="en-GB" sz="800" dirty="0"/>
                        <a:t> endpoint to identify a customer and return data that can be used to validate the test data subject is in the correct state prior to further testcase stages, or to capture the current policy count and again later on for comparing counts prior to an event.</a:t>
                      </a:r>
                    </a:p>
                  </a:txBody>
                  <a:tcPr/>
                </a:tc>
                <a:extLst>
                  <a:ext uri="{0D108BD9-81ED-4DB2-BD59-A6C34878D82A}">
                    <a16:rowId xmlns:a16="http://schemas.microsoft.com/office/drawing/2014/main" val="3524818212"/>
                  </a:ext>
                </a:extLst>
              </a:tr>
            </a:tbl>
          </a:graphicData>
        </a:graphic>
      </p:graphicFrame>
    </p:spTree>
    <p:extLst>
      <p:ext uri="{BB962C8B-B14F-4D97-AF65-F5344CB8AC3E}">
        <p14:creationId xmlns:p14="http://schemas.microsoft.com/office/powerpoint/2010/main" val="283581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E2AE-A14E-41BA-8E65-547467F47FC0}"/>
              </a:ext>
            </a:extLst>
          </p:cNvPr>
          <p:cNvSpPr>
            <a:spLocks noGrp="1"/>
          </p:cNvSpPr>
          <p:nvPr>
            <p:ph type="title"/>
          </p:nvPr>
        </p:nvSpPr>
        <p:spPr>
          <a:xfrm>
            <a:off x="838200" y="888472"/>
            <a:ext cx="10515600" cy="497841"/>
          </a:xfrm>
        </p:spPr>
        <p:txBody>
          <a:bodyPr>
            <a:normAutofit/>
          </a:bodyPr>
          <a:lstStyle/>
          <a:p>
            <a:r>
              <a:rPr lang="en-GB" sz="2000" dirty="0"/>
              <a:t>ForgotPassword</a:t>
            </a:r>
          </a:p>
        </p:txBody>
      </p:sp>
      <p:sp>
        <p:nvSpPr>
          <p:cNvPr id="4" name="Text Placeholder 3">
            <a:extLst>
              <a:ext uri="{FF2B5EF4-FFF2-40B4-BE49-F238E27FC236}">
                <a16:creationId xmlns:a16="http://schemas.microsoft.com/office/drawing/2014/main" id="{E53D4FCE-5442-4053-BF1C-901A2F8939C2}"/>
              </a:ext>
            </a:extLst>
          </p:cNvPr>
          <p:cNvSpPr>
            <a:spLocks noGrp="1"/>
          </p:cNvSpPr>
          <p:nvPr>
            <p:ph type="body" sz="quarter" idx="10"/>
          </p:nvPr>
        </p:nvSpPr>
        <p:spPr/>
        <p:txBody>
          <a:bodyPr/>
          <a:lstStyle/>
          <a:p>
            <a:r>
              <a:rPr lang="en-GB" dirty="0"/>
              <a:t>QA Automation</a:t>
            </a:r>
          </a:p>
        </p:txBody>
      </p:sp>
      <p:sp>
        <p:nvSpPr>
          <p:cNvPr id="5" name="Text Placeholder 2">
            <a:extLst>
              <a:ext uri="{FF2B5EF4-FFF2-40B4-BE49-F238E27FC236}">
                <a16:creationId xmlns:a16="http://schemas.microsoft.com/office/drawing/2014/main" id="{03BD1130-D855-4B71-859E-B4F7585BD3DB}"/>
              </a:ext>
            </a:extLst>
          </p:cNvPr>
          <p:cNvSpPr>
            <a:spLocks noGrp="1"/>
          </p:cNvSpPr>
          <p:nvPr>
            <p:ph type="body" idx="1"/>
          </p:nvPr>
        </p:nvSpPr>
        <p:spPr>
          <a:xfrm>
            <a:off x="838200" y="1386313"/>
            <a:ext cx="10515600" cy="1145219"/>
          </a:xfrm>
        </p:spPr>
        <p:txBody>
          <a:bodyPr>
            <a:noAutofit/>
          </a:bodyPr>
          <a:lstStyle/>
          <a:p>
            <a:r>
              <a:rPr lang="en-GB" sz="1100" dirty="0"/>
              <a:t>The ForgotPassword Operation follows the frontend user journey on the Customer Self-service Portal for initiating the process of resetting password (not to be confused with a future planned Operation for resetting password from within an active Portal session).</a:t>
            </a:r>
          </a:p>
          <a:p>
            <a:r>
              <a:rPr lang="en-GB" sz="1100" dirty="0"/>
              <a:t>This uses Selenium to navigate and interact with the web elements as would a real customer.</a:t>
            </a:r>
          </a:p>
          <a:p>
            <a:r>
              <a:rPr lang="en-GB" sz="1100" dirty="0"/>
              <a:t>This is only part of the end-to-end process and is used to trigger the reset password email which will be intercepted in a later Operation, but apart of the same </a:t>
            </a:r>
            <a:r>
              <a:rPr lang="en-GB" sz="1100" dirty="0" err="1"/>
              <a:t>TestCase</a:t>
            </a:r>
            <a:r>
              <a:rPr lang="en-GB" sz="1100" dirty="0"/>
              <a:t>.</a:t>
            </a:r>
          </a:p>
          <a:p>
            <a:endParaRPr lang="en-GB" sz="1100" dirty="0"/>
          </a:p>
          <a:p>
            <a:endParaRPr lang="en-GB" sz="1100" dirty="0"/>
          </a:p>
          <a:p>
            <a:endParaRPr lang="en-GB" sz="1100" dirty="0"/>
          </a:p>
        </p:txBody>
      </p:sp>
      <p:graphicFrame>
        <p:nvGraphicFramePr>
          <p:cNvPr id="6" name="Table 6">
            <a:extLst>
              <a:ext uri="{FF2B5EF4-FFF2-40B4-BE49-F238E27FC236}">
                <a16:creationId xmlns:a16="http://schemas.microsoft.com/office/drawing/2014/main" id="{0D014426-817B-48C5-965A-4C4CED33B58A}"/>
              </a:ext>
            </a:extLst>
          </p:cNvPr>
          <p:cNvGraphicFramePr>
            <a:graphicFrameLocks noGrp="1"/>
          </p:cNvGraphicFramePr>
          <p:nvPr>
            <p:extLst>
              <p:ext uri="{D42A27DB-BD31-4B8C-83A1-F6EECF244321}">
                <p14:modId xmlns:p14="http://schemas.microsoft.com/office/powerpoint/2010/main" val="1044347367"/>
              </p:ext>
            </p:extLst>
          </p:nvPr>
        </p:nvGraphicFramePr>
        <p:xfrm>
          <a:off x="838200" y="2727719"/>
          <a:ext cx="2819400" cy="1305049"/>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4039626632"/>
                    </a:ext>
                  </a:extLst>
                </a:gridCol>
              </a:tblGrid>
              <a:tr h="236011">
                <a:tc>
                  <a:txBody>
                    <a:bodyPr/>
                    <a:lstStyle/>
                    <a:p>
                      <a:r>
                        <a:rPr lang="en-GB" sz="800" dirty="0"/>
                        <a:t>Input</a:t>
                      </a:r>
                    </a:p>
                  </a:txBody>
                  <a:tcPr/>
                </a:tc>
                <a:extLst>
                  <a:ext uri="{0D108BD9-81ED-4DB2-BD59-A6C34878D82A}">
                    <a16:rowId xmlns:a16="http://schemas.microsoft.com/office/drawing/2014/main" val="2442177178"/>
                  </a:ext>
                </a:extLst>
              </a:tr>
              <a:tr h="214479">
                <a:tc>
                  <a:txBody>
                    <a:bodyPr/>
                    <a:lstStyle/>
                    <a:p>
                      <a:r>
                        <a:rPr lang="en-GB" sz="800" dirty="0"/>
                        <a:t>Email</a:t>
                      </a:r>
                    </a:p>
                  </a:txBody>
                  <a:tcPr/>
                </a:tc>
                <a:extLst>
                  <a:ext uri="{0D108BD9-81ED-4DB2-BD59-A6C34878D82A}">
                    <a16:rowId xmlns:a16="http://schemas.microsoft.com/office/drawing/2014/main" val="2938332515"/>
                  </a:ext>
                </a:extLst>
              </a:tr>
              <a:tr h="192946">
                <a:tc>
                  <a:txBody>
                    <a:bodyPr/>
                    <a:lstStyle/>
                    <a:p>
                      <a:r>
                        <a:rPr lang="en-GB" sz="800" b="1" dirty="0">
                          <a:solidFill>
                            <a:schemeClr val="bg1"/>
                          </a:solidFill>
                        </a:rPr>
                        <a:t>Output</a:t>
                      </a:r>
                      <a:r>
                        <a:rPr lang="en-GB" sz="800" b="1" i="1" dirty="0">
                          <a:solidFill>
                            <a:schemeClr val="bg1"/>
                          </a:solidFill>
                        </a:rPr>
                        <a:t> (naming convention below matches Map keys) </a:t>
                      </a:r>
                    </a:p>
                  </a:txBody>
                  <a:tcPr>
                    <a:solidFill>
                      <a:schemeClr val="tx2"/>
                    </a:solidFill>
                  </a:tcPr>
                </a:tc>
                <a:extLst>
                  <a:ext uri="{0D108BD9-81ED-4DB2-BD59-A6C34878D82A}">
                    <a16:rowId xmlns:a16="http://schemas.microsoft.com/office/drawing/2014/main" val="2686424665"/>
                  </a:ext>
                </a:extLst>
              </a:tr>
              <a:tr h="191827">
                <a:tc>
                  <a:txBody>
                    <a:bodyPr/>
                    <a:lstStyle/>
                    <a:p>
                      <a:r>
                        <a:rPr lang="en-GB" sz="800" dirty="0" err="1"/>
                        <a:t>PasswordEmailSent</a:t>
                      </a:r>
                      <a:endParaRPr lang="en-GB" sz="800" dirty="0"/>
                    </a:p>
                  </a:txBody>
                  <a:tcPr/>
                </a:tc>
                <a:extLst>
                  <a:ext uri="{0D108BD9-81ED-4DB2-BD59-A6C34878D82A}">
                    <a16:rowId xmlns:a16="http://schemas.microsoft.com/office/drawing/2014/main" val="2867095151"/>
                  </a:ext>
                </a:extLst>
              </a:tr>
              <a:tr h="0">
                <a:tc>
                  <a:txBody>
                    <a:bodyPr/>
                    <a:lstStyle/>
                    <a:p>
                      <a:r>
                        <a:rPr lang="en-GB" sz="800" dirty="0" err="1"/>
                        <a:t>PasswordEmailError</a:t>
                      </a:r>
                      <a:endParaRPr lang="en-GB" sz="800" dirty="0"/>
                    </a:p>
                  </a:txBody>
                  <a:tcPr/>
                </a:tc>
                <a:extLst>
                  <a:ext uri="{0D108BD9-81ED-4DB2-BD59-A6C34878D82A}">
                    <a16:rowId xmlns:a16="http://schemas.microsoft.com/office/drawing/2014/main" val="3389144868"/>
                  </a:ext>
                </a:extLst>
              </a:tr>
              <a:tr h="214479">
                <a:tc>
                  <a:txBody>
                    <a:bodyPr/>
                    <a:lstStyle/>
                    <a:p>
                      <a:r>
                        <a:rPr lang="en-GB" sz="800" dirty="0" err="1"/>
                        <a:t>TechnicalError</a:t>
                      </a:r>
                      <a:endParaRPr lang="en-GB" sz="800" dirty="0"/>
                    </a:p>
                  </a:txBody>
                  <a:tcPr/>
                </a:tc>
                <a:extLst>
                  <a:ext uri="{0D108BD9-81ED-4DB2-BD59-A6C34878D82A}">
                    <a16:rowId xmlns:a16="http://schemas.microsoft.com/office/drawing/2014/main" val="2340996097"/>
                  </a:ext>
                </a:extLst>
              </a:tr>
            </a:tbl>
          </a:graphicData>
        </a:graphic>
      </p:graphicFrame>
      <p:graphicFrame>
        <p:nvGraphicFramePr>
          <p:cNvPr id="7" name="Table 7">
            <a:extLst>
              <a:ext uri="{FF2B5EF4-FFF2-40B4-BE49-F238E27FC236}">
                <a16:creationId xmlns:a16="http://schemas.microsoft.com/office/drawing/2014/main" id="{8A71A3BB-CF4A-412E-B839-1109D8D1D959}"/>
              </a:ext>
            </a:extLst>
          </p:cNvPr>
          <p:cNvGraphicFramePr>
            <a:graphicFrameLocks noGrp="1"/>
          </p:cNvGraphicFramePr>
          <p:nvPr>
            <p:extLst>
              <p:ext uri="{D42A27DB-BD31-4B8C-83A1-F6EECF244321}">
                <p14:modId xmlns:p14="http://schemas.microsoft.com/office/powerpoint/2010/main" val="4053290001"/>
              </p:ext>
            </p:extLst>
          </p:nvPr>
        </p:nvGraphicFramePr>
        <p:xfrm>
          <a:off x="4320329" y="2727719"/>
          <a:ext cx="7121322" cy="701281"/>
        </p:xfrm>
        <a:graphic>
          <a:graphicData uri="http://schemas.openxmlformats.org/drawingml/2006/table">
            <a:tbl>
              <a:tblPr firstRow="1" bandRow="1">
                <a:tableStyleId>{5C22544A-7EE6-4342-B048-85BDC9FD1C3A}</a:tableStyleId>
              </a:tblPr>
              <a:tblGrid>
                <a:gridCol w="1997921">
                  <a:extLst>
                    <a:ext uri="{9D8B030D-6E8A-4147-A177-3AD203B41FA5}">
                      <a16:colId xmlns:a16="http://schemas.microsoft.com/office/drawing/2014/main" val="1728694802"/>
                    </a:ext>
                  </a:extLst>
                </a:gridCol>
                <a:gridCol w="5123401">
                  <a:extLst>
                    <a:ext uri="{9D8B030D-6E8A-4147-A177-3AD203B41FA5}">
                      <a16:colId xmlns:a16="http://schemas.microsoft.com/office/drawing/2014/main" val="1055482465"/>
                    </a:ext>
                  </a:extLst>
                </a:gridCol>
              </a:tblGrid>
              <a:tr h="244081">
                <a:tc>
                  <a:txBody>
                    <a:bodyPr/>
                    <a:lstStyle/>
                    <a:p>
                      <a:r>
                        <a:rPr lang="en-GB" sz="800" dirty="0"/>
                        <a:t>Operation Breakdown </a:t>
                      </a:r>
                    </a:p>
                  </a:txBody>
                  <a:tcPr/>
                </a:tc>
                <a:tc>
                  <a:txBody>
                    <a:bodyPr/>
                    <a:lstStyle/>
                    <a:p>
                      <a:r>
                        <a:rPr lang="en-GB" sz="800" dirty="0"/>
                        <a:t>Description</a:t>
                      </a:r>
                    </a:p>
                  </a:txBody>
                  <a:tcPr/>
                </a:tc>
                <a:extLst>
                  <a:ext uri="{0D108BD9-81ED-4DB2-BD59-A6C34878D82A}">
                    <a16:rowId xmlns:a16="http://schemas.microsoft.com/office/drawing/2014/main" val="1946655610"/>
                  </a:ext>
                </a:extLst>
              </a:tr>
              <a:tr h="215337">
                <a:tc>
                  <a:txBody>
                    <a:bodyPr/>
                    <a:lstStyle/>
                    <a:p>
                      <a:r>
                        <a:rPr lang="en-GB" sz="800" dirty="0"/>
                        <a:t>Fill in Forgot Password web form</a:t>
                      </a:r>
                    </a:p>
                  </a:txBody>
                  <a:tcPr/>
                </a:tc>
                <a:tc>
                  <a:txBody>
                    <a:bodyPr/>
                    <a:lstStyle/>
                    <a:p>
                      <a:r>
                        <a:rPr lang="en-GB" sz="800" dirty="0"/>
                        <a:t>Opens browser and loads the forgot password page. It fills out the forgotten password web form and captures one of multiple status indicators available and returns a Yes/No value to the results for said indicators.</a:t>
                      </a:r>
                    </a:p>
                  </a:txBody>
                  <a:tcPr/>
                </a:tc>
                <a:extLst>
                  <a:ext uri="{0D108BD9-81ED-4DB2-BD59-A6C34878D82A}">
                    <a16:rowId xmlns:a16="http://schemas.microsoft.com/office/drawing/2014/main" val="995188442"/>
                  </a:ext>
                </a:extLst>
              </a:tr>
            </a:tbl>
          </a:graphicData>
        </a:graphic>
      </p:graphicFrame>
    </p:spTree>
    <p:extLst>
      <p:ext uri="{BB962C8B-B14F-4D97-AF65-F5344CB8AC3E}">
        <p14:creationId xmlns:p14="http://schemas.microsoft.com/office/powerpoint/2010/main" val="4229987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9EF2D83-50DC-4534-8BBF-8363F264DF7C}"/>
              </a:ext>
            </a:extLst>
          </p:cNvPr>
          <p:cNvSpPr>
            <a:spLocks noGrp="1"/>
          </p:cNvSpPr>
          <p:nvPr>
            <p:ph type="body" sz="quarter" idx="10"/>
          </p:nvPr>
        </p:nvSpPr>
        <p:spPr/>
        <p:txBody>
          <a:bodyPr/>
          <a:lstStyle/>
          <a:p>
            <a:r>
              <a:rPr lang="en-GB" dirty="0"/>
              <a:t>QA Automation</a:t>
            </a:r>
          </a:p>
        </p:txBody>
      </p:sp>
      <p:sp>
        <p:nvSpPr>
          <p:cNvPr id="7" name="Title 1">
            <a:extLst>
              <a:ext uri="{FF2B5EF4-FFF2-40B4-BE49-F238E27FC236}">
                <a16:creationId xmlns:a16="http://schemas.microsoft.com/office/drawing/2014/main" id="{D2616628-D39A-4462-A012-2EA96B676144}"/>
              </a:ext>
            </a:extLst>
          </p:cNvPr>
          <p:cNvSpPr>
            <a:spLocks noGrp="1"/>
          </p:cNvSpPr>
          <p:nvPr>
            <p:ph type="title"/>
          </p:nvPr>
        </p:nvSpPr>
        <p:spPr>
          <a:xfrm>
            <a:off x="838200" y="650240"/>
            <a:ext cx="10515600" cy="409005"/>
          </a:xfrm>
        </p:spPr>
        <p:txBody>
          <a:bodyPr>
            <a:normAutofit/>
          </a:bodyPr>
          <a:lstStyle/>
          <a:p>
            <a:r>
              <a:rPr lang="en-GB" sz="2000" dirty="0"/>
              <a:t>ForgotUsername</a:t>
            </a:r>
          </a:p>
        </p:txBody>
      </p:sp>
      <p:sp>
        <p:nvSpPr>
          <p:cNvPr id="8" name="Text Placeholder 2">
            <a:extLst>
              <a:ext uri="{FF2B5EF4-FFF2-40B4-BE49-F238E27FC236}">
                <a16:creationId xmlns:a16="http://schemas.microsoft.com/office/drawing/2014/main" id="{EA4591BB-D25C-43A4-AC21-82A2E25AD395}"/>
              </a:ext>
            </a:extLst>
          </p:cNvPr>
          <p:cNvSpPr>
            <a:spLocks noGrp="1"/>
          </p:cNvSpPr>
          <p:nvPr>
            <p:ph type="body" idx="1"/>
          </p:nvPr>
        </p:nvSpPr>
        <p:spPr>
          <a:xfrm>
            <a:off x="838200" y="1059245"/>
            <a:ext cx="10515600" cy="1182671"/>
          </a:xfrm>
        </p:spPr>
        <p:txBody>
          <a:bodyPr>
            <a:normAutofit/>
          </a:bodyPr>
          <a:lstStyle/>
          <a:p>
            <a:endParaRPr lang="en-GB" sz="1100" dirty="0"/>
          </a:p>
          <a:p>
            <a:endParaRPr lang="en-GB" sz="1100" dirty="0"/>
          </a:p>
        </p:txBody>
      </p:sp>
      <p:graphicFrame>
        <p:nvGraphicFramePr>
          <p:cNvPr id="9" name="Table 6">
            <a:extLst>
              <a:ext uri="{FF2B5EF4-FFF2-40B4-BE49-F238E27FC236}">
                <a16:creationId xmlns:a16="http://schemas.microsoft.com/office/drawing/2014/main" id="{CD760F4D-33B4-4D03-906C-DF97C34A76A0}"/>
              </a:ext>
            </a:extLst>
          </p:cNvPr>
          <p:cNvGraphicFramePr>
            <a:graphicFrameLocks noGrp="1"/>
          </p:cNvGraphicFramePr>
          <p:nvPr>
            <p:extLst>
              <p:ext uri="{D42A27DB-BD31-4B8C-83A1-F6EECF244321}">
                <p14:modId xmlns:p14="http://schemas.microsoft.com/office/powerpoint/2010/main" val="3525913593"/>
              </p:ext>
            </p:extLst>
          </p:nvPr>
        </p:nvGraphicFramePr>
        <p:xfrm>
          <a:off x="838200" y="2317338"/>
          <a:ext cx="2819400" cy="2162965"/>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4039626632"/>
                    </a:ext>
                  </a:extLst>
                </a:gridCol>
              </a:tblGrid>
              <a:tr h="236011">
                <a:tc>
                  <a:txBody>
                    <a:bodyPr/>
                    <a:lstStyle/>
                    <a:p>
                      <a:r>
                        <a:rPr lang="en-GB" sz="800" dirty="0"/>
                        <a:t>Input</a:t>
                      </a:r>
                    </a:p>
                  </a:txBody>
                  <a:tcPr/>
                </a:tc>
                <a:extLst>
                  <a:ext uri="{0D108BD9-81ED-4DB2-BD59-A6C34878D82A}">
                    <a16:rowId xmlns:a16="http://schemas.microsoft.com/office/drawing/2014/main" val="2442177178"/>
                  </a:ext>
                </a:extLst>
              </a:tr>
              <a:tr h="214479">
                <a:tc>
                  <a:txBody>
                    <a:bodyPr/>
                    <a:lstStyle/>
                    <a:p>
                      <a:r>
                        <a:rPr lang="en-GB" sz="800" dirty="0"/>
                        <a:t>Email</a:t>
                      </a:r>
                    </a:p>
                  </a:txBody>
                  <a:tcPr/>
                </a:tc>
                <a:extLst>
                  <a:ext uri="{0D108BD9-81ED-4DB2-BD59-A6C34878D82A}">
                    <a16:rowId xmlns:a16="http://schemas.microsoft.com/office/drawing/2014/main" val="2938332515"/>
                  </a:ext>
                </a:extLst>
              </a:tr>
              <a:tr h="214479">
                <a:tc>
                  <a:txBody>
                    <a:bodyPr/>
                    <a:lstStyle/>
                    <a:p>
                      <a:r>
                        <a:rPr lang="en-GB" sz="800" dirty="0" err="1"/>
                        <a:t>IncorrectEmail</a:t>
                      </a:r>
                      <a:r>
                        <a:rPr lang="en-GB" sz="800" dirty="0"/>
                        <a:t> </a:t>
                      </a:r>
                      <a:r>
                        <a:rPr lang="en-GB" sz="800" i="1" dirty="0"/>
                        <a:t>(Separate </a:t>
                      </a:r>
                      <a:r>
                        <a:rPr lang="en-GB" sz="800" i="1" dirty="0" err="1"/>
                        <a:t>ControlData</a:t>
                      </a:r>
                      <a:r>
                        <a:rPr lang="en-GB" sz="800" i="1" dirty="0"/>
                        <a:t> field)</a:t>
                      </a:r>
                    </a:p>
                  </a:txBody>
                  <a:tcPr/>
                </a:tc>
                <a:extLst>
                  <a:ext uri="{0D108BD9-81ED-4DB2-BD59-A6C34878D82A}">
                    <a16:rowId xmlns:a16="http://schemas.microsoft.com/office/drawing/2014/main" val="567477423"/>
                  </a:ext>
                </a:extLst>
              </a:tr>
              <a:tr h="214479">
                <a:tc>
                  <a:txBody>
                    <a:bodyPr/>
                    <a:lstStyle/>
                    <a:p>
                      <a:r>
                        <a:rPr lang="en-GB" sz="800" dirty="0"/>
                        <a:t>Postcode </a:t>
                      </a:r>
                      <a:r>
                        <a:rPr lang="en-GB" sz="800" i="1" dirty="0"/>
                        <a:t>(for use with extended search)</a:t>
                      </a:r>
                    </a:p>
                  </a:txBody>
                  <a:tcPr/>
                </a:tc>
                <a:extLst>
                  <a:ext uri="{0D108BD9-81ED-4DB2-BD59-A6C34878D82A}">
                    <a16:rowId xmlns:a16="http://schemas.microsoft.com/office/drawing/2014/main" val="2617717301"/>
                  </a:ext>
                </a:extLst>
              </a:tr>
              <a:tr h="214479">
                <a:tc>
                  <a:txBody>
                    <a:bodyPr/>
                    <a:lstStyle/>
                    <a:p>
                      <a:r>
                        <a:rPr lang="en-GB" sz="800" dirty="0" err="1"/>
                        <a:t>LastName</a:t>
                      </a:r>
                      <a:r>
                        <a:rPr lang="en-GB" sz="800" dirty="0"/>
                        <a:t> </a:t>
                      </a:r>
                      <a:r>
                        <a:rPr lang="en-GB" sz="800" i="1" dirty="0"/>
                        <a:t>(for use with extended search)</a:t>
                      </a:r>
                    </a:p>
                  </a:txBody>
                  <a:tcPr/>
                </a:tc>
                <a:extLst>
                  <a:ext uri="{0D108BD9-81ED-4DB2-BD59-A6C34878D82A}">
                    <a16:rowId xmlns:a16="http://schemas.microsoft.com/office/drawing/2014/main" val="925064319"/>
                  </a:ext>
                </a:extLst>
              </a:tr>
              <a:tr h="214479">
                <a:tc>
                  <a:txBody>
                    <a:bodyPr/>
                    <a:lstStyle/>
                    <a:p>
                      <a:r>
                        <a:rPr lang="en-GB" sz="800" dirty="0"/>
                        <a:t>Dob </a:t>
                      </a:r>
                      <a:r>
                        <a:rPr lang="en-GB" sz="800" i="1" dirty="0"/>
                        <a:t>(for use with extended search)</a:t>
                      </a:r>
                    </a:p>
                  </a:txBody>
                  <a:tcPr/>
                </a:tc>
                <a:extLst>
                  <a:ext uri="{0D108BD9-81ED-4DB2-BD59-A6C34878D82A}">
                    <a16:rowId xmlns:a16="http://schemas.microsoft.com/office/drawing/2014/main" val="4199609302"/>
                  </a:ext>
                </a:extLst>
              </a:tr>
              <a:tr h="214479">
                <a:tc>
                  <a:txBody>
                    <a:bodyPr/>
                    <a:lstStyle/>
                    <a:p>
                      <a:r>
                        <a:rPr lang="en-GB" sz="800" dirty="0" err="1"/>
                        <a:t>PolNum</a:t>
                      </a:r>
                      <a:r>
                        <a:rPr lang="en-GB" sz="800" dirty="0"/>
                        <a:t> </a:t>
                      </a:r>
                      <a:r>
                        <a:rPr lang="en-GB" sz="800" i="1" dirty="0"/>
                        <a:t>(for use with extended search)</a:t>
                      </a:r>
                    </a:p>
                  </a:txBody>
                  <a:tcPr/>
                </a:tc>
                <a:extLst>
                  <a:ext uri="{0D108BD9-81ED-4DB2-BD59-A6C34878D82A}">
                    <a16:rowId xmlns:a16="http://schemas.microsoft.com/office/drawing/2014/main" val="394107646"/>
                  </a:ext>
                </a:extLst>
              </a:tr>
              <a:tr h="192946">
                <a:tc>
                  <a:txBody>
                    <a:bodyPr/>
                    <a:lstStyle/>
                    <a:p>
                      <a:r>
                        <a:rPr lang="en-GB" sz="800" b="1" dirty="0">
                          <a:solidFill>
                            <a:schemeClr val="bg1"/>
                          </a:solidFill>
                        </a:rPr>
                        <a:t>Output </a:t>
                      </a:r>
                      <a:r>
                        <a:rPr lang="en-GB" sz="800" b="1" i="1" dirty="0">
                          <a:solidFill>
                            <a:schemeClr val="bg1"/>
                          </a:solidFill>
                        </a:rPr>
                        <a:t>(naming convention below matches Map keys) </a:t>
                      </a:r>
                    </a:p>
                  </a:txBody>
                  <a:tcPr>
                    <a:solidFill>
                      <a:schemeClr val="tx2"/>
                    </a:solidFill>
                  </a:tcPr>
                </a:tc>
                <a:extLst>
                  <a:ext uri="{0D108BD9-81ED-4DB2-BD59-A6C34878D82A}">
                    <a16:rowId xmlns:a16="http://schemas.microsoft.com/office/drawing/2014/main" val="2686424665"/>
                  </a:ext>
                </a:extLst>
              </a:tr>
              <a:tr h="191827">
                <a:tc>
                  <a:txBody>
                    <a:bodyPr/>
                    <a:lstStyle/>
                    <a:p>
                      <a:r>
                        <a:rPr lang="en-GB" sz="800" dirty="0"/>
                        <a:t>Email</a:t>
                      </a:r>
                    </a:p>
                  </a:txBody>
                  <a:tcPr/>
                </a:tc>
                <a:extLst>
                  <a:ext uri="{0D108BD9-81ED-4DB2-BD59-A6C34878D82A}">
                    <a16:rowId xmlns:a16="http://schemas.microsoft.com/office/drawing/2014/main" val="2867095151"/>
                  </a:ext>
                </a:extLst>
              </a:tr>
              <a:tr h="0">
                <a:tc>
                  <a:txBody>
                    <a:bodyPr/>
                    <a:lstStyle/>
                    <a:p>
                      <a:r>
                        <a:rPr lang="en-GB" sz="800" dirty="0" err="1"/>
                        <a:t>UserNotFoundIndicator</a:t>
                      </a:r>
                      <a:endParaRPr lang="en-GB" sz="800" dirty="0"/>
                    </a:p>
                  </a:txBody>
                  <a:tcPr/>
                </a:tc>
                <a:extLst>
                  <a:ext uri="{0D108BD9-81ED-4DB2-BD59-A6C34878D82A}">
                    <a16:rowId xmlns:a16="http://schemas.microsoft.com/office/drawing/2014/main" val="3389144868"/>
                  </a:ext>
                </a:extLst>
              </a:tr>
            </a:tbl>
          </a:graphicData>
        </a:graphic>
      </p:graphicFrame>
      <p:graphicFrame>
        <p:nvGraphicFramePr>
          <p:cNvPr id="10" name="Table 7">
            <a:extLst>
              <a:ext uri="{FF2B5EF4-FFF2-40B4-BE49-F238E27FC236}">
                <a16:creationId xmlns:a16="http://schemas.microsoft.com/office/drawing/2014/main" id="{6F5FA315-0FF9-4B3B-B0DF-72FC19EFC478}"/>
              </a:ext>
            </a:extLst>
          </p:cNvPr>
          <p:cNvGraphicFramePr>
            <a:graphicFrameLocks noGrp="1"/>
          </p:cNvGraphicFramePr>
          <p:nvPr>
            <p:extLst>
              <p:ext uri="{D42A27DB-BD31-4B8C-83A1-F6EECF244321}">
                <p14:modId xmlns:p14="http://schemas.microsoft.com/office/powerpoint/2010/main" val="1545318748"/>
              </p:ext>
            </p:extLst>
          </p:nvPr>
        </p:nvGraphicFramePr>
        <p:xfrm>
          <a:off x="4320329" y="2317338"/>
          <a:ext cx="7121322" cy="1287458"/>
        </p:xfrm>
        <a:graphic>
          <a:graphicData uri="http://schemas.openxmlformats.org/drawingml/2006/table">
            <a:tbl>
              <a:tblPr firstRow="1" bandRow="1">
                <a:tableStyleId>{5C22544A-7EE6-4342-B048-85BDC9FD1C3A}</a:tableStyleId>
              </a:tblPr>
              <a:tblGrid>
                <a:gridCol w="1997921">
                  <a:extLst>
                    <a:ext uri="{9D8B030D-6E8A-4147-A177-3AD203B41FA5}">
                      <a16:colId xmlns:a16="http://schemas.microsoft.com/office/drawing/2014/main" val="1728694802"/>
                    </a:ext>
                  </a:extLst>
                </a:gridCol>
                <a:gridCol w="5123401">
                  <a:extLst>
                    <a:ext uri="{9D8B030D-6E8A-4147-A177-3AD203B41FA5}">
                      <a16:colId xmlns:a16="http://schemas.microsoft.com/office/drawing/2014/main" val="1055482465"/>
                    </a:ext>
                  </a:extLst>
                </a:gridCol>
              </a:tblGrid>
              <a:tr h="244081">
                <a:tc>
                  <a:txBody>
                    <a:bodyPr/>
                    <a:lstStyle/>
                    <a:p>
                      <a:r>
                        <a:rPr lang="en-GB" sz="800" dirty="0"/>
                        <a:t>Operation Breakdown </a:t>
                      </a:r>
                    </a:p>
                  </a:txBody>
                  <a:tcPr/>
                </a:tc>
                <a:tc>
                  <a:txBody>
                    <a:bodyPr/>
                    <a:lstStyle/>
                    <a:p>
                      <a:r>
                        <a:rPr lang="en-GB" sz="800" dirty="0"/>
                        <a:t>Description</a:t>
                      </a:r>
                    </a:p>
                  </a:txBody>
                  <a:tcPr/>
                </a:tc>
                <a:extLst>
                  <a:ext uri="{0D108BD9-81ED-4DB2-BD59-A6C34878D82A}">
                    <a16:rowId xmlns:a16="http://schemas.microsoft.com/office/drawing/2014/main" val="1946655610"/>
                  </a:ext>
                </a:extLst>
              </a:tr>
              <a:tr h="215337">
                <a:tc>
                  <a:txBody>
                    <a:bodyPr/>
                    <a:lstStyle/>
                    <a:p>
                      <a:r>
                        <a:rPr lang="en-GB" sz="800" dirty="0"/>
                        <a:t>Fill in basic search web form</a:t>
                      </a:r>
                    </a:p>
                  </a:txBody>
                  <a:tcPr/>
                </a:tc>
                <a:tc>
                  <a:txBody>
                    <a:bodyPr/>
                    <a:lstStyle/>
                    <a:p>
                      <a:r>
                        <a:rPr lang="en-GB" sz="800" dirty="0"/>
                        <a:t>Fills in the Email address via the frontend to retrieve the Username</a:t>
                      </a:r>
                    </a:p>
                  </a:txBody>
                  <a:tcPr/>
                </a:tc>
                <a:extLst>
                  <a:ext uri="{0D108BD9-81ED-4DB2-BD59-A6C34878D82A}">
                    <a16:rowId xmlns:a16="http://schemas.microsoft.com/office/drawing/2014/main" val="995188442"/>
                  </a:ext>
                </a:extLst>
              </a:tr>
              <a:tr h="370840">
                <a:tc>
                  <a:txBody>
                    <a:bodyPr/>
                    <a:lstStyle/>
                    <a:p>
                      <a:r>
                        <a:rPr lang="en-GB" sz="800" dirty="0"/>
                        <a:t>Fill in extended search web form</a:t>
                      </a:r>
                      <a:br>
                        <a:rPr lang="en-GB" sz="800" dirty="0"/>
                      </a:br>
                      <a:r>
                        <a:rPr lang="en-GB" sz="800" i="1" dirty="0"/>
                        <a:t>(in the event of no records matching)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If the basic search doesn’t return a match, the site will present an extended 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Fills in the Postcode, </a:t>
                      </a:r>
                      <a:r>
                        <a:rPr lang="en-GB" sz="800" dirty="0" err="1"/>
                        <a:t>LastName</a:t>
                      </a:r>
                      <a:r>
                        <a:rPr lang="en-GB" sz="800" dirty="0"/>
                        <a:t>, Dob and </a:t>
                      </a:r>
                      <a:r>
                        <a:rPr lang="en-GB" sz="800" dirty="0" err="1"/>
                        <a:t>PolNum</a:t>
                      </a:r>
                      <a:r>
                        <a:rPr lang="en-GB" sz="800" dirty="0"/>
                        <a:t>.</a:t>
                      </a:r>
                    </a:p>
                  </a:txBody>
                  <a:tcPr/>
                </a:tc>
                <a:extLst>
                  <a:ext uri="{0D108BD9-81ED-4DB2-BD59-A6C34878D82A}">
                    <a16:rowId xmlns:a16="http://schemas.microsoft.com/office/drawing/2014/main" val="548768369"/>
                  </a:ext>
                </a:extLst>
              </a:tr>
              <a:tr h="370840">
                <a:tc>
                  <a:txBody>
                    <a:bodyPr/>
                    <a:lstStyle/>
                    <a:p>
                      <a:r>
                        <a:rPr lang="en-GB" sz="800" dirty="0"/>
                        <a:t>Identify the result type and return to </a:t>
                      </a:r>
                      <a:r>
                        <a:rPr lang="en-GB" sz="800" dirty="0" err="1"/>
                        <a:t>resultsData</a:t>
                      </a:r>
                      <a:endParaRPr lang="en-GB" sz="800" dirty="0"/>
                    </a:p>
                  </a:txBody>
                  <a:tcPr/>
                </a:tc>
                <a:tc>
                  <a:txBody>
                    <a:bodyPr/>
                    <a:lstStyle/>
                    <a:p>
                      <a:r>
                        <a:rPr lang="en-GB" sz="800" dirty="0"/>
                        <a:t>Depending on the outcome of the initial search(s), the website will either return the Username in which it is captured and added to the </a:t>
                      </a:r>
                      <a:r>
                        <a:rPr lang="en-GB" sz="800" dirty="0" err="1"/>
                        <a:t>resultData</a:t>
                      </a:r>
                      <a:r>
                        <a:rPr lang="en-GB" sz="800" dirty="0"/>
                        <a:t> or a </a:t>
                      </a:r>
                      <a:r>
                        <a:rPr lang="en-GB" sz="800" dirty="0" err="1"/>
                        <a:t>UserNotFound</a:t>
                      </a:r>
                      <a:r>
                        <a:rPr lang="en-GB" sz="800" dirty="0"/>
                        <a:t> page is presented. An indication of this is looked for and added to the </a:t>
                      </a:r>
                      <a:r>
                        <a:rPr lang="en-GB" sz="800" dirty="0" err="1"/>
                        <a:t>resultsData</a:t>
                      </a:r>
                      <a:r>
                        <a:rPr lang="en-GB" sz="800" dirty="0"/>
                        <a:t>.</a:t>
                      </a:r>
                    </a:p>
                  </a:txBody>
                  <a:tcPr/>
                </a:tc>
                <a:extLst>
                  <a:ext uri="{0D108BD9-81ED-4DB2-BD59-A6C34878D82A}">
                    <a16:rowId xmlns:a16="http://schemas.microsoft.com/office/drawing/2014/main" val="1396929355"/>
                  </a:ext>
                </a:extLst>
              </a:tr>
            </a:tbl>
          </a:graphicData>
        </a:graphic>
      </p:graphicFrame>
      <p:sp>
        <p:nvSpPr>
          <p:cNvPr id="12" name="TextBox 11">
            <a:extLst>
              <a:ext uri="{FF2B5EF4-FFF2-40B4-BE49-F238E27FC236}">
                <a16:creationId xmlns:a16="http://schemas.microsoft.com/office/drawing/2014/main" id="{3DD68190-152C-4BF4-88C3-D21E49BDC276}"/>
              </a:ext>
            </a:extLst>
          </p:cNvPr>
          <p:cNvSpPr txBox="1"/>
          <p:nvPr/>
        </p:nvSpPr>
        <p:spPr>
          <a:xfrm>
            <a:off x="838199" y="1059245"/>
            <a:ext cx="10684933" cy="938719"/>
          </a:xfrm>
          <a:prstGeom prst="rect">
            <a:avLst/>
          </a:prstGeom>
          <a:noFill/>
        </p:spPr>
        <p:txBody>
          <a:bodyPr wrap="square">
            <a:spAutoFit/>
          </a:bodyPr>
          <a:lstStyle/>
          <a:p>
            <a:r>
              <a:rPr lang="en-GB" sz="1100" dirty="0"/>
              <a:t>The ForgotUsername Operation follows the frontend user journey on the Customer Self-service Portal for initiating the process of retrieving the customers Username (which happens to be their email address… the same data you use to retrieve their username).</a:t>
            </a:r>
          </a:p>
          <a:p>
            <a:r>
              <a:rPr lang="en-GB" sz="1100" dirty="0"/>
              <a:t>This uses Selenium to navigate and interact with the web elements as would a real customer.</a:t>
            </a:r>
          </a:p>
          <a:p>
            <a:r>
              <a:rPr lang="en-GB" sz="1100" dirty="0"/>
              <a:t>In the event of an email matching a valid record, the email address is returned as the retrieved username. In the event of the email not matching a valid record, an enhanced search form is presented. If a record is matched, an email is retrieved and displayed to the user, if not a User Not Found page is presented.</a:t>
            </a:r>
          </a:p>
        </p:txBody>
      </p:sp>
    </p:spTree>
    <p:extLst>
      <p:ext uri="{BB962C8B-B14F-4D97-AF65-F5344CB8AC3E}">
        <p14:creationId xmlns:p14="http://schemas.microsoft.com/office/powerpoint/2010/main" val="357804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BB1E-A190-49EA-B446-83F14613C7B4}"/>
              </a:ext>
            </a:extLst>
          </p:cNvPr>
          <p:cNvSpPr>
            <a:spLocks noGrp="1"/>
          </p:cNvSpPr>
          <p:nvPr>
            <p:ph type="title"/>
          </p:nvPr>
        </p:nvSpPr>
        <p:spPr>
          <a:xfrm>
            <a:off x="838200" y="909639"/>
            <a:ext cx="10515600" cy="497841"/>
          </a:xfrm>
        </p:spPr>
        <p:txBody>
          <a:bodyPr>
            <a:normAutofit/>
          </a:bodyPr>
          <a:lstStyle/>
          <a:p>
            <a:r>
              <a:rPr lang="en-GB" sz="2000" dirty="0"/>
              <a:t>GetPolicyInformation</a:t>
            </a:r>
          </a:p>
        </p:txBody>
      </p:sp>
      <p:sp>
        <p:nvSpPr>
          <p:cNvPr id="3" name="Text Placeholder 2">
            <a:extLst>
              <a:ext uri="{FF2B5EF4-FFF2-40B4-BE49-F238E27FC236}">
                <a16:creationId xmlns:a16="http://schemas.microsoft.com/office/drawing/2014/main" id="{3590F238-22F0-432B-BDDA-95478DF4A85E}"/>
              </a:ext>
            </a:extLst>
          </p:cNvPr>
          <p:cNvSpPr>
            <a:spLocks noGrp="1"/>
          </p:cNvSpPr>
          <p:nvPr>
            <p:ph type="body" idx="1"/>
          </p:nvPr>
        </p:nvSpPr>
        <p:spPr>
          <a:xfrm>
            <a:off x="831850" y="1499130"/>
            <a:ext cx="10515600" cy="795338"/>
          </a:xfrm>
        </p:spPr>
        <p:txBody>
          <a:bodyPr>
            <a:normAutofit/>
          </a:bodyPr>
          <a:lstStyle/>
          <a:p>
            <a:r>
              <a:rPr lang="en-GB" sz="1100" dirty="0"/>
              <a:t>The GetPolicyInformation Operation is a simple operation for identifying if a policy with a specific Policy Identifier is found.</a:t>
            </a:r>
          </a:p>
          <a:p>
            <a:r>
              <a:rPr lang="en-GB" sz="1100" dirty="0"/>
              <a:t>This is used as an initial stage activity to identify if the test data subject is valid or not. This is not just for making sure the policy exists. In some cases it is also to ensure no prior policy exists under that identifier, or rightly so that the identifier is invalid.</a:t>
            </a:r>
          </a:p>
        </p:txBody>
      </p:sp>
      <p:sp>
        <p:nvSpPr>
          <p:cNvPr id="4" name="Text Placeholder 3">
            <a:extLst>
              <a:ext uri="{FF2B5EF4-FFF2-40B4-BE49-F238E27FC236}">
                <a16:creationId xmlns:a16="http://schemas.microsoft.com/office/drawing/2014/main" id="{A3B50667-5371-4B0B-B28D-8706990B4D04}"/>
              </a:ext>
            </a:extLst>
          </p:cNvPr>
          <p:cNvSpPr>
            <a:spLocks noGrp="1"/>
          </p:cNvSpPr>
          <p:nvPr>
            <p:ph type="body" sz="quarter" idx="10"/>
          </p:nvPr>
        </p:nvSpPr>
        <p:spPr/>
        <p:txBody>
          <a:bodyPr/>
          <a:lstStyle/>
          <a:p>
            <a:r>
              <a:rPr lang="en-GB" dirty="0"/>
              <a:t>QA Automation</a:t>
            </a:r>
          </a:p>
        </p:txBody>
      </p:sp>
      <p:graphicFrame>
        <p:nvGraphicFramePr>
          <p:cNvPr id="5" name="Table 6">
            <a:extLst>
              <a:ext uri="{FF2B5EF4-FFF2-40B4-BE49-F238E27FC236}">
                <a16:creationId xmlns:a16="http://schemas.microsoft.com/office/drawing/2014/main" id="{3E24CC2E-724F-4287-91B6-4F57D12A0311}"/>
              </a:ext>
            </a:extLst>
          </p:cNvPr>
          <p:cNvGraphicFramePr>
            <a:graphicFrameLocks noGrp="1"/>
          </p:cNvGraphicFramePr>
          <p:nvPr>
            <p:extLst>
              <p:ext uri="{D42A27DB-BD31-4B8C-83A1-F6EECF244321}">
                <p14:modId xmlns:p14="http://schemas.microsoft.com/office/powerpoint/2010/main" val="2469727090"/>
              </p:ext>
            </p:extLst>
          </p:nvPr>
        </p:nvGraphicFramePr>
        <p:xfrm>
          <a:off x="838200" y="2317338"/>
          <a:ext cx="2819400" cy="215737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4039626632"/>
                    </a:ext>
                  </a:extLst>
                </a:gridCol>
              </a:tblGrid>
              <a:tr h="236011">
                <a:tc>
                  <a:txBody>
                    <a:bodyPr/>
                    <a:lstStyle/>
                    <a:p>
                      <a:r>
                        <a:rPr lang="en-GB" sz="800" dirty="0"/>
                        <a:t>Input</a:t>
                      </a:r>
                    </a:p>
                  </a:txBody>
                  <a:tcPr/>
                </a:tc>
                <a:extLst>
                  <a:ext uri="{0D108BD9-81ED-4DB2-BD59-A6C34878D82A}">
                    <a16:rowId xmlns:a16="http://schemas.microsoft.com/office/drawing/2014/main" val="2442177178"/>
                  </a:ext>
                </a:extLst>
              </a:tr>
              <a:tr h="214479">
                <a:tc>
                  <a:txBody>
                    <a:bodyPr/>
                    <a:lstStyle/>
                    <a:p>
                      <a:r>
                        <a:rPr lang="en-GB" sz="800" dirty="0" err="1"/>
                        <a:t>PolicyIdentifier</a:t>
                      </a:r>
                      <a:endParaRPr lang="en-GB" sz="800" dirty="0"/>
                    </a:p>
                  </a:txBody>
                  <a:tcPr/>
                </a:tc>
                <a:extLst>
                  <a:ext uri="{0D108BD9-81ED-4DB2-BD59-A6C34878D82A}">
                    <a16:rowId xmlns:a16="http://schemas.microsoft.com/office/drawing/2014/main" val="2938332515"/>
                  </a:ext>
                </a:extLst>
              </a:tr>
              <a:tr h="192946">
                <a:tc>
                  <a:txBody>
                    <a:bodyPr/>
                    <a:lstStyle/>
                    <a:p>
                      <a:r>
                        <a:rPr lang="en-GB" sz="800" b="1" dirty="0">
                          <a:solidFill>
                            <a:schemeClr val="bg1"/>
                          </a:solidFill>
                        </a:rPr>
                        <a:t>Output </a:t>
                      </a:r>
                      <a:r>
                        <a:rPr lang="en-GB" sz="800" b="1" i="1" dirty="0">
                          <a:solidFill>
                            <a:schemeClr val="bg1"/>
                          </a:solidFill>
                        </a:rPr>
                        <a:t>(naming convention below matches Map keys) </a:t>
                      </a:r>
                    </a:p>
                  </a:txBody>
                  <a:tcPr>
                    <a:solidFill>
                      <a:schemeClr val="tx2"/>
                    </a:solidFill>
                  </a:tcPr>
                </a:tc>
                <a:extLst>
                  <a:ext uri="{0D108BD9-81ED-4DB2-BD59-A6C34878D82A}">
                    <a16:rowId xmlns:a16="http://schemas.microsoft.com/office/drawing/2014/main" val="2686424665"/>
                  </a:ext>
                </a:extLst>
              </a:tr>
              <a:tr h="191827">
                <a:tc>
                  <a:txBody>
                    <a:bodyPr/>
                    <a:lstStyle/>
                    <a:p>
                      <a:r>
                        <a:rPr lang="en-GB" sz="800" dirty="0"/>
                        <a:t>Dob</a:t>
                      </a:r>
                    </a:p>
                  </a:txBody>
                  <a:tcPr/>
                </a:tc>
                <a:extLst>
                  <a:ext uri="{0D108BD9-81ED-4DB2-BD59-A6C34878D82A}">
                    <a16:rowId xmlns:a16="http://schemas.microsoft.com/office/drawing/2014/main" val="2867095151"/>
                  </a:ext>
                </a:extLst>
              </a:tr>
              <a:tr h="0">
                <a:tc>
                  <a:txBody>
                    <a:bodyPr/>
                    <a:lstStyle/>
                    <a:p>
                      <a:r>
                        <a:rPr lang="en-GB" sz="800" dirty="0"/>
                        <a:t>Postcode</a:t>
                      </a:r>
                    </a:p>
                  </a:txBody>
                  <a:tcPr/>
                </a:tc>
                <a:extLst>
                  <a:ext uri="{0D108BD9-81ED-4DB2-BD59-A6C34878D82A}">
                    <a16:rowId xmlns:a16="http://schemas.microsoft.com/office/drawing/2014/main" val="3389144868"/>
                  </a:ext>
                </a:extLst>
              </a:tr>
              <a:tr h="0">
                <a:tc>
                  <a:txBody>
                    <a:bodyPr/>
                    <a:lstStyle/>
                    <a:p>
                      <a:r>
                        <a:rPr lang="en-GB" sz="800" dirty="0" err="1"/>
                        <a:t>CustomerIdentifier</a:t>
                      </a:r>
                      <a:endParaRPr lang="en-GB" sz="800" dirty="0"/>
                    </a:p>
                  </a:txBody>
                  <a:tcPr/>
                </a:tc>
                <a:extLst>
                  <a:ext uri="{0D108BD9-81ED-4DB2-BD59-A6C34878D82A}">
                    <a16:rowId xmlns:a16="http://schemas.microsoft.com/office/drawing/2014/main" val="2951892578"/>
                  </a:ext>
                </a:extLst>
              </a:tr>
              <a:tr h="0">
                <a:tc>
                  <a:txBody>
                    <a:bodyPr/>
                    <a:lstStyle/>
                    <a:p>
                      <a:r>
                        <a:rPr lang="en-GB" sz="800" dirty="0"/>
                        <a:t>Email</a:t>
                      </a:r>
                    </a:p>
                  </a:txBody>
                  <a:tcPr/>
                </a:tc>
                <a:extLst>
                  <a:ext uri="{0D108BD9-81ED-4DB2-BD59-A6C34878D82A}">
                    <a16:rowId xmlns:a16="http://schemas.microsoft.com/office/drawing/2014/main" val="3042594935"/>
                  </a:ext>
                </a:extLst>
              </a:tr>
              <a:tr h="0">
                <a:tc>
                  <a:txBody>
                    <a:bodyPr/>
                    <a:lstStyle/>
                    <a:p>
                      <a:r>
                        <a:rPr lang="en-GB" sz="800" dirty="0"/>
                        <a:t>Address</a:t>
                      </a:r>
                    </a:p>
                  </a:txBody>
                  <a:tcPr/>
                </a:tc>
                <a:extLst>
                  <a:ext uri="{0D108BD9-81ED-4DB2-BD59-A6C34878D82A}">
                    <a16:rowId xmlns:a16="http://schemas.microsoft.com/office/drawing/2014/main" val="4219882214"/>
                  </a:ext>
                </a:extLst>
              </a:tr>
              <a:tr h="0">
                <a:tc>
                  <a:txBody>
                    <a:bodyPr/>
                    <a:lstStyle/>
                    <a:p>
                      <a:r>
                        <a:rPr lang="en-GB" sz="800" dirty="0" err="1"/>
                        <a:t>NameLine</a:t>
                      </a:r>
                      <a:endParaRPr lang="en-GB" sz="800" dirty="0"/>
                    </a:p>
                  </a:txBody>
                  <a:tcPr/>
                </a:tc>
                <a:extLst>
                  <a:ext uri="{0D108BD9-81ED-4DB2-BD59-A6C34878D82A}">
                    <a16:rowId xmlns:a16="http://schemas.microsoft.com/office/drawing/2014/main" val="971368068"/>
                  </a:ext>
                </a:extLst>
              </a:tr>
              <a:tr h="0">
                <a:tc>
                  <a:txBody>
                    <a:bodyPr/>
                    <a:lstStyle/>
                    <a:p>
                      <a:r>
                        <a:rPr lang="en-GB" sz="800" dirty="0" err="1"/>
                        <a:t>ClientStatus</a:t>
                      </a:r>
                      <a:endParaRPr lang="en-GB" sz="800" dirty="0"/>
                    </a:p>
                  </a:txBody>
                  <a:tcPr/>
                </a:tc>
                <a:extLst>
                  <a:ext uri="{0D108BD9-81ED-4DB2-BD59-A6C34878D82A}">
                    <a16:rowId xmlns:a16="http://schemas.microsoft.com/office/drawing/2014/main" val="2457954503"/>
                  </a:ext>
                </a:extLst>
              </a:tr>
            </a:tbl>
          </a:graphicData>
        </a:graphic>
      </p:graphicFrame>
      <p:graphicFrame>
        <p:nvGraphicFramePr>
          <p:cNvPr id="6" name="Table 7">
            <a:extLst>
              <a:ext uri="{FF2B5EF4-FFF2-40B4-BE49-F238E27FC236}">
                <a16:creationId xmlns:a16="http://schemas.microsoft.com/office/drawing/2014/main" id="{CCC0771B-01E1-4F73-A982-814226618F4C}"/>
              </a:ext>
            </a:extLst>
          </p:cNvPr>
          <p:cNvGraphicFramePr>
            <a:graphicFrameLocks noGrp="1"/>
          </p:cNvGraphicFramePr>
          <p:nvPr>
            <p:extLst>
              <p:ext uri="{D42A27DB-BD31-4B8C-83A1-F6EECF244321}">
                <p14:modId xmlns:p14="http://schemas.microsoft.com/office/powerpoint/2010/main" val="2170166254"/>
              </p:ext>
            </p:extLst>
          </p:nvPr>
        </p:nvGraphicFramePr>
        <p:xfrm>
          <a:off x="4320329" y="2317338"/>
          <a:ext cx="7121322" cy="1315961"/>
        </p:xfrm>
        <a:graphic>
          <a:graphicData uri="http://schemas.openxmlformats.org/drawingml/2006/table">
            <a:tbl>
              <a:tblPr firstRow="1" bandRow="1">
                <a:tableStyleId>{5C22544A-7EE6-4342-B048-85BDC9FD1C3A}</a:tableStyleId>
              </a:tblPr>
              <a:tblGrid>
                <a:gridCol w="1997921">
                  <a:extLst>
                    <a:ext uri="{9D8B030D-6E8A-4147-A177-3AD203B41FA5}">
                      <a16:colId xmlns:a16="http://schemas.microsoft.com/office/drawing/2014/main" val="1728694802"/>
                    </a:ext>
                  </a:extLst>
                </a:gridCol>
                <a:gridCol w="5123401">
                  <a:extLst>
                    <a:ext uri="{9D8B030D-6E8A-4147-A177-3AD203B41FA5}">
                      <a16:colId xmlns:a16="http://schemas.microsoft.com/office/drawing/2014/main" val="1055482465"/>
                    </a:ext>
                  </a:extLst>
                </a:gridCol>
              </a:tblGrid>
              <a:tr h="244081">
                <a:tc>
                  <a:txBody>
                    <a:bodyPr/>
                    <a:lstStyle/>
                    <a:p>
                      <a:r>
                        <a:rPr lang="en-GB" sz="800" dirty="0"/>
                        <a:t>Operation Breakdown </a:t>
                      </a:r>
                    </a:p>
                  </a:txBody>
                  <a:tcPr/>
                </a:tc>
                <a:tc>
                  <a:txBody>
                    <a:bodyPr/>
                    <a:lstStyle/>
                    <a:p>
                      <a:r>
                        <a:rPr lang="en-GB" sz="800" dirty="0"/>
                        <a:t>Description</a:t>
                      </a:r>
                    </a:p>
                  </a:txBody>
                  <a:tcPr/>
                </a:tc>
                <a:extLst>
                  <a:ext uri="{0D108BD9-81ED-4DB2-BD59-A6C34878D82A}">
                    <a16:rowId xmlns:a16="http://schemas.microsoft.com/office/drawing/2014/main" val="1946655610"/>
                  </a:ext>
                </a:extLst>
              </a:tr>
              <a:tr h="215337">
                <a:tc>
                  <a:txBody>
                    <a:bodyPr/>
                    <a:lstStyle/>
                    <a:p>
                      <a:r>
                        <a:rPr lang="en-GB" sz="800" dirty="0"/>
                        <a:t>Initialise default </a:t>
                      </a:r>
                      <a:r>
                        <a:rPr lang="en-GB" sz="800" dirty="0" err="1"/>
                        <a:t>resultData</a:t>
                      </a:r>
                      <a:r>
                        <a:rPr lang="en-GB" sz="800" dirty="0"/>
                        <a: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Default values are added to the </a:t>
                      </a:r>
                      <a:r>
                        <a:rPr lang="en-GB" sz="800" dirty="0" err="1"/>
                        <a:t>resultData</a:t>
                      </a:r>
                      <a:r>
                        <a:rPr lang="en-GB" sz="800" dirty="0"/>
                        <a:t> to indicate no value found for the attribute in question, along the format of “No [</a:t>
                      </a:r>
                      <a:r>
                        <a:rPr lang="en-GB" sz="800" dirty="0" err="1"/>
                        <a:t>attributename</a:t>
                      </a:r>
                      <a:r>
                        <a:rPr lang="en-GB" sz="800" dirty="0"/>
                        <a:t>] found”.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These then get replaced with real values should the response be successful.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This needs to happen to stop the test falling over in the event of no data being found yet the framework is trying to locate the results object.</a:t>
                      </a:r>
                    </a:p>
                  </a:txBody>
                  <a:tcPr/>
                </a:tc>
                <a:extLst>
                  <a:ext uri="{0D108BD9-81ED-4DB2-BD59-A6C34878D82A}">
                    <a16:rowId xmlns:a16="http://schemas.microsoft.com/office/drawing/2014/main" val="995188442"/>
                  </a:ext>
                </a:extLst>
              </a:tr>
              <a:tr h="370840">
                <a:tc>
                  <a:txBody>
                    <a:bodyPr/>
                    <a:lstStyle/>
                    <a:p>
                      <a:r>
                        <a:rPr lang="en-GB" sz="800" dirty="0" err="1"/>
                        <a:t>policyAdminCustomerSearch</a:t>
                      </a:r>
                      <a:endParaRPr lang="en-GB" sz="800"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Calls the Strata Integration </a:t>
                      </a:r>
                      <a:r>
                        <a:rPr lang="en-GB" sz="800" dirty="0" err="1"/>
                        <a:t>clientSearch</a:t>
                      </a:r>
                      <a:r>
                        <a:rPr lang="en-GB" sz="800" dirty="0"/>
                        <a:t> endpoint with the Policy Identifier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If the response returns a valid match, the default result data is replaced with the returned values.</a:t>
                      </a:r>
                    </a:p>
                  </a:txBody>
                  <a:tcPr/>
                </a:tc>
                <a:extLst>
                  <a:ext uri="{0D108BD9-81ED-4DB2-BD59-A6C34878D82A}">
                    <a16:rowId xmlns:a16="http://schemas.microsoft.com/office/drawing/2014/main" val="548768369"/>
                  </a:ext>
                </a:extLst>
              </a:tr>
            </a:tbl>
          </a:graphicData>
        </a:graphic>
      </p:graphicFrame>
      <p:sp>
        <p:nvSpPr>
          <p:cNvPr id="11" name="Text Placeholder 2">
            <a:extLst>
              <a:ext uri="{FF2B5EF4-FFF2-40B4-BE49-F238E27FC236}">
                <a16:creationId xmlns:a16="http://schemas.microsoft.com/office/drawing/2014/main" id="{F5218656-A312-4867-8E02-8E9C6D7F424B}"/>
              </a:ext>
            </a:extLst>
          </p:cNvPr>
          <p:cNvSpPr txBox="1">
            <a:spLocks/>
          </p:cNvSpPr>
          <p:nvPr/>
        </p:nvSpPr>
        <p:spPr>
          <a:xfrm>
            <a:off x="831850" y="5300397"/>
            <a:ext cx="10515600" cy="795338"/>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Arial Nova" panose="020B0504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Arial Nova" panose="020B0504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Arial Nova" panose="020B0504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Arial Nova" panose="020B0504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Arial Nova" panose="020B0504020202020204" pitchFamily="34" charset="0"/>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1100" dirty="0"/>
              <a:t>The name of this operation could probably do with updating to along the lines of </a:t>
            </a:r>
            <a:r>
              <a:rPr lang="en-GB" sz="1100" dirty="0" err="1"/>
              <a:t>CheckPolicyIdentifier</a:t>
            </a:r>
            <a:r>
              <a:rPr lang="en-GB" sz="1100" dirty="0"/>
              <a:t>. Currently, it would suggest it returns more information about a policy than it does. But its intention was always to just check the validity of a Policy Identifier.</a:t>
            </a:r>
          </a:p>
          <a:p>
            <a:r>
              <a:rPr lang="en-GB" sz="1100" dirty="0"/>
              <a:t>Also, the input naming convention should be updated to be uniform with the other Operations YAML </a:t>
            </a:r>
            <a:r>
              <a:rPr lang="en-GB" sz="1100" dirty="0" err="1"/>
              <a:t>ControlData</a:t>
            </a:r>
            <a:r>
              <a:rPr lang="en-GB" sz="1100" dirty="0"/>
              <a:t> fields i.e. ‘</a:t>
            </a:r>
            <a:r>
              <a:rPr lang="en-GB" sz="1100" dirty="0" err="1"/>
              <a:t>PolNum</a:t>
            </a:r>
            <a:r>
              <a:rPr lang="en-GB" sz="1100" dirty="0"/>
              <a:t>’ instead of ‘</a:t>
            </a:r>
            <a:r>
              <a:rPr lang="en-GB" sz="1100" dirty="0" err="1"/>
              <a:t>PolicyIdentifier</a:t>
            </a:r>
            <a:r>
              <a:rPr lang="en-GB" sz="1100" dirty="0"/>
              <a:t>’, which should remain for the internal field naming convention only.</a:t>
            </a:r>
          </a:p>
        </p:txBody>
      </p:sp>
      <p:sp>
        <p:nvSpPr>
          <p:cNvPr id="10" name="TextBox 9">
            <a:extLst>
              <a:ext uri="{FF2B5EF4-FFF2-40B4-BE49-F238E27FC236}">
                <a16:creationId xmlns:a16="http://schemas.microsoft.com/office/drawing/2014/main" id="{070B82BE-51E3-4A43-983E-15905A2808B2}"/>
              </a:ext>
            </a:extLst>
          </p:cNvPr>
          <p:cNvSpPr txBox="1"/>
          <p:nvPr/>
        </p:nvSpPr>
        <p:spPr>
          <a:xfrm>
            <a:off x="831850" y="4938925"/>
            <a:ext cx="6136546" cy="369332"/>
          </a:xfrm>
          <a:prstGeom prst="rect">
            <a:avLst/>
          </a:prstGeom>
          <a:noFill/>
        </p:spPr>
        <p:txBody>
          <a:bodyPr wrap="square">
            <a:spAutoFit/>
          </a:bodyPr>
          <a:lstStyle/>
          <a:p>
            <a:r>
              <a:rPr lang="en-GB" sz="1800" dirty="0">
                <a:latin typeface="+mj-lt"/>
              </a:rPr>
              <a:t>Future Suggestions</a:t>
            </a:r>
          </a:p>
        </p:txBody>
      </p:sp>
    </p:spTree>
    <p:extLst>
      <p:ext uri="{BB962C8B-B14F-4D97-AF65-F5344CB8AC3E}">
        <p14:creationId xmlns:p14="http://schemas.microsoft.com/office/powerpoint/2010/main" val="221395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9379-A55E-4B20-9AA6-B41765D54DBB}"/>
              </a:ext>
            </a:extLst>
          </p:cNvPr>
          <p:cNvSpPr>
            <a:spLocks noGrp="1"/>
          </p:cNvSpPr>
          <p:nvPr>
            <p:ph type="title"/>
          </p:nvPr>
        </p:nvSpPr>
        <p:spPr>
          <a:xfrm>
            <a:off x="831850" y="845185"/>
            <a:ext cx="10515600" cy="404812"/>
          </a:xfrm>
        </p:spPr>
        <p:txBody>
          <a:bodyPr>
            <a:normAutofit/>
          </a:bodyPr>
          <a:lstStyle/>
          <a:p>
            <a:r>
              <a:rPr lang="en-GB" sz="2000" dirty="0"/>
              <a:t>PortalChangeMarketing</a:t>
            </a:r>
          </a:p>
        </p:txBody>
      </p:sp>
      <p:sp>
        <p:nvSpPr>
          <p:cNvPr id="3" name="Text Placeholder 2">
            <a:extLst>
              <a:ext uri="{FF2B5EF4-FFF2-40B4-BE49-F238E27FC236}">
                <a16:creationId xmlns:a16="http://schemas.microsoft.com/office/drawing/2014/main" id="{F1A8F707-D5B2-4D9A-92D5-854D2025BD07}"/>
              </a:ext>
            </a:extLst>
          </p:cNvPr>
          <p:cNvSpPr>
            <a:spLocks noGrp="1"/>
          </p:cNvSpPr>
          <p:nvPr>
            <p:ph type="body" idx="1"/>
          </p:nvPr>
        </p:nvSpPr>
        <p:spPr>
          <a:xfrm>
            <a:off x="831850" y="1256663"/>
            <a:ext cx="10515600" cy="877209"/>
          </a:xfrm>
        </p:spPr>
        <p:txBody>
          <a:bodyPr>
            <a:noAutofit/>
          </a:bodyPr>
          <a:lstStyle/>
          <a:p>
            <a:r>
              <a:rPr lang="en-GB" sz="1100" dirty="0"/>
              <a:t>The PortalChangeMarketing Operations is to mimic a customer updating their Marketing Preferences via the Customer Self-service Portal. This works in conjunction with the PortalLogin Operation as an active portal session will be required. This happens by retaining the Web Driver instance between Operations/Stages/Activities.</a:t>
            </a:r>
          </a:p>
          <a:p>
            <a:r>
              <a:rPr lang="en-GB" sz="1100" dirty="0"/>
              <a:t>This Operation doesn’t take any input or return any results. This Operation works in conjunction with the CheckCRM Operation where a snapshot of the Marketing Preferences can be taken before and after this Operation to prove the change was successful.</a:t>
            </a:r>
          </a:p>
          <a:p>
            <a:endParaRPr lang="en-GB" sz="1100" dirty="0"/>
          </a:p>
        </p:txBody>
      </p:sp>
      <p:sp>
        <p:nvSpPr>
          <p:cNvPr id="4" name="Text Placeholder 3">
            <a:extLst>
              <a:ext uri="{FF2B5EF4-FFF2-40B4-BE49-F238E27FC236}">
                <a16:creationId xmlns:a16="http://schemas.microsoft.com/office/drawing/2014/main" id="{27AE5AA2-86BF-426D-922B-C9FA6DE1B3A5}"/>
              </a:ext>
            </a:extLst>
          </p:cNvPr>
          <p:cNvSpPr>
            <a:spLocks noGrp="1"/>
          </p:cNvSpPr>
          <p:nvPr>
            <p:ph type="body" sz="quarter" idx="10"/>
          </p:nvPr>
        </p:nvSpPr>
        <p:spPr/>
        <p:txBody>
          <a:bodyPr/>
          <a:lstStyle/>
          <a:p>
            <a:r>
              <a:rPr lang="en-GB" dirty="0"/>
              <a:t>QA Automation</a:t>
            </a:r>
          </a:p>
        </p:txBody>
      </p:sp>
      <p:graphicFrame>
        <p:nvGraphicFramePr>
          <p:cNvPr id="5" name="Table 6">
            <a:extLst>
              <a:ext uri="{FF2B5EF4-FFF2-40B4-BE49-F238E27FC236}">
                <a16:creationId xmlns:a16="http://schemas.microsoft.com/office/drawing/2014/main" id="{698FCC2B-4EA2-48C8-9D5B-87854C69B203}"/>
              </a:ext>
            </a:extLst>
          </p:cNvPr>
          <p:cNvGraphicFramePr>
            <a:graphicFrameLocks noGrp="1"/>
          </p:cNvGraphicFramePr>
          <p:nvPr>
            <p:extLst>
              <p:ext uri="{D42A27DB-BD31-4B8C-83A1-F6EECF244321}">
                <p14:modId xmlns:p14="http://schemas.microsoft.com/office/powerpoint/2010/main" val="1319202457"/>
              </p:ext>
            </p:extLst>
          </p:nvPr>
        </p:nvGraphicFramePr>
        <p:xfrm>
          <a:off x="905933" y="2273906"/>
          <a:ext cx="2819400" cy="87721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4039626632"/>
                    </a:ext>
                  </a:extLst>
                </a:gridCol>
              </a:tblGrid>
              <a:tr h="236011">
                <a:tc>
                  <a:txBody>
                    <a:bodyPr/>
                    <a:lstStyle/>
                    <a:p>
                      <a:r>
                        <a:rPr lang="en-GB" sz="800" dirty="0"/>
                        <a:t>Input</a:t>
                      </a:r>
                    </a:p>
                  </a:txBody>
                  <a:tcPr/>
                </a:tc>
                <a:extLst>
                  <a:ext uri="{0D108BD9-81ED-4DB2-BD59-A6C34878D82A}">
                    <a16:rowId xmlns:a16="http://schemas.microsoft.com/office/drawing/2014/main" val="2442177178"/>
                  </a:ext>
                </a:extLst>
              </a:tr>
              <a:tr h="214479">
                <a:tc>
                  <a:txBody>
                    <a:bodyPr/>
                    <a:lstStyle/>
                    <a:p>
                      <a:endParaRPr lang="en-GB" sz="800" dirty="0"/>
                    </a:p>
                  </a:txBody>
                  <a:tcPr/>
                </a:tc>
                <a:extLst>
                  <a:ext uri="{0D108BD9-81ED-4DB2-BD59-A6C34878D82A}">
                    <a16:rowId xmlns:a16="http://schemas.microsoft.com/office/drawing/2014/main" val="2938332515"/>
                  </a:ext>
                </a:extLst>
              </a:tr>
              <a:tr h="192946">
                <a:tc>
                  <a:txBody>
                    <a:bodyPr/>
                    <a:lstStyle/>
                    <a:p>
                      <a:r>
                        <a:rPr lang="en-GB" sz="800" b="1" dirty="0">
                          <a:solidFill>
                            <a:schemeClr val="bg1"/>
                          </a:solidFill>
                        </a:rPr>
                        <a:t>Output </a:t>
                      </a:r>
                      <a:r>
                        <a:rPr lang="en-GB" sz="800" b="1" i="1" dirty="0">
                          <a:solidFill>
                            <a:schemeClr val="bg1"/>
                          </a:solidFill>
                        </a:rPr>
                        <a:t>(naming convention below matches Map keys) </a:t>
                      </a:r>
                    </a:p>
                  </a:txBody>
                  <a:tcPr>
                    <a:solidFill>
                      <a:schemeClr val="tx2"/>
                    </a:solidFill>
                  </a:tcPr>
                </a:tc>
                <a:extLst>
                  <a:ext uri="{0D108BD9-81ED-4DB2-BD59-A6C34878D82A}">
                    <a16:rowId xmlns:a16="http://schemas.microsoft.com/office/drawing/2014/main" val="2686424665"/>
                  </a:ext>
                </a:extLst>
              </a:tr>
              <a:tr h="191827">
                <a:tc>
                  <a:txBody>
                    <a:bodyPr/>
                    <a:lstStyle/>
                    <a:p>
                      <a:endParaRPr lang="en-GB" sz="800" dirty="0"/>
                    </a:p>
                  </a:txBody>
                  <a:tcPr/>
                </a:tc>
                <a:extLst>
                  <a:ext uri="{0D108BD9-81ED-4DB2-BD59-A6C34878D82A}">
                    <a16:rowId xmlns:a16="http://schemas.microsoft.com/office/drawing/2014/main" val="2867095151"/>
                  </a:ext>
                </a:extLst>
              </a:tr>
            </a:tbl>
          </a:graphicData>
        </a:graphic>
      </p:graphicFrame>
      <p:graphicFrame>
        <p:nvGraphicFramePr>
          <p:cNvPr id="6" name="Table 7">
            <a:extLst>
              <a:ext uri="{FF2B5EF4-FFF2-40B4-BE49-F238E27FC236}">
                <a16:creationId xmlns:a16="http://schemas.microsoft.com/office/drawing/2014/main" id="{31DA0FE1-685A-4AE8-9BB4-9356B90A1565}"/>
              </a:ext>
            </a:extLst>
          </p:cNvPr>
          <p:cNvGraphicFramePr>
            <a:graphicFrameLocks noGrp="1"/>
          </p:cNvGraphicFramePr>
          <p:nvPr>
            <p:extLst>
              <p:ext uri="{D42A27DB-BD31-4B8C-83A1-F6EECF244321}">
                <p14:modId xmlns:p14="http://schemas.microsoft.com/office/powerpoint/2010/main" val="1532648788"/>
              </p:ext>
            </p:extLst>
          </p:nvPr>
        </p:nvGraphicFramePr>
        <p:xfrm>
          <a:off x="4388062" y="2273906"/>
          <a:ext cx="7121322" cy="1315961"/>
        </p:xfrm>
        <a:graphic>
          <a:graphicData uri="http://schemas.openxmlformats.org/drawingml/2006/table">
            <a:tbl>
              <a:tblPr firstRow="1" bandRow="1">
                <a:tableStyleId>{5C22544A-7EE6-4342-B048-85BDC9FD1C3A}</a:tableStyleId>
              </a:tblPr>
              <a:tblGrid>
                <a:gridCol w="1997921">
                  <a:extLst>
                    <a:ext uri="{9D8B030D-6E8A-4147-A177-3AD203B41FA5}">
                      <a16:colId xmlns:a16="http://schemas.microsoft.com/office/drawing/2014/main" val="1728694802"/>
                    </a:ext>
                  </a:extLst>
                </a:gridCol>
                <a:gridCol w="5123401">
                  <a:extLst>
                    <a:ext uri="{9D8B030D-6E8A-4147-A177-3AD203B41FA5}">
                      <a16:colId xmlns:a16="http://schemas.microsoft.com/office/drawing/2014/main" val="1055482465"/>
                    </a:ext>
                  </a:extLst>
                </a:gridCol>
              </a:tblGrid>
              <a:tr h="244081">
                <a:tc>
                  <a:txBody>
                    <a:bodyPr/>
                    <a:lstStyle/>
                    <a:p>
                      <a:r>
                        <a:rPr lang="en-GB" sz="800" dirty="0"/>
                        <a:t>Operation Breakdown </a:t>
                      </a:r>
                    </a:p>
                  </a:txBody>
                  <a:tcPr/>
                </a:tc>
                <a:tc>
                  <a:txBody>
                    <a:bodyPr/>
                    <a:lstStyle/>
                    <a:p>
                      <a:r>
                        <a:rPr lang="en-GB" sz="800" dirty="0"/>
                        <a:t>Description</a:t>
                      </a:r>
                    </a:p>
                  </a:txBody>
                  <a:tcPr/>
                </a:tc>
                <a:extLst>
                  <a:ext uri="{0D108BD9-81ED-4DB2-BD59-A6C34878D82A}">
                    <a16:rowId xmlns:a16="http://schemas.microsoft.com/office/drawing/2014/main" val="1946655610"/>
                  </a:ext>
                </a:extLst>
              </a:tr>
              <a:tr h="215337">
                <a:tc>
                  <a:txBody>
                    <a:bodyPr/>
                    <a:lstStyle/>
                    <a:p>
                      <a:r>
                        <a:rPr lang="en-GB" sz="800" dirty="0"/>
                        <a:t>Initialise default </a:t>
                      </a:r>
                      <a:r>
                        <a:rPr lang="en-GB" sz="800" dirty="0" err="1"/>
                        <a:t>resultData</a:t>
                      </a:r>
                      <a:r>
                        <a:rPr lang="en-GB" sz="800" dirty="0"/>
                        <a: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Default values are added to the </a:t>
                      </a:r>
                      <a:r>
                        <a:rPr lang="en-GB" sz="800" dirty="0" err="1"/>
                        <a:t>resultData</a:t>
                      </a:r>
                      <a:r>
                        <a:rPr lang="en-GB" sz="800" dirty="0"/>
                        <a:t> to indicate no value found for the attribute in question, along the format of “No [</a:t>
                      </a:r>
                      <a:r>
                        <a:rPr lang="en-GB" sz="800" dirty="0" err="1"/>
                        <a:t>attributename</a:t>
                      </a:r>
                      <a:r>
                        <a:rPr lang="en-GB" sz="800" dirty="0"/>
                        <a:t>] found”.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These then get replaced with real values should the response be successful.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This needs to happen to stop the test falling over in the event of no data being found yet the framework is trying to locate the results object.</a:t>
                      </a:r>
                    </a:p>
                  </a:txBody>
                  <a:tcPr/>
                </a:tc>
                <a:extLst>
                  <a:ext uri="{0D108BD9-81ED-4DB2-BD59-A6C34878D82A}">
                    <a16:rowId xmlns:a16="http://schemas.microsoft.com/office/drawing/2014/main" val="995188442"/>
                  </a:ext>
                </a:extLst>
              </a:tr>
              <a:tr h="370840">
                <a:tc>
                  <a:txBody>
                    <a:bodyPr/>
                    <a:lstStyle/>
                    <a:p>
                      <a:r>
                        <a:rPr lang="en-GB" sz="800" dirty="0" err="1"/>
                        <a:t>policyAdminCustomerSearch</a:t>
                      </a:r>
                      <a:endParaRPr lang="en-GB" sz="800"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Calls the Strata Integration </a:t>
                      </a:r>
                      <a:r>
                        <a:rPr lang="en-GB" sz="800" dirty="0" err="1"/>
                        <a:t>clientSearch</a:t>
                      </a:r>
                      <a:r>
                        <a:rPr lang="en-GB" sz="800" dirty="0"/>
                        <a:t> endpoint with the Policy Identifier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If the response returns a valid match, the default result data is replaced with the returned values.</a:t>
                      </a:r>
                    </a:p>
                  </a:txBody>
                  <a:tcPr/>
                </a:tc>
                <a:extLst>
                  <a:ext uri="{0D108BD9-81ED-4DB2-BD59-A6C34878D82A}">
                    <a16:rowId xmlns:a16="http://schemas.microsoft.com/office/drawing/2014/main" val="548768369"/>
                  </a:ext>
                </a:extLst>
              </a:tr>
            </a:tbl>
          </a:graphicData>
        </a:graphic>
      </p:graphicFrame>
      <p:sp>
        <p:nvSpPr>
          <p:cNvPr id="7" name="Title 1">
            <a:extLst>
              <a:ext uri="{FF2B5EF4-FFF2-40B4-BE49-F238E27FC236}">
                <a16:creationId xmlns:a16="http://schemas.microsoft.com/office/drawing/2014/main" id="{B78B685B-469B-425E-95D8-7AE80E0A55FD}"/>
              </a:ext>
            </a:extLst>
          </p:cNvPr>
          <p:cNvSpPr txBox="1">
            <a:spLocks/>
          </p:cNvSpPr>
          <p:nvPr/>
        </p:nvSpPr>
        <p:spPr>
          <a:xfrm>
            <a:off x="831850" y="4319317"/>
            <a:ext cx="10515600" cy="4048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000" dirty="0"/>
              <a:t>Future Suggestions</a:t>
            </a:r>
          </a:p>
        </p:txBody>
      </p:sp>
      <p:sp>
        <p:nvSpPr>
          <p:cNvPr id="8" name="Text Placeholder 2">
            <a:extLst>
              <a:ext uri="{FF2B5EF4-FFF2-40B4-BE49-F238E27FC236}">
                <a16:creationId xmlns:a16="http://schemas.microsoft.com/office/drawing/2014/main" id="{B7D403B5-483B-449A-8141-E191131DDFA0}"/>
              </a:ext>
            </a:extLst>
          </p:cNvPr>
          <p:cNvSpPr txBox="1">
            <a:spLocks/>
          </p:cNvSpPr>
          <p:nvPr/>
        </p:nvSpPr>
        <p:spPr>
          <a:xfrm>
            <a:off x="831850" y="4730796"/>
            <a:ext cx="10515600" cy="4048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Arial Nova" panose="020B0504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Arial Nova" panose="020B0504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Arial Nova" panose="020B0504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Arial Nova" panose="020B0504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Arial Nova" panose="020B0504020202020204" pitchFamily="34" charset="0"/>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1100" dirty="0"/>
              <a:t>This Operation could be expanded to recognise the current state of the Marketing Preferences from within the UI and at an individual preference level.</a:t>
            </a:r>
          </a:p>
        </p:txBody>
      </p:sp>
    </p:spTree>
    <p:extLst>
      <p:ext uri="{BB962C8B-B14F-4D97-AF65-F5344CB8AC3E}">
        <p14:creationId xmlns:p14="http://schemas.microsoft.com/office/powerpoint/2010/main" val="13998212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35900"/>
</p:tagLst>
</file>

<file path=ppt/tags/tag10.xml><?xml version="1.0" encoding="utf-8"?>
<p:tagLst xmlns:a="http://schemas.openxmlformats.org/drawingml/2006/main" xmlns:r="http://schemas.openxmlformats.org/officeDocument/2006/relationships" xmlns:p="http://schemas.openxmlformats.org/presentationml/2006/main">
  <p:tag name="AS_UNIQUEID" val="35900"/>
</p:tagLst>
</file>

<file path=ppt/tags/tag11.xml><?xml version="1.0" encoding="utf-8"?>
<p:tagLst xmlns:a="http://schemas.openxmlformats.org/drawingml/2006/main" xmlns:r="http://schemas.openxmlformats.org/officeDocument/2006/relationships" xmlns:p="http://schemas.openxmlformats.org/presentationml/2006/main">
  <p:tag name="AS_UNIQUEID" val="35900"/>
</p:tagLst>
</file>

<file path=ppt/tags/tag12.xml><?xml version="1.0" encoding="utf-8"?>
<p:tagLst xmlns:a="http://schemas.openxmlformats.org/drawingml/2006/main" xmlns:r="http://schemas.openxmlformats.org/officeDocument/2006/relationships" xmlns:p="http://schemas.openxmlformats.org/presentationml/2006/main">
  <p:tag name="AS_UNIQUEID" val="35900"/>
</p:tagLst>
</file>

<file path=ppt/tags/tag13.xml><?xml version="1.0" encoding="utf-8"?>
<p:tagLst xmlns:a="http://schemas.openxmlformats.org/drawingml/2006/main" xmlns:r="http://schemas.openxmlformats.org/officeDocument/2006/relationships" xmlns:p="http://schemas.openxmlformats.org/presentationml/2006/main">
  <p:tag name="AS_UNIQUEID" val="35900"/>
</p:tagLst>
</file>

<file path=ppt/tags/tag14.xml><?xml version="1.0" encoding="utf-8"?>
<p:tagLst xmlns:a="http://schemas.openxmlformats.org/drawingml/2006/main" xmlns:r="http://schemas.openxmlformats.org/officeDocument/2006/relationships" xmlns:p="http://schemas.openxmlformats.org/presentationml/2006/main">
  <p:tag name="AS_UNIQUEID" val="35900"/>
</p:tagLst>
</file>

<file path=ppt/tags/tag15.xml><?xml version="1.0" encoding="utf-8"?>
<p:tagLst xmlns:a="http://schemas.openxmlformats.org/drawingml/2006/main" xmlns:r="http://schemas.openxmlformats.org/officeDocument/2006/relationships" xmlns:p="http://schemas.openxmlformats.org/presentationml/2006/main">
  <p:tag name="AS_UNIQUEID" val="35900"/>
</p:tagLst>
</file>

<file path=ppt/tags/tag16.xml><?xml version="1.0" encoding="utf-8"?>
<p:tagLst xmlns:a="http://schemas.openxmlformats.org/drawingml/2006/main" xmlns:r="http://schemas.openxmlformats.org/officeDocument/2006/relationships" xmlns:p="http://schemas.openxmlformats.org/presentationml/2006/main">
  <p:tag name="AS_UNIQUEID" val="35900"/>
</p:tagLst>
</file>

<file path=ppt/tags/tag17.xml><?xml version="1.0" encoding="utf-8"?>
<p:tagLst xmlns:a="http://schemas.openxmlformats.org/drawingml/2006/main" xmlns:r="http://schemas.openxmlformats.org/officeDocument/2006/relationships" xmlns:p="http://schemas.openxmlformats.org/presentationml/2006/main">
  <p:tag name="AS_UNIQUEID" val="35900"/>
</p:tagLst>
</file>

<file path=ppt/tags/tag18.xml><?xml version="1.0" encoding="utf-8"?>
<p:tagLst xmlns:a="http://schemas.openxmlformats.org/drawingml/2006/main" xmlns:r="http://schemas.openxmlformats.org/officeDocument/2006/relationships" xmlns:p="http://schemas.openxmlformats.org/presentationml/2006/main">
  <p:tag name="AS_UNIQUEID" val="35900"/>
</p:tagLst>
</file>

<file path=ppt/tags/tag19.xml><?xml version="1.0" encoding="utf-8"?>
<p:tagLst xmlns:a="http://schemas.openxmlformats.org/drawingml/2006/main" xmlns:r="http://schemas.openxmlformats.org/officeDocument/2006/relationships" xmlns:p="http://schemas.openxmlformats.org/presentationml/2006/main">
  <p:tag name="AS_UNIQUEID" val="35900"/>
</p:tagLst>
</file>

<file path=ppt/tags/tag2.xml><?xml version="1.0" encoding="utf-8"?>
<p:tagLst xmlns:a="http://schemas.openxmlformats.org/drawingml/2006/main" xmlns:r="http://schemas.openxmlformats.org/officeDocument/2006/relationships" xmlns:p="http://schemas.openxmlformats.org/presentationml/2006/main">
  <p:tag name="AS_UNIQUEID" val="35900"/>
</p:tagLst>
</file>

<file path=ppt/tags/tag20.xml><?xml version="1.0" encoding="utf-8"?>
<p:tagLst xmlns:a="http://schemas.openxmlformats.org/drawingml/2006/main" xmlns:r="http://schemas.openxmlformats.org/officeDocument/2006/relationships" xmlns:p="http://schemas.openxmlformats.org/presentationml/2006/main">
  <p:tag name="AS_UNIQUEID" val="35900"/>
</p:tagLst>
</file>

<file path=ppt/tags/tag21.xml><?xml version="1.0" encoding="utf-8"?>
<p:tagLst xmlns:a="http://schemas.openxmlformats.org/drawingml/2006/main" xmlns:r="http://schemas.openxmlformats.org/officeDocument/2006/relationships" xmlns:p="http://schemas.openxmlformats.org/presentationml/2006/main">
  <p:tag name="AS_UNIQUEID" val="35900"/>
</p:tagLst>
</file>

<file path=ppt/tags/tag22.xml><?xml version="1.0" encoding="utf-8"?>
<p:tagLst xmlns:a="http://schemas.openxmlformats.org/drawingml/2006/main" xmlns:r="http://schemas.openxmlformats.org/officeDocument/2006/relationships" xmlns:p="http://schemas.openxmlformats.org/presentationml/2006/main">
  <p:tag name="AS_UNIQUEID" val="35900"/>
</p:tagLst>
</file>

<file path=ppt/tags/tag23.xml><?xml version="1.0" encoding="utf-8"?>
<p:tagLst xmlns:a="http://schemas.openxmlformats.org/drawingml/2006/main" xmlns:r="http://schemas.openxmlformats.org/officeDocument/2006/relationships" xmlns:p="http://schemas.openxmlformats.org/presentationml/2006/main">
  <p:tag name="AS_UNIQUEID" val="35900"/>
</p:tagLst>
</file>

<file path=ppt/tags/tag24.xml><?xml version="1.0" encoding="utf-8"?>
<p:tagLst xmlns:a="http://schemas.openxmlformats.org/drawingml/2006/main" xmlns:r="http://schemas.openxmlformats.org/officeDocument/2006/relationships" xmlns:p="http://schemas.openxmlformats.org/presentationml/2006/main">
  <p:tag name="AS_UNIQUEID" val="35900"/>
</p:tagLst>
</file>

<file path=ppt/tags/tag25.xml><?xml version="1.0" encoding="utf-8"?>
<p:tagLst xmlns:a="http://schemas.openxmlformats.org/drawingml/2006/main" xmlns:r="http://schemas.openxmlformats.org/officeDocument/2006/relationships" xmlns:p="http://schemas.openxmlformats.org/presentationml/2006/main">
  <p:tag name="AS_UNIQUEID" val="35900"/>
</p:tagLst>
</file>

<file path=ppt/tags/tag26.xml><?xml version="1.0" encoding="utf-8"?>
<p:tagLst xmlns:a="http://schemas.openxmlformats.org/drawingml/2006/main" xmlns:r="http://schemas.openxmlformats.org/officeDocument/2006/relationships" xmlns:p="http://schemas.openxmlformats.org/presentationml/2006/main">
  <p:tag name="AS_UNIQUEID" val="35900"/>
</p:tagLst>
</file>

<file path=ppt/tags/tag27.xml><?xml version="1.0" encoding="utf-8"?>
<p:tagLst xmlns:a="http://schemas.openxmlformats.org/drawingml/2006/main" xmlns:r="http://schemas.openxmlformats.org/officeDocument/2006/relationships" xmlns:p="http://schemas.openxmlformats.org/presentationml/2006/main">
  <p:tag name="AS_UNIQUEID" val="35900"/>
</p:tagLst>
</file>

<file path=ppt/tags/tag28.xml><?xml version="1.0" encoding="utf-8"?>
<p:tagLst xmlns:a="http://schemas.openxmlformats.org/drawingml/2006/main" xmlns:r="http://schemas.openxmlformats.org/officeDocument/2006/relationships" xmlns:p="http://schemas.openxmlformats.org/presentationml/2006/main">
  <p:tag name="AS_UNIQUEID" val="35900"/>
</p:tagLst>
</file>

<file path=ppt/tags/tag29.xml><?xml version="1.0" encoding="utf-8"?>
<p:tagLst xmlns:a="http://schemas.openxmlformats.org/drawingml/2006/main" xmlns:r="http://schemas.openxmlformats.org/officeDocument/2006/relationships" xmlns:p="http://schemas.openxmlformats.org/presentationml/2006/main">
  <p:tag name="AS_UNIQUEID" val="35900"/>
</p:tagLst>
</file>

<file path=ppt/tags/tag3.xml><?xml version="1.0" encoding="utf-8"?>
<p:tagLst xmlns:a="http://schemas.openxmlformats.org/drawingml/2006/main" xmlns:r="http://schemas.openxmlformats.org/officeDocument/2006/relationships" xmlns:p="http://schemas.openxmlformats.org/presentationml/2006/main">
  <p:tag name="AS_UNIQUEID" val="35900"/>
</p:tagLst>
</file>

<file path=ppt/tags/tag30.xml><?xml version="1.0" encoding="utf-8"?>
<p:tagLst xmlns:a="http://schemas.openxmlformats.org/drawingml/2006/main" xmlns:r="http://schemas.openxmlformats.org/officeDocument/2006/relationships" xmlns:p="http://schemas.openxmlformats.org/presentationml/2006/main">
  <p:tag name="AS_UNIQUEID" val="35900"/>
</p:tagLst>
</file>

<file path=ppt/tags/tag31.xml><?xml version="1.0" encoding="utf-8"?>
<p:tagLst xmlns:a="http://schemas.openxmlformats.org/drawingml/2006/main" xmlns:r="http://schemas.openxmlformats.org/officeDocument/2006/relationships" xmlns:p="http://schemas.openxmlformats.org/presentationml/2006/main">
  <p:tag name="AS_UNIQUEID" val="35900"/>
</p:tagLst>
</file>

<file path=ppt/tags/tag32.xml><?xml version="1.0" encoding="utf-8"?>
<p:tagLst xmlns:a="http://schemas.openxmlformats.org/drawingml/2006/main" xmlns:r="http://schemas.openxmlformats.org/officeDocument/2006/relationships" xmlns:p="http://schemas.openxmlformats.org/presentationml/2006/main">
  <p:tag name="AS_UNIQUEID" val="35900"/>
</p:tagLst>
</file>

<file path=ppt/tags/tag33.xml><?xml version="1.0" encoding="utf-8"?>
<p:tagLst xmlns:a="http://schemas.openxmlformats.org/drawingml/2006/main" xmlns:r="http://schemas.openxmlformats.org/officeDocument/2006/relationships" xmlns:p="http://schemas.openxmlformats.org/presentationml/2006/main">
  <p:tag name="AS_UNIQUEID" val="35900"/>
</p:tagLst>
</file>

<file path=ppt/tags/tag34.xml><?xml version="1.0" encoding="utf-8"?>
<p:tagLst xmlns:a="http://schemas.openxmlformats.org/drawingml/2006/main" xmlns:r="http://schemas.openxmlformats.org/officeDocument/2006/relationships" xmlns:p="http://schemas.openxmlformats.org/presentationml/2006/main">
  <p:tag name="AS_UNIQUEID" val="35900"/>
</p:tagLst>
</file>

<file path=ppt/tags/tag4.xml><?xml version="1.0" encoding="utf-8"?>
<p:tagLst xmlns:a="http://schemas.openxmlformats.org/drawingml/2006/main" xmlns:r="http://schemas.openxmlformats.org/officeDocument/2006/relationships" xmlns:p="http://schemas.openxmlformats.org/presentationml/2006/main">
  <p:tag name="AS_UNIQUEID" val="35900"/>
</p:tagLst>
</file>

<file path=ppt/tags/tag5.xml><?xml version="1.0" encoding="utf-8"?>
<p:tagLst xmlns:a="http://schemas.openxmlformats.org/drawingml/2006/main" xmlns:r="http://schemas.openxmlformats.org/officeDocument/2006/relationships" xmlns:p="http://schemas.openxmlformats.org/presentationml/2006/main">
  <p:tag name="AS_UNIQUEID" val="35900"/>
</p:tagLst>
</file>

<file path=ppt/tags/tag6.xml><?xml version="1.0" encoding="utf-8"?>
<p:tagLst xmlns:a="http://schemas.openxmlformats.org/drawingml/2006/main" xmlns:r="http://schemas.openxmlformats.org/officeDocument/2006/relationships" xmlns:p="http://schemas.openxmlformats.org/presentationml/2006/main">
  <p:tag name="AS_UNIQUEID" val="35900"/>
</p:tagLst>
</file>

<file path=ppt/tags/tag7.xml><?xml version="1.0" encoding="utf-8"?>
<p:tagLst xmlns:a="http://schemas.openxmlformats.org/drawingml/2006/main" xmlns:r="http://schemas.openxmlformats.org/officeDocument/2006/relationships" xmlns:p="http://schemas.openxmlformats.org/presentationml/2006/main">
  <p:tag name="AS_UNIQUEID" val="35900"/>
</p:tagLst>
</file>

<file path=ppt/tags/tag8.xml><?xml version="1.0" encoding="utf-8"?>
<p:tagLst xmlns:a="http://schemas.openxmlformats.org/drawingml/2006/main" xmlns:r="http://schemas.openxmlformats.org/officeDocument/2006/relationships" xmlns:p="http://schemas.openxmlformats.org/presentationml/2006/main">
  <p:tag name="AS_UNIQUEID" val="35900"/>
</p:tagLst>
</file>

<file path=ppt/tags/tag9.xml><?xml version="1.0" encoding="utf-8"?>
<p:tagLst xmlns:a="http://schemas.openxmlformats.org/drawingml/2006/main" xmlns:r="http://schemas.openxmlformats.org/officeDocument/2006/relationships" xmlns:p="http://schemas.openxmlformats.org/presentationml/2006/main">
  <p:tag name="AS_UNIQUEID" val="35900"/>
</p:tagLst>
</file>

<file path=ppt/theme/theme1.xml><?xml version="1.0" encoding="utf-8"?>
<a:theme xmlns:a="http://schemas.openxmlformats.org/drawingml/2006/main" name="Ageas Internal branding">
  <a:themeElements>
    <a:clrScheme name="Ageas Colours">
      <a:dk1>
        <a:srgbClr val="3F3F3F"/>
      </a:dk1>
      <a:lt1>
        <a:srgbClr val="FFFFFF"/>
      </a:lt1>
      <a:dk2>
        <a:srgbClr val="8E419C"/>
      </a:dk2>
      <a:lt2>
        <a:srgbClr val="EAD6EE"/>
      </a:lt2>
      <a:accent1>
        <a:srgbClr val="8E419C"/>
      </a:accent1>
      <a:accent2>
        <a:srgbClr val="90BC0D"/>
      </a:accent2>
      <a:accent3>
        <a:srgbClr val="33D9EC"/>
      </a:accent3>
      <a:accent4>
        <a:srgbClr val="D30773"/>
      </a:accent4>
      <a:accent5>
        <a:srgbClr val="EE5623"/>
      </a:accent5>
      <a:accent6>
        <a:srgbClr val="FC9E00"/>
      </a:accent6>
      <a:hlink>
        <a:srgbClr val="0563C1"/>
      </a:hlink>
      <a:folHlink>
        <a:srgbClr val="954F72"/>
      </a:folHlink>
    </a:clrScheme>
    <a:fontScheme name="Ageas Internal use fonts">
      <a:majorFont>
        <a:latin typeface="Snow Brigh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 Internal Branding (1)" id="{032CC169-B5C3-42B5-B52A-94033C4EF3FC}" vid="{6BF0A482-30E3-4B38-96C9-68400462625C}"/>
    </a:ext>
  </a:extLst>
</a:theme>
</file>

<file path=ppt/theme/theme2.xml><?xml version="1.0" encoding="utf-8"?>
<a:theme xmlns:a="http://schemas.openxmlformats.org/drawingml/2006/main" name="Ageas Internal branding - basic">
  <a:themeElements>
    <a:clrScheme name="Ageas Colours">
      <a:dk1>
        <a:srgbClr val="3F3F3F"/>
      </a:dk1>
      <a:lt1>
        <a:srgbClr val="FFFFFF"/>
      </a:lt1>
      <a:dk2>
        <a:srgbClr val="8E419C"/>
      </a:dk2>
      <a:lt2>
        <a:srgbClr val="EAD6EE"/>
      </a:lt2>
      <a:accent1>
        <a:srgbClr val="8E419C"/>
      </a:accent1>
      <a:accent2>
        <a:srgbClr val="90BC0D"/>
      </a:accent2>
      <a:accent3>
        <a:srgbClr val="33D9EC"/>
      </a:accent3>
      <a:accent4>
        <a:srgbClr val="D30773"/>
      </a:accent4>
      <a:accent5>
        <a:srgbClr val="EE5623"/>
      </a:accent5>
      <a:accent6>
        <a:srgbClr val="FC9E00"/>
      </a:accent6>
      <a:hlink>
        <a:srgbClr val="0563C1"/>
      </a:hlink>
      <a:folHlink>
        <a:srgbClr val="954F72"/>
      </a:folHlink>
    </a:clrScheme>
    <a:fontScheme name="Ageas external use font">
      <a:majorFont>
        <a:latin typeface="Arial Black"/>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 Internal Branding (1)" id="{032CC169-B5C3-42B5-B52A-94033C4EF3FC}" vid="{B59DE358-6F63-4EA4-9A35-6BBF069F59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8A05A088967224296F47CAC03EF6D5F" ma:contentTypeVersion="9" ma:contentTypeDescription="Create a new document." ma:contentTypeScope="" ma:versionID="82840f3e74d0c6ad98e09d10d9db516b">
  <xsd:schema xmlns:xsd="http://www.w3.org/2001/XMLSchema" xmlns:xs="http://www.w3.org/2001/XMLSchema" xmlns:p="http://schemas.microsoft.com/office/2006/metadata/properties" xmlns:ns2="a38cf160-67f6-4429-b7d5-e065e1f69894" xmlns:ns3="d1c344de-cd89-4fa2-9e63-4307255e5469" targetNamespace="http://schemas.microsoft.com/office/2006/metadata/properties" ma:root="true" ma:fieldsID="ba371fae83684e89592424758db0928b" ns2:_="" ns3:_="">
    <xsd:import namespace="a38cf160-67f6-4429-b7d5-e065e1f69894"/>
    <xsd:import namespace="d1c344de-cd89-4fa2-9e63-4307255e546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8cf160-67f6-4429-b7d5-e065e1f698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c344de-cd89-4fa2-9e63-4307255e546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d1c344de-cd89-4fa2-9e63-4307255e5469">
      <UserInfo>
        <DisplayName>Arun Jagadeesh</DisplayName>
        <AccountId>21</AccountId>
        <AccountType/>
      </UserInfo>
    </SharedWithUsers>
  </documentManagement>
</p:properties>
</file>

<file path=customXml/itemProps1.xml><?xml version="1.0" encoding="utf-8"?>
<ds:datastoreItem xmlns:ds="http://schemas.openxmlformats.org/officeDocument/2006/customXml" ds:itemID="{78915DF6-025B-4DB3-AD5B-7D1CD2478C51}">
  <ds:schemaRefs>
    <ds:schemaRef ds:uri="http://schemas.microsoft.com/sharepoint/v3/contenttype/forms"/>
  </ds:schemaRefs>
</ds:datastoreItem>
</file>

<file path=customXml/itemProps2.xml><?xml version="1.0" encoding="utf-8"?>
<ds:datastoreItem xmlns:ds="http://schemas.openxmlformats.org/officeDocument/2006/customXml" ds:itemID="{A504869D-0B6D-4B10-899E-DDFB3F209C8E}">
  <ds:schemaRefs>
    <ds:schemaRef ds:uri="a38cf160-67f6-4429-b7d5-e065e1f69894"/>
    <ds:schemaRef ds:uri="d1c344de-cd89-4fa2-9e63-4307255e546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AD4A63-FA65-45DC-A8FB-02DC72DE27E5}">
  <ds:schemaRefs>
    <ds:schemaRef ds:uri="http://purl.org/dc/elements/1.1/"/>
    <ds:schemaRef ds:uri="a38cf160-67f6-4429-b7d5-e065e1f69894"/>
    <ds:schemaRef ds:uri="http://purl.org/dc/terms/"/>
    <ds:schemaRef ds:uri="http://schemas.microsoft.com/office/2006/documentManagement/types"/>
    <ds:schemaRef ds:uri="http://schemas.microsoft.com/office/2006/metadata/properties"/>
    <ds:schemaRef ds:uri="http://schemas.microsoft.com/office/infopath/2007/PartnerControls"/>
    <ds:schemaRef ds:uri="d1c344de-cd89-4fa2-9e63-4307255e5469"/>
    <ds:schemaRef ds:uri="http://schemas.openxmlformats.org/package/2006/metadata/core-properties"/>
    <ds:schemaRef ds:uri="http://www.w3.org/XML/1998/namespace"/>
    <ds:schemaRef ds:uri="http://purl.org/dc/dcmitype/"/>
  </ds:schemaRefs>
</ds:datastoreItem>
</file>

<file path=docMetadata/LabelInfo.xml><?xml version="1.0" encoding="utf-8"?>
<clbl:labelList xmlns:clbl="http://schemas.microsoft.com/office/2020/mipLabelMetadata">
  <clbl:label id="{6edf56b4-107e-4f33-a593-7a37ff091ddc}" enabled="1" method="Privileged" siteId="{2a01fed0-99fe-4589-8d1f-8e7c1ca91bfd}" removed="0"/>
</clbl:labelList>
</file>

<file path=docProps/app.xml><?xml version="1.0" encoding="utf-8"?>
<Properties xmlns="http://schemas.openxmlformats.org/officeDocument/2006/extended-properties" xmlns:vt="http://schemas.openxmlformats.org/officeDocument/2006/docPropsVTypes">
  <Template>blank</Template>
  <TotalTime>733</TotalTime>
  <Words>2416</Words>
  <Application>Microsoft Office PowerPoint</Application>
  <PresentationFormat>Widescreen</PresentationFormat>
  <Paragraphs>210</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Arial </vt:lpstr>
      <vt:lpstr>Arial Black</vt:lpstr>
      <vt:lpstr>Arial Nova</vt:lpstr>
      <vt:lpstr>Calibri</vt:lpstr>
      <vt:lpstr>Snow Bright</vt:lpstr>
      <vt:lpstr>Ageas Internal branding</vt:lpstr>
      <vt:lpstr>Ageas Internal branding - basic</vt:lpstr>
      <vt:lpstr>Strategical Automation Framework</vt:lpstr>
      <vt:lpstr>Overview</vt:lpstr>
      <vt:lpstr>Contents</vt:lpstr>
      <vt:lpstr>CheckCRM</vt:lpstr>
      <vt:lpstr>CheckPolicyAdmin</vt:lpstr>
      <vt:lpstr>ForgotPassword</vt:lpstr>
      <vt:lpstr>ForgotUsername</vt:lpstr>
      <vt:lpstr>GetPolicyInformation</vt:lpstr>
      <vt:lpstr>PortalChangeMarketing</vt:lpstr>
      <vt:lpstr>PortalLogin</vt:lpstr>
      <vt:lpstr>PortalRegisterPolicy</vt:lpstr>
      <vt:lpstr>RemoveIndividualFromCRM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Strategical Automation Framework</dc:title>
  <dc:creator>Robert Goold TT</dc:creator>
  <cp:lastModifiedBy>Robert Goold TT</cp:lastModifiedBy>
  <cp:revision>1</cp:revision>
  <dcterms:created xsi:type="dcterms:W3CDTF">2023-02-22T15:49:46Z</dcterms:created>
  <dcterms:modified xsi:type="dcterms:W3CDTF">2023-02-24T10:41:51Z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0x010100F8A05A088967224296F47CAC03EF6D5F</vt:lpwstr>
  </property>
  <property fmtid="{D5CDD505-2E9C-101B-9397-08002B2CF9AE}" pid="3" name="ClassificationContentMarkingFooterLocations">
    <vt:lpwstr>Ageas Internal branding:7\Ageas Internal branding - basic:7</vt:lpwstr>
  </property>
  <property fmtid="{D5CDD505-2E9C-101B-9397-08002B2CF9AE}" pid="4" name="ClassificationContentMarkingFooterText">
    <vt:lpwstr>Confidential - Internal and 3rd Party</vt:lpwstr>
  </property>
  <property fmtid="{D5CDD505-2E9C-101B-9397-08002B2CF9AE}" pid="5" name="ClassificationContentMarkingHeaderLocations">
    <vt:lpwstr>Ageas Internal branding:6\Ageas Internal branding - basic:6</vt:lpwstr>
  </property>
  <property fmtid="{D5CDD505-2E9C-101B-9397-08002B2CF9AE}" pid="6" name="ClassificationContentMarkingHeaderText">
    <vt:lpwstr>Confidential - Internal and 3rd Party</vt:lpwstr>
  </property>
</Properties>
</file>